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1064-8EC1-5808-6961-FFC074D86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5466E-330A-C4E8-294B-BDFEE8E7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5079E-1D8B-70E1-BC43-118D48F6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3C01-4F09-EBBB-EB7C-05D48A80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3797-12B9-F98E-C785-558E92F4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6360-81A2-59E6-80E4-F8A20F3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4D05-4B00-3210-3358-78A1F9933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D165-B1B2-1D6F-1AFA-E930E248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1E94-B509-B08C-A962-EA2827C6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C977-C7DF-F6E3-381B-7272A969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7ABC4-E602-5E6E-1ECE-17CD5F7F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1407-152D-0533-0AB6-C7BA0368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3226-F02F-3074-4FE8-704AF81B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6AD1-E30D-A0C6-0FCD-DFF297CC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82B2-24D2-B726-6E71-83650F50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317-0886-C4E9-2520-29EE895A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E01C-7988-19BA-D1ED-4C1C72E4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4674-DE35-7774-0CBC-150F055B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F55E-15EF-AD71-33F0-E3FAEC3D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7122-E406-B76E-0EE6-74DF542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CA4D-B124-9696-EC12-FEE2EF92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6320C-69ED-58E8-73E7-4CB20510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7A1F-4B34-ABA0-FF55-12EB97EA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8C01-2952-B89F-13B3-C7C47693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8FA2-26CE-F306-9362-B474838B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18BC-3068-3F35-5BDC-A6D64517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DAB17-1F2E-26D1-BB48-9AF60687A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C110A-0D4E-FA22-9BA4-923EA91B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6871B-EEB2-F497-3AFD-841DDC6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466F3-0682-EC5D-3010-8A4C2AE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36C8F-E3D7-67B3-5A7C-C24570A0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9532-64D7-C9CF-2F69-23960059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7AD1-FB1C-BE3A-9634-069E4A98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C99D9-D09E-F8DD-5E00-46DF29C9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46ED2-1254-F279-48F4-1BE97DF5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8FAC-BA73-EE0D-AAFA-98A6504D1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33568-7422-19EB-95C2-991E06C8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3FAF7-7339-B43F-C0EB-F56EB846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E213D-5C5F-2BE3-EDFF-8249F86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6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D5BD-042E-EB3F-ED0A-3F83D425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A616E-F789-54F2-8336-2621FDCD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431D-CB49-9664-E85A-C189D17A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5A9DD-67A4-980C-887E-276A6FA0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CDA53-EBBC-0EE3-F085-3AE77596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ED2F4-4526-65B0-79A8-A3BEEB00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D97C-0E19-C5C3-15E2-60693AFC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756C-00B1-C25F-F9CA-D650D1B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7CAF-F88E-3DDE-A865-EFF557EE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BBBC-FAA4-C35A-C340-42873B2BA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6AF5-DB6E-FAB7-37E8-FBEC4E38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FF39D-F92F-81F4-AF62-F9A3E055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47C4-39BE-73F4-DA27-E3AD528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89A-36CB-A7BB-6CC3-6A8E7802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A8C17-3A90-C294-D0C9-3AAAB9881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4B6E9-14D7-BDF8-2B88-B9A169DC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F0F-EEDC-A88C-C11C-30450A94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65ED4-1AD0-96BE-1147-329AEBE4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D6EE1-21D6-0BE3-B80E-BAE0307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F294F-7AC5-5306-9318-715C10BA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C4FF-8815-9F88-85CC-20E3D3098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C108-3D22-1B90-C47B-930B0D987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4281-D5CE-415D-B5A2-EF5A0A00BAE8}" type="datetimeFigureOut">
              <a:rPr lang="en-US" smtClean="0"/>
              <a:t>2023-10-08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3A82-19D0-3F0A-BE02-E68A53499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6AEB-9B6D-8D42-90FD-FC6BA5FFA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2CDC-3BB5-447C-A54E-B4B6F9E77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B72893-75B9-797D-B803-718A922F17D6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D5902-2DA4-06F1-B8B6-9070718D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92" y="489352"/>
            <a:ext cx="4648849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068B1-F431-3E75-885F-823527AF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445" y="1523734"/>
            <a:ext cx="3115110" cy="381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79916-8745-F911-09E9-13BB14674F92}"/>
              </a:ext>
            </a:extLst>
          </p:cNvPr>
          <p:cNvSpPr txBox="1"/>
          <p:nvPr/>
        </p:nvSpPr>
        <p:spPr>
          <a:xfrm>
            <a:off x="3049438" y="3248647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23419-51B6-9D83-B7CB-D3FCFC4F95D2}"/>
              </a:ext>
            </a:extLst>
          </p:cNvPr>
          <p:cNvSpPr txBox="1"/>
          <p:nvPr/>
        </p:nvSpPr>
        <p:spPr>
          <a:xfrm>
            <a:off x="3049229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6E38EE-AB37-007B-382C-122449A65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46" y="1142681"/>
            <a:ext cx="476316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0B664-5A18-2268-83AD-9AD3A4B5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976235"/>
            <a:ext cx="4248743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A2ABC-31C6-6A13-9037-4169D1E6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379" y="3041883"/>
            <a:ext cx="464884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46B4C4-D816-2CA5-7DF7-1DD8EE17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/>
              <a:t>Copyright © 2021 by John Wiley &amp; Sons, Inc. 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1F98E-AA6E-C0C2-E1D4-16A0C121B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67967"/>
            <a:ext cx="8534400" cy="4322064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CE1A5DF5-44C8-4201-84AE-FCF91E9A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5693170"/>
            <a:ext cx="6537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Arial" charset="0"/>
              </a:rPr>
              <a:t>Right lateral view of brain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57A831-0716-CEC7-CE41-3271E7347067}"/>
              </a:ext>
            </a:extLst>
          </p:cNvPr>
          <p:cNvCxnSpPr/>
          <p:nvPr/>
        </p:nvCxnSpPr>
        <p:spPr bwMode="auto">
          <a:xfrm flipH="1">
            <a:off x="1233996" y="2216537"/>
            <a:ext cx="2064599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8B1298-E62D-F698-E2FF-A0E64803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1472084"/>
            <a:ext cx="16621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ANTERIOR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347F2-0787-4723-7A71-2E283151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13" y="2065371"/>
            <a:ext cx="193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Cerebrum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A2FAC-03D8-D157-6012-D388E4637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23" y="2887534"/>
            <a:ext cx="217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0157-FFDF-620D-D7CE-1DFA0A5CB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35" y="3672759"/>
            <a:ext cx="21764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Cerebellum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10765-DCE4-BF1A-E1BA-669AC58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842" y="4800570"/>
            <a:ext cx="217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1109D-CDA3-7E5B-CCE2-4F981AF26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1909331"/>
            <a:ext cx="2203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7EA532-F362-17A5-2ABB-DF0B942B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2992006"/>
            <a:ext cx="2203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CD89B-B37A-109D-C677-DFEEF9A6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19" y="5075464"/>
            <a:ext cx="21415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Spinal cord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22C296-07EC-7404-57CB-7314EFED8AA9}"/>
              </a:ext>
            </a:extLst>
          </p:cNvPr>
          <p:cNvCxnSpPr/>
          <p:nvPr/>
        </p:nvCxnSpPr>
        <p:spPr bwMode="auto">
          <a:xfrm flipH="1" flipV="1">
            <a:off x="1721729" y="3106021"/>
            <a:ext cx="2184446" cy="98658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09038-C0F3-272A-A1D1-3EC9C9366DFB}"/>
              </a:ext>
            </a:extLst>
          </p:cNvPr>
          <p:cNvCxnSpPr/>
          <p:nvPr/>
        </p:nvCxnSpPr>
        <p:spPr bwMode="auto">
          <a:xfrm flipH="1" flipV="1">
            <a:off x="1334116" y="3832807"/>
            <a:ext cx="1426839" cy="4195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CEFE25-6B12-F18E-01A3-912803D4B2AA}"/>
              </a:ext>
            </a:extLst>
          </p:cNvPr>
          <p:cNvCxnSpPr/>
          <p:nvPr/>
        </p:nvCxnSpPr>
        <p:spPr bwMode="auto">
          <a:xfrm flipH="1">
            <a:off x="1528642" y="5011021"/>
            <a:ext cx="236865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300000">
              <a:schemeClr val="bg1"/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677AC6-82C5-CA8A-33A8-BA5CD7F46424}"/>
              </a:ext>
            </a:extLst>
          </p:cNvPr>
          <p:cNvCxnSpPr/>
          <p:nvPr/>
        </p:nvCxnSpPr>
        <p:spPr bwMode="auto">
          <a:xfrm rot="10800000">
            <a:off x="4374251" y="3061184"/>
            <a:ext cx="2547546" cy="14137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4860000">
              <a:schemeClr val="bg1"/>
            </a:outerShdw>
          </a:effec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4A6196-9556-8B58-E75C-95CA66B3FAEF}"/>
              </a:ext>
            </a:extLst>
          </p:cNvPr>
          <p:cNvCxnSpPr/>
          <p:nvPr/>
        </p:nvCxnSpPr>
        <p:spPr bwMode="auto">
          <a:xfrm rot="10800000">
            <a:off x="4154256" y="5234214"/>
            <a:ext cx="2811463" cy="15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200000">
              <a:schemeClr val="bg1"/>
            </a:outerShdw>
          </a:effectLst>
        </p:spPr>
      </p:cxnSp>
      <p:sp>
        <p:nvSpPr>
          <p:cNvPr id="31" name="Freeform 32">
            <a:extLst>
              <a:ext uri="{FF2B5EF4-FFF2-40B4-BE49-F238E27FC236}">
                <a16:creationId xmlns:a16="http://schemas.microsoft.com/office/drawing/2014/main" id="{DDE955FE-0266-24A3-E21B-58A418A49472}"/>
              </a:ext>
            </a:extLst>
          </p:cNvPr>
          <p:cNvSpPr/>
          <p:nvPr/>
        </p:nvSpPr>
        <p:spPr bwMode="auto">
          <a:xfrm>
            <a:off x="4656486" y="2117534"/>
            <a:ext cx="2249067" cy="485054"/>
          </a:xfrm>
          <a:custGeom>
            <a:avLst/>
            <a:gdLst>
              <a:gd name="connsiteX0" fmla="*/ 35280 w 2249067"/>
              <a:gd name="connsiteY0" fmla="*/ 114649 h 485054"/>
              <a:gd name="connsiteX1" fmla="*/ 2249067 w 2249067"/>
              <a:gd name="connsiteY1" fmla="*/ 0 h 485054"/>
              <a:gd name="connsiteX2" fmla="*/ 0 w 2249067"/>
              <a:gd name="connsiteY2" fmla="*/ 485054 h 48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067" h="485054">
                <a:moveTo>
                  <a:pt x="35280" y="114649"/>
                </a:moveTo>
                <a:lnTo>
                  <a:pt x="2249067" y="0"/>
                </a:lnTo>
                <a:lnTo>
                  <a:pt x="0" y="485054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FFFFFF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BE4DC1C-18A7-496A-0584-316FFFA6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36" y="709156"/>
            <a:ext cx="8937511" cy="55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Talbott, Heather</dc:creator>
  <cp:lastModifiedBy>Talbott, Heather</cp:lastModifiedBy>
  <cp:revision>1</cp:revision>
  <dcterms:created xsi:type="dcterms:W3CDTF">2023-10-08T17:25:06Z</dcterms:created>
  <dcterms:modified xsi:type="dcterms:W3CDTF">2023-10-08T17:48:43Z</dcterms:modified>
</cp:coreProperties>
</file>