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EAB7D-95D1-42F4-B23C-C43FE1CCE623}" v="4" dt="2023-10-31T04:04:03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66" y="52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ott, Heather" userId="8ebef113-e037-4d89-a70e-4d4fa7ecfcdf" providerId="ADAL" clId="{7ACEAB7D-95D1-42F4-B23C-C43FE1CCE623}"/>
    <pc:docChg chg="custSel addSld modSld">
      <pc:chgData name="Talbott, Heather" userId="8ebef113-e037-4d89-a70e-4d4fa7ecfcdf" providerId="ADAL" clId="{7ACEAB7D-95D1-42F4-B23C-C43FE1CCE623}" dt="2023-10-31T04:04:04.076" v="112" actId="1076"/>
      <pc:docMkLst>
        <pc:docMk/>
      </pc:docMkLst>
      <pc:sldChg chg="addSp modSp new mod">
        <pc:chgData name="Talbott, Heather" userId="8ebef113-e037-4d89-a70e-4d4fa7ecfcdf" providerId="ADAL" clId="{7ACEAB7D-95D1-42F4-B23C-C43FE1CCE623}" dt="2023-10-30T04:42:17.014" v="5" actId="1076"/>
        <pc:sldMkLst>
          <pc:docMk/>
          <pc:sldMk cId="2235840345" sldId="257"/>
        </pc:sldMkLst>
        <pc:spChg chg="add">
          <ac:chgData name="Talbott, Heather" userId="8ebef113-e037-4d89-a70e-4d4fa7ecfcdf" providerId="ADAL" clId="{7ACEAB7D-95D1-42F4-B23C-C43FE1CCE623}" dt="2023-10-30T04:33:12.724" v="1" actId="22"/>
          <ac:spMkLst>
            <pc:docMk/>
            <pc:sldMk cId="2235840345" sldId="257"/>
            <ac:spMk id="3" creationId="{971D946D-CEA9-0333-794F-0B2072842EFB}"/>
          </ac:spMkLst>
        </pc:spChg>
        <pc:spChg chg="add">
          <ac:chgData name="Talbott, Heather" userId="8ebef113-e037-4d89-a70e-4d4fa7ecfcdf" providerId="ADAL" clId="{7ACEAB7D-95D1-42F4-B23C-C43FE1CCE623}" dt="2023-10-30T04:42:13.940" v="3" actId="22"/>
          <ac:spMkLst>
            <pc:docMk/>
            <pc:sldMk cId="2235840345" sldId="257"/>
            <ac:spMk id="4" creationId="{5A50BF51-7999-38A2-FA3D-C4FCAE501C6F}"/>
          </ac:spMkLst>
        </pc:spChg>
        <pc:picChg chg="add">
          <ac:chgData name="Talbott, Heather" userId="8ebef113-e037-4d89-a70e-4d4fa7ecfcdf" providerId="ADAL" clId="{7ACEAB7D-95D1-42F4-B23C-C43FE1CCE623}" dt="2023-10-30T04:33:14.613" v="2" actId="22"/>
          <ac:picMkLst>
            <pc:docMk/>
            <pc:sldMk cId="2235840345" sldId="257"/>
            <ac:picMk id="5" creationId="{C957802F-0151-501C-D496-DC11816D7BFE}"/>
          </ac:picMkLst>
        </pc:picChg>
        <pc:picChg chg="add mod">
          <ac:chgData name="Talbott, Heather" userId="8ebef113-e037-4d89-a70e-4d4fa7ecfcdf" providerId="ADAL" clId="{7ACEAB7D-95D1-42F4-B23C-C43FE1CCE623}" dt="2023-10-30T04:42:17.014" v="5" actId="1076"/>
          <ac:picMkLst>
            <pc:docMk/>
            <pc:sldMk cId="2235840345" sldId="257"/>
            <ac:picMk id="7" creationId="{09C788E0-42C1-F248-1812-D048B556DF95}"/>
          </ac:picMkLst>
        </pc:picChg>
      </pc:sldChg>
      <pc:sldChg chg="addSp delSp modSp new mod">
        <pc:chgData name="Talbott, Heather" userId="8ebef113-e037-4d89-a70e-4d4fa7ecfcdf" providerId="ADAL" clId="{7ACEAB7D-95D1-42F4-B23C-C43FE1CCE623}" dt="2023-10-31T04:01:27.210" v="97" actId="1076"/>
        <pc:sldMkLst>
          <pc:docMk/>
          <pc:sldMk cId="648692053" sldId="258"/>
        </pc:sldMkLst>
        <pc:spChg chg="add mod">
          <ac:chgData name="Talbott, Heather" userId="8ebef113-e037-4d89-a70e-4d4fa7ecfcdf" providerId="ADAL" clId="{7ACEAB7D-95D1-42F4-B23C-C43FE1CCE623}" dt="2023-10-31T03:58:18.943" v="7"/>
          <ac:spMkLst>
            <pc:docMk/>
            <pc:sldMk cId="648692053" sldId="258"/>
            <ac:spMk id="2" creationId="{610CE4E6-405B-DDC6-2DA6-E20F95C4842F}"/>
          </ac:spMkLst>
        </pc:spChg>
        <pc:spChg chg="add mod">
          <ac:chgData name="Talbott, Heather" userId="8ebef113-e037-4d89-a70e-4d4fa7ecfcdf" providerId="ADAL" clId="{7ACEAB7D-95D1-42F4-B23C-C43FE1CCE623}" dt="2023-10-31T03:59:06.918" v="35" actId="14100"/>
          <ac:spMkLst>
            <pc:docMk/>
            <pc:sldMk cId="648692053" sldId="258"/>
            <ac:spMk id="4" creationId="{3A102079-AB11-D07C-927E-3DA4D9849CEC}"/>
          </ac:spMkLst>
        </pc:spChg>
        <pc:spChg chg="add mod">
          <ac:chgData name="Talbott, Heather" userId="8ebef113-e037-4d89-a70e-4d4fa7ecfcdf" providerId="ADAL" clId="{7ACEAB7D-95D1-42F4-B23C-C43FE1CCE623}" dt="2023-10-31T03:58:18.943" v="7"/>
          <ac:spMkLst>
            <pc:docMk/>
            <pc:sldMk cId="648692053" sldId="258"/>
            <ac:spMk id="5" creationId="{4A4690E2-0CE1-B90E-6096-6DE08BED1480}"/>
          </ac:spMkLst>
        </pc:spChg>
        <pc:spChg chg="add mod">
          <ac:chgData name="Talbott, Heather" userId="8ebef113-e037-4d89-a70e-4d4fa7ecfcdf" providerId="ADAL" clId="{7ACEAB7D-95D1-42F4-B23C-C43FE1CCE623}" dt="2023-10-31T03:59:01.253" v="34" actId="20577"/>
          <ac:spMkLst>
            <pc:docMk/>
            <pc:sldMk cId="648692053" sldId="258"/>
            <ac:spMk id="6" creationId="{224421F1-FF1B-95D2-B975-6A5B3AC3AB2E}"/>
          </ac:spMkLst>
        </pc:spChg>
        <pc:spChg chg="add del mod">
          <ac:chgData name="Talbott, Heather" userId="8ebef113-e037-4d89-a70e-4d4fa7ecfcdf" providerId="ADAL" clId="{7ACEAB7D-95D1-42F4-B23C-C43FE1CCE623}" dt="2023-10-31T03:59:59.072" v="53" actId="478"/>
          <ac:spMkLst>
            <pc:docMk/>
            <pc:sldMk cId="648692053" sldId="258"/>
            <ac:spMk id="7" creationId="{6E27E402-CB80-3654-59CF-563C633B1034}"/>
          </ac:spMkLst>
        </pc:spChg>
        <pc:spChg chg="add del mod">
          <ac:chgData name="Talbott, Heather" userId="8ebef113-e037-4d89-a70e-4d4fa7ecfcdf" providerId="ADAL" clId="{7ACEAB7D-95D1-42F4-B23C-C43FE1CCE623}" dt="2023-10-31T03:59:59.072" v="53" actId="478"/>
          <ac:spMkLst>
            <pc:docMk/>
            <pc:sldMk cId="648692053" sldId="258"/>
            <ac:spMk id="8" creationId="{AF6AF7CE-94AC-ED1E-EE5E-8E7E685FB606}"/>
          </ac:spMkLst>
        </pc:spChg>
        <pc:spChg chg="add mod">
          <ac:chgData name="Talbott, Heather" userId="8ebef113-e037-4d89-a70e-4d4fa7ecfcdf" providerId="ADAL" clId="{7ACEAB7D-95D1-42F4-B23C-C43FE1CCE623}" dt="2023-10-31T04:01:05.013" v="93" actId="1076"/>
          <ac:spMkLst>
            <pc:docMk/>
            <pc:sldMk cId="648692053" sldId="258"/>
            <ac:spMk id="9" creationId="{24AA4B90-1BEF-630B-738D-EEF3976F16ED}"/>
          </ac:spMkLst>
        </pc:spChg>
        <pc:spChg chg="add mod">
          <ac:chgData name="Talbott, Heather" userId="8ebef113-e037-4d89-a70e-4d4fa7ecfcdf" providerId="ADAL" clId="{7ACEAB7D-95D1-42F4-B23C-C43FE1CCE623}" dt="2023-10-31T04:01:09.827" v="94" actId="1076"/>
          <ac:spMkLst>
            <pc:docMk/>
            <pc:sldMk cId="648692053" sldId="258"/>
            <ac:spMk id="10" creationId="{D4716F6F-2A1D-5966-2925-6E6220EFE428}"/>
          </ac:spMkLst>
        </pc:spChg>
        <pc:spChg chg="add del mod">
          <ac:chgData name="Talbott, Heather" userId="8ebef113-e037-4d89-a70e-4d4fa7ecfcdf" providerId="ADAL" clId="{7ACEAB7D-95D1-42F4-B23C-C43FE1CCE623}" dt="2023-10-31T04:00:40.455" v="87" actId="478"/>
          <ac:spMkLst>
            <pc:docMk/>
            <pc:sldMk cId="648692053" sldId="258"/>
            <ac:spMk id="11" creationId="{B431C237-EB41-50B7-B179-7846C51FEB9F}"/>
          </ac:spMkLst>
        </pc:spChg>
        <pc:spChg chg="add mod">
          <ac:chgData name="Talbott, Heather" userId="8ebef113-e037-4d89-a70e-4d4fa7ecfcdf" providerId="ADAL" clId="{7ACEAB7D-95D1-42F4-B23C-C43FE1CCE623}" dt="2023-10-31T03:58:18.943" v="7"/>
          <ac:spMkLst>
            <pc:docMk/>
            <pc:sldMk cId="648692053" sldId="258"/>
            <ac:spMk id="12" creationId="{D61A6829-E5B7-EADF-3E7F-EF2057A7D092}"/>
          </ac:spMkLst>
        </pc:spChg>
        <pc:spChg chg="add mod">
          <ac:chgData name="Talbott, Heather" userId="8ebef113-e037-4d89-a70e-4d4fa7ecfcdf" providerId="ADAL" clId="{7ACEAB7D-95D1-42F4-B23C-C43FE1CCE623}" dt="2023-10-31T03:58:18.943" v="7"/>
          <ac:spMkLst>
            <pc:docMk/>
            <pc:sldMk cId="648692053" sldId="258"/>
            <ac:spMk id="13" creationId="{BF6C6ACF-CC3A-6704-424D-4C41BFFA62D8}"/>
          </ac:spMkLst>
        </pc:spChg>
        <pc:spChg chg="add mod">
          <ac:chgData name="Talbott, Heather" userId="8ebef113-e037-4d89-a70e-4d4fa7ecfcdf" providerId="ADAL" clId="{7ACEAB7D-95D1-42F4-B23C-C43FE1CCE623}" dt="2023-10-31T04:00:48.830" v="89" actId="20577"/>
          <ac:spMkLst>
            <pc:docMk/>
            <pc:sldMk cId="648692053" sldId="258"/>
            <ac:spMk id="14" creationId="{02E98B30-8117-9793-651A-19D03BE7550D}"/>
          </ac:spMkLst>
        </pc:spChg>
        <pc:spChg chg="add mod">
          <ac:chgData name="Talbott, Heather" userId="8ebef113-e037-4d89-a70e-4d4fa7ecfcdf" providerId="ADAL" clId="{7ACEAB7D-95D1-42F4-B23C-C43FE1CCE623}" dt="2023-10-31T03:58:18.943" v="7"/>
          <ac:spMkLst>
            <pc:docMk/>
            <pc:sldMk cId="648692053" sldId="258"/>
            <ac:spMk id="15" creationId="{DFA6FAD7-FB63-817C-9B60-5FF86F7C5174}"/>
          </ac:spMkLst>
        </pc:spChg>
        <pc:spChg chg="add mod">
          <ac:chgData name="Talbott, Heather" userId="8ebef113-e037-4d89-a70e-4d4fa7ecfcdf" providerId="ADAL" clId="{7ACEAB7D-95D1-42F4-B23C-C43FE1CCE623}" dt="2023-10-31T04:00:46.037" v="88" actId="20577"/>
          <ac:spMkLst>
            <pc:docMk/>
            <pc:sldMk cId="648692053" sldId="258"/>
            <ac:spMk id="16" creationId="{E1FCB500-7DBF-D38A-4494-B6B6F6BF6837}"/>
          </ac:spMkLst>
        </pc:spChg>
        <pc:spChg chg="add mod">
          <ac:chgData name="Talbott, Heather" userId="8ebef113-e037-4d89-a70e-4d4fa7ecfcdf" providerId="ADAL" clId="{7ACEAB7D-95D1-42F4-B23C-C43FE1CCE623}" dt="2023-10-31T03:58:18.943" v="7"/>
          <ac:spMkLst>
            <pc:docMk/>
            <pc:sldMk cId="648692053" sldId="258"/>
            <ac:spMk id="17" creationId="{90EECA18-E183-4E7C-EEF7-E27284D732AB}"/>
          </ac:spMkLst>
        </pc:spChg>
        <pc:spChg chg="add mod">
          <ac:chgData name="Talbott, Heather" userId="8ebef113-e037-4d89-a70e-4d4fa7ecfcdf" providerId="ADAL" clId="{7ACEAB7D-95D1-42F4-B23C-C43FE1CCE623}" dt="2023-10-31T03:58:18.943" v="7"/>
          <ac:spMkLst>
            <pc:docMk/>
            <pc:sldMk cId="648692053" sldId="258"/>
            <ac:spMk id="18" creationId="{A00CA6C4-FFDB-312D-8426-28E66B9D7474}"/>
          </ac:spMkLst>
        </pc:spChg>
        <pc:spChg chg="add del mod">
          <ac:chgData name="Talbott, Heather" userId="8ebef113-e037-4d89-a70e-4d4fa7ecfcdf" providerId="ADAL" clId="{7ACEAB7D-95D1-42F4-B23C-C43FE1CCE623}" dt="2023-10-31T04:00:05.758" v="54" actId="478"/>
          <ac:spMkLst>
            <pc:docMk/>
            <pc:sldMk cId="648692053" sldId="258"/>
            <ac:spMk id="19" creationId="{E0A9F3E3-3C00-24F3-CD2E-086553599470}"/>
          </ac:spMkLst>
        </pc:spChg>
        <pc:spChg chg="add mod">
          <ac:chgData name="Talbott, Heather" userId="8ebef113-e037-4d89-a70e-4d4fa7ecfcdf" providerId="ADAL" clId="{7ACEAB7D-95D1-42F4-B23C-C43FE1CCE623}" dt="2023-10-31T03:58:18.943" v="7"/>
          <ac:spMkLst>
            <pc:docMk/>
            <pc:sldMk cId="648692053" sldId="258"/>
            <ac:spMk id="20" creationId="{734F1AF4-B704-6C62-A665-5F6D3F5F9B68}"/>
          </ac:spMkLst>
        </pc:spChg>
        <pc:spChg chg="add mod">
          <ac:chgData name="Talbott, Heather" userId="8ebef113-e037-4d89-a70e-4d4fa7ecfcdf" providerId="ADAL" clId="{7ACEAB7D-95D1-42F4-B23C-C43FE1CCE623}" dt="2023-10-31T03:59:51.539" v="52" actId="20577"/>
          <ac:spMkLst>
            <pc:docMk/>
            <pc:sldMk cId="648692053" sldId="258"/>
            <ac:spMk id="21" creationId="{D0F942F2-E0B2-FCC6-4743-C413F18AED99}"/>
          </ac:spMkLst>
        </pc:spChg>
        <pc:spChg chg="add mod">
          <ac:chgData name="Talbott, Heather" userId="8ebef113-e037-4d89-a70e-4d4fa7ecfcdf" providerId="ADAL" clId="{7ACEAB7D-95D1-42F4-B23C-C43FE1CCE623}" dt="2023-10-31T03:58:18.943" v="7"/>
          <ac:spMkLst>
            <pc:docMk/>
            <pc:sldMk cId="648692053" sldId="258"/>
            <ac:spMk id="22" creationId="{FF18B901-FAF1-6B7E-1830-93AA0D08EB32}"/>
          </ac:spMkLst>
        </pc:spChg>
        <pc:spChg chg="add mod">
          <ac:chgData name="Talbott, Heather" userId="8ebef113-e037-4d89-a70e-4d4fa7ecfcdf" providerId="ADAL" clId="{7ACEAB7D-95D1-42F4-B23C-C43FE1CCE623}" dt="2023-10-31T03:59:34.663" v="51" actId="6549"/>
          <ac:spMkLst>
            <pc:docMk/>
            <pc:sldMk cId="648692053" sldId="258"/>
            <ac:spMk id="23" creationId="{3EA98D34-6226-0E4F-5DBD-37A70EA1DAE8}"/>
          </ac:spMkLst>
        </pc:spChg>
        <pc:spChg chg="add mod">
          <ac:chgData name="Talbott, Heather" userId="8ebef113-e037-4d89-a70e-4d4fa7ecfcdf" providerId="ADAL" clId="{7ACEAB7D-95D1-42F4-B23C-C43FE1CCE623}" dt="2023-10-31T03:59:28.777" v="44" actId="6549"/>
          <ac:spMkLst>
            <pc:docMk/>
            <pc:sldMk cId="648692053" sldId="258"/>
            <ac:spMk id="24" creationId="{A9CBF2CF-A631-23EB-811B-F837BCFCA964}"/>
          </ac:spMkLst>
        </pc:spChg>
        <pc:spChg chg="add mod">
          <ac:chgData name="Talbott, Heather" userId="8ebef113-e037-4d89-a70e-4d4fa7ecfcdf" providerId="ADAL" clId="{7ACEAB7D-95D1-42F4-B23C-C43FE1CCE623}" dt="2023-10-31T03:59:23.945" v="37" actId="20577"/>
          <ac:spMkLst>
            <pc:docMk/>
            <pc:sldMk cId="648692053" sldId="258"/>
            <ac:spMk id="25" creationId="{048B78B3-E648-497B-D702-B312160E319F}"/>
          </ac:spMkLst>
        </pc:spChg>
        <pc:spChg chg="add mod">
          <ac:chgData name="Talbott, Heather" userId="8ebef113-e037-4d89-a70e-4d4fa7ecfcdf" providerId="ADAL" clId="{7ACEAB7D-95D1-42F4-B23C-C43FE1CCE623}" dt="2023-10-31T03:59:18.088" v="36" actId="20577"/>
          <ac:spMkLst>
            <pc:docMk/>
            <pc:sldMk cId="648692053" sldId="258"/>
            <ac:spMk id="26" creationId="{050F1963-E794-6686-CA5A-4BD1958612A4}"/>
          </ac:spMkLst>
        </pc:spChg>
        <pc:spChg chg="add del mod">
          <ac:chgData name="Talbott, Heather" userId="8ebef113-e037-4d89-a70e-4d4fa7ecfcdf" providerId="ADAL" clId="{7ACEAB7D-95D1-42F4-B23C-C43FE1CCE623}" dt="2023-10-31T04:00:05.758" v="54" actId="478"/>
          <ac:spMkLst>
            <pc:docMk/>
            <pc:sldMk cId="648692053" sldId="258"/>
            <ac:spMk id="27" creationId="{326C0DB4-0D5C-6E08-4132-BAEBE82BE5CF}"/>
          </ac:spMkLst>
        </pc:spChg>
        <pc:spChg chg="add mod">
          <ac:chgData name="Talbott, Heather" userId="8ebef113-e037-4d89-a70e-4d4fa7ecfcdf" providerId="ADAL" clId="{7ACEAB7D-95D1-42F4-B23C-C43FE1CCE623}" dt="2023-10-31T03:58:18.943" v="7"/>
          <ac:spMkLst>
            <pc:docMk/>
            <pc:sldMk cId="648692053" sldId="258"/>
            <ac:spMk id="34" creationId="{A88F6E05-E9DC-B505-1122-E424ADBD829B}"/>
          </ac:spMkLst>
        </pc:spChg>
        <pc:spChg chg="add mod">
          <ac:chgData name="Talbott, Heather" userId="8ebef113-e037-4d89-a70e-4d4fa7ecfcdf" providerId="ADAL" clId="{7ACEAB7D-95D1-42F4-B23C-C43FE1CCE623}" dt="2023-10-31T03:58:18.943" v="7"/>
          <ac:spMkLst>
            <pc:docMk/>
            <pc:sldMk cId="648692053" sldId="258"/>
            <ac:spMk id="35" creationId="{B32A77F9-BF81-943D-A536-9A2C0B4B371A}"/>
          </ac:spMkLst>
        </pc:spChg>
        <pc:spChg chg="add mod">
          <ac:chgData name="Talbott, Heather" userId="8ebef113-e037-4d89-a70e-4d4fa7ecfcdf" providerId="ADAL" clId="{7ACEAB7D-95D1-42F4-B23C-C43FE1CCE623}" dt="2023-10-31T03:58:18.943" v="7"/>
          <ac:spMkLst>
            <pc:docMk/>
            <pc:sldMk cId="648692053" sldId="258"/>
            <ac:spMk id="46" creationId="{33C04AAE-9DC4-8C70-239A-26A33823949A}"/>
          </ac:spMkLst>
        </pc:spChg>
        <pc:picChg chg="add mod">
          <ac:chgData name="Talbott, Heather" userId="8ebef113-e037-4d89-a70e-4d4fa7ecfcdf" providerId="ADAL" clId="{7ACEAB7D-95D1-42F4-B23C-C43FE1CCE623}" dt="2023-10-31T03:58:18.943" v="7"/>
          <ac:picMkLst>
            <pc:docMk/>
            <pc:sldMk cId="648692053" sldId="258"/>
            <ac:picMk id="3" creationId="{649B9125-3D6D-E149-E7D8-D170DEBE5E95}"/>
          </ac:picMkLst>
        </pc:picChg>
        <pc:picChg chg="add mod">
          <ac:chgData name="Talbott, Heather" userId="8ebef113-e037-4d89-a70e-4d4fa7ecfcdf" providerId="ADAL" clId="{7ACEAB7D-95D1-42F4-B23C-C43FE1CCE623}" dt="2023-10-31T04:01:27.210" v="97" actId="1076"/>
          <ac:picMkLst>
            <pc:docMk/>
            <pc:sldMk cId="648692053" sldId="258"/>
            <ac:picMk id="51" creationId="{69EEFC8E-17DF-3695-FB42-33AC37FD7E24}"/>
          </ac:picMkLst>
        </pc:picChg>
        <pc:cxnChg chg="add del mod">
          <ac:chgData name="Talbott, Heather" userId="8ebef113-e037-4d89-a70e-4d4fa7ecfcdf" providerId="ADAL" clId="{7ACEAB7D-95D1-42F4-B23C-C43FE1CCE623}" dt="2023-10-31T03:59:59.072" v="53" actId="478"/>
          <ac:cxnSpMkLst>
            <pc:docMk/>
            <pc:sldMk cId="648692053" sldId="258"/>
            <ac:cxnSpMk id="28" creationId="{F895C15D-C292-B3D6-57BE-0F8C54CD6B10}"/>
          </ac:cxnSpMkLst>
        </pc:cxnChg>
        <pc:cxnChg chg="add del mod">
          <ac:chgData name="Talbott, Heather" userId="8ebef113-e037-4d89-a70e-4d4fa7ecfcdf" providerId="ADAL" clId="{7ACEAB7D-95D1-42F4-B23C-C43FE1CCE623}" dt="2023-10-31T03:59:59.072" v="53" actId="478"/>
          <ac:cxnSpMkLst>
            <pc:docMk/>
            <pc:sldMk cId="648692053" sldId="258"/>
            <ac:cxnSpMk id="29" creationId="{85E56E79-C07B-8F2A-BE4E-70057DCB79EA}"/>
          </ac:cxnSpMkLst>
        </pc:cxnChg>
        <pc:cxnChg chg="add del mod">
          <ac:chgData name="Talbott, Heather" userId="8ebef113-e037-4d89-a70e-4d4fa7ecfcdf" providerId="ADAL" clId="{7ACEAB7D-95D1-42F4-B23C-C43FE1CCE623}" dt="2023-10-31T04:00:05.758" v="54" actId="478"/>
          <ac:cxnSpMkLst>
            <pc:docMk/>
            <pc:sldMk cId="648692053" sldId="258"/>
            <ac:cxnSpMk id="30" creationId="{376F0105-3479-ED59-57F1-9A7EE33621D6}"/>
          </ac:cxnSpMkLst>
        </pc:cxnChg>
        <pc:cxnChg chg="add mod">
          <ac:chgData name="Talbott, Heather" userId="8ebef113-e037-4d89-a70e-4d4fa7ecfcdf" providerId="ADAL" clId="{7ACEAB7D-95D1-42F4-B23C-C43FE1CCE623}" dt="2023-10-31T04:01:13.173" v="95" actId="14100"/>
          <ac:cxnSpMkLst>
            <pc:docMk/>
            <pc:sldMk cId="648692053" sldId="258"/>
            <ac:cxnSpMk id="31" creationId="{6D7484A2-96FD-4F23-7BA5-E59A2314045B}"/>
          </ac:cxnSpMkLst>
        </pc:cxnChg>
        <pc:cxnChg chg="add del mod">
          <ac:chgData name="Talbott, Heather" userId="8ebef113-e037-4d89-a70e-4d4fa7ecfcdf" providerId="ADAL" clId="{7ACEAB7D-95D1-42F4-B23C-C43FE1CCE623}" dt="2023-10-31T04:00:40.455" v="87" actId="478"/>
          <ac:cxnSpMkLst>
            <pc:docMk/>
            <pc:sldMk cId="648692053" sldId="258"/>
            <ac:cxnSpMk id="32" creationId="{B9AF7798-44B7-6FF3-5F63-98DF4752B1CE}"/>
          </ac:cxnSpMkLst>
        </pc:cxnChg>
        <pc:cxnChg chg="add mod">
          <ac:chgData name="Talbott, Heather" userId="8ebef113-e037-4d89-a70e-4d4fa7ecfcdf" providerId="ADAL" clId="{7ACEAB7D-95D1-42F4-B23C-C43FE1CCE623}" dt="2023-10-31T03:58:18.943" v="7"/>
          <ac:cxnSpMkLst>
            <pc:docMk/>
            <pc:sldMk cId="648692053" sldId="258"/>
            <ac:cxnSpMk id="33" creationId="{1D17DA5F-6F9D-0906-1FB5-90DAB7F5FE3B}"/>
          </ac:cxnSpMkLst>
        </pc:cxnChg>
        <pc:cxnChg chg="add mod">
          <ac:chgData name="Talbott, Heather" userId="8ebef113-e037-4d89-a70e-4d4fa7ecfcdf" providerId="ADAL" clId="{7ACEAB7D-95D1-42F4-B23C-C43FE1CCE623}" dt="2023-10-31T03:58:18.943" v="7"/>
          <ac:cxnSpMkLst>
            <pc:docMk/>
            <pc:sldMk cId="648692053" sldId="258"/>
            <ac:cxnSpMk id="36" creationId="{9B070A14-97B6-0C13-2FD0-0EE219726196}"/>
          </ac:cxnSpMkLst>
        </pc:cxnChg>
        <pc:cxnChg chg="add mod">
          <ac:chgData name="Talbott, Heather" userId="8ebef113-e037-4d89-a70e-4d4fa7ecfcdf" providerId="ADAL" clId="{7ACEAB7D-95D1-42F4-B23C-C43FE1CCE623}" dt="2023-10-31T03:58:18.943" v="7"/>
          <ac:cxnSpMkLst>
            <pc:docMk/>
            <pc:sldMk cId="648692053" sldId="258"/>
            <ac:cxnSpMk id="37" creationId="{2478FE7A-B0FD-B740-FD6A-2EADC242EC22}"/>
          </ac:cxnSpMkLst>
        </pc:cxnChg>
        <pc:cxnChg chg="add mod">
          <ac:chgData name="Talbott, Heather" userId="8ebef113-e037-4d89-a70e-4d4fa7ecfcdf" providerId="ADAL" clId="{7ACEAB7D-95D1-42F4-B23C-C43FE1CCE623}" dt="2023-10-31T03:58:18.943" v="7"/>
          <ac:cxnSpMkLst>
            <pc:docMk/>
            <pc:sldMk cId="648692053" sldId="258"/>
            <ac:cxnSpMk id="38" creationId="{7155B24E-FF2F-0E9C-8756-190B2EEB210F}"/>
          </ac:cxnSpMkLst>
        </pc:cxnChg>
        <pc:cxnChg chg="add del mod">
          <ac:chgData name="Talbott, Heather" userId="8ebef113-e037-4d89-a70e-4d4fa7ecfcdf" providerId="ADAL" clId="{7ACEAB7D-95D1-42F4-B23C-C43FE1CCE623}" dt="2023-10-31T04:00:05.758" v="54" actId="478"/>
          <ac:cxnSpMkLst>
            <pc:docMk/>
            <pc:sldMk cId="648692053" sldId="258"/>
            <ac:cxnSpMk id="39" creationId="{607606D5-0BA4-EBEF-414C-DA5D6AD46A9E}"/>
          </ac:cxnSpMkLst>
        </pc:cxnChg>
        <pc:cxnChg chg="add mod">
          <ac:chgData name="Talbott, Heather" userId="8ebef113-e037-4d89-a70e-4d4fa7ecfcdf" providerId="ADAL" clId="{7ACEAB7D-95D1-42F4-B23C-C43FE1CCE623}" dt="2023-10-31T03:58:18.943" v="7"/>
          <ac:cxnSpMkLst>
            <pc:docMk/>
            <pc:sldMk cId="648692053" sldId="258"/>
            <ac:cxnSpMk id="40" creationId="{553D31E1-1F95-E392-AD86-749F1E7DC154}"/>
          </ac:cxnSpMkLst>
        </pc:cxnChg>
        <pc:cxnChg chg="add mod">
          <ac:chgData name="Talbott, Heather" userId="8ebef113-e037-4d89-a70e-4d4fa7ecfcdf" providerId="ADAL" clId="{7ACEAB7D-95D1-42F4-B23C-C43FE1CCE623}" dt="2023-10-31T03:58:18.943" v="7"/>
          <ac:cxnSpMkLst>
            <pc:docMk/>
            <pc:sldMk cId="648692053" sldId="258"/>
            <ac:cxnSpMk id="41" creationId="{BB9D64DA-7ED0-CDF1-686C-7FD1EEA920C2}"/>
          </ac:cxnSpMkLst>
        </pc:cxnChg>
        <pc:cxnChg chg="add mod">
          <ac:chgData name="Talbott, Heather" userId="8ebef113-e037-4d89-a70e-4d4fa7ecfcdf" providerId="ADAL" clId="{7ACEAB7D-95D1-42F4-B23C-C43FE1CCE623}" dt="2023-10-31T03:58:18.943" v="7"/>
          <ac:cxnSpMkLst>
            <pc:docMk/>
            <pc:sldMk cId="648692053" sldId="258"/>
            <ac:cxnSpMk id="42" creationId="{E719AF5F-FAD8-51FB-07AF-DAF99C529154}"/>
          </ac:cxnSpMkLst>
        </pc:cxnChg>
        <pc:cxnChg chg="add mod">
          <ac:chgData name="Talbott, Heather" userId="8ebef113-e037-4d89-a70e-4d4fa7ecfcdf" providerId="ADAL" clId="{7ACEAB7D-95D1-42F4-B23C-C43FE1CCE623}" dt="2023-10-31T03:58:18.943" v="7"/>
          <ac:cxnSpMkLst>
            <pc:docMk/>
            <pc:sldMk cId="648692053" sldId="258"/>
            <ac:cxnSpMk id="43" creationId="{17E0D3B6-1568-FEF3-5DED-AC20FA769774}"/>
          </ac:cxnSpMkLst>
        </pc:cxnChg>
        <pc:cxnChg chg="add mod">
          <ac:chgData name="Talbott, Heather" userId="8ebef113-e037-4d89-a70e-4d4fa7ecfcdf" providerId="ADAL" clId="{7ACEAB7D-95D1-42F4-B23C-C43FE1CCE623}" dt="2023-10-31T03:58:18.943" v="7"/>
          <ac:cxnSpMkLst>
            <pc:docMk/>
            <pc:sldMk cId="648692053" sldId="258"/>
            <ac:cxnSpMk id="44" creationId="{AE3428E8-CF1E-9BBC-CBD4-DBE48EB80F35}"/>
          </ac:cxnSpMkLst>
        </pc:cxnChg>
        <pc:cxnChg chg="add mod">
          <ac:chgData name="Talbott, Heather" userId="8ebef113-e037-4d89-a70e-4d4fa7ecfcdf" providerId="ADAL" clId="{7ACEAB7D-95D1-42F4-B23C-C43FE1CCE623}" dt="2023-10-31T03:58:18.943" v="7"/>
          <ac:cxnSpMkLst>
            <pc:docMk/>
            <pc:sldMk cId="648692053" sldId="258"/>
            <ac:cxnSpMk id="45" creationId="{7E2F71ED-C699-E49B-4968-5BE33A1F4346}"/>
          </ac:cxnSpMkLst>
        </pc:cxnChg>
        <pc:cxnChg chg="add mod">
          <ac:chgData name="Talbott, Heather" userId="8ebef113-e037-4d89-a70e-4d4fa7ecfcdf" providerId="ADAL" clId="{7ACEAB7D-95D1-42F4-B23C-C43FE1CCE623}" dt="2023-10-31T03:58:18.943" v="7"/>
          <ac:cxnSpMkLst>
            <pc:docMk/>
            <pc:sldMk cId="648692053" sldId="258"/>
            <ac:cxnSpMk id="47" creationId="{DF0FB53D-F889-82E9-DF69-70273D7C30F8}"/>
          </ac:cxnSpMkLst>
        </pc:cxnChg>
        <pc:cxnChg chg="add mod">
          <ac:chgData name="Talbott, Heather" userId="8ebef113-e037-4d89-a70e-4d4fa7ecfcdf" providerId="ADAL" clId="{7ACEAB7D-95D1-42F4-B23C-C43FE1CCE623}" dt="2023-10-31T03:58:18.943" v="7"/>
          <ac:cxnSpMkLst>
            <pc:docMk/>
            <pc:sldMk cId="648692053" sldId="258"/>
            <ac:cxnSpMk id="48" creationId="{42FB6FA0-C6CC-9665-72A5-56D8F39A45BD}"/>
          </ac:cxnSpMkLst>
        </pc:cxnChg>
        <pc:cxnChg chg="add mod">
          <ac:chgData name="Talbott, Heather" userId="8ebef113-e037-4d89-a70e-4d4fa7ecfcdf" providerId="ADAL" clId="{7ACEAB7D-95D1-42F4-B23C-C43FE1CCE623}" dt="2023-10-31T03:58:18.943" v="7"/>
          <ac:cxnSpMkLst>
            <pc:docMk/>
            <pc:sldMk cId="648692053" sldId="258"/>
            <ac:cxnSpMk id="49" creationId="{479F869C-88E9-54C7-A21D-8C78B8DAD3B9}"/>
          </ac:cxnSpMkLst>
        </pc:cxnChg>
      </pc:sldChg>
      <pc:sldChg chg="addSp modSp new mod">
        <pc:chgData name="Talbott, Heather" userId="8ebef113-e037-4d89-a70e-4d4fa7ecfcdf" providerId="ADAL" clId="{7ACEAB7D-95D1-42F4-B23C-C43FE1CCE623}" dt="2023-10-31T04:04:04.076" v="112" actId="1076"/>
        <pc:sldMkLst>
          <pc:docMk/>
          <pc:sldMk cId="4225104670" sldId="259"/>
        </pc:sldMkLst>
        <pc:spChg chg="add mod">
          <ac:chgData name="Talbott, Heather" userId="8ebef113-e037-4d89-a70e-4d4fa7ecfcdf" providerId="ADAL" clId="{7ACEAB7D-95D1-42F4-B23C-C43FE1CCE623}" dt="2023-10-31T04:03:20.130" v="99"/>
          <ac:spMkLst>
            <pc:docMk/>
            <pc:sldMk cId="4225104670" sldId="259"/>
            <ac:spMk id="3" creationId="{32259343-5044-5E7C-696D-38B77CC372DE}"/>
          </ac:spMkLst>
        </pc:spChg>
        <pc:spChg chg="add mod">
          <ac:chgData name="Talbott, Heather" userId="8ebef113-e037-4d89-a70e-4d4fa7ecfcdf" providerId="ADAL" clId="{7ACEAB7D-95D1-42F4-B23C-C43FE1CCE623}" dt="2023-10-31T04:03:33.088" v="107" actId="20577"/>
          <ac:spMkLst>
            <pc:docMk/>
            <pc:sldMk cId="4225104670" sldId="259"/>
            <ac:spMk id="4" creationId="{B3C829A2-CE01-EE62-8905-8D3863FC92EB}"/>
          </ac:spMkLst>
        </pc:spChg>
        <pc:spChg chg="add mod">
          <ac:chgData name="Talbott, Heather" userId="8ebef113-e037-4d89-a70e-4d4fa7ecfcdf" providerId="ADAL" clId="{7ACEAB7D-95D1-42F4-B23C-C43FE1CCE623}" dt="2023-10-31T04:03:52.822" v="110" actId="20577"/>
          <ac:spMkLst>
            <pc:docMk/>
            <pc:sldMk cId="4225104670" sldId="259"/>
            <ac:spMk id="6" creationId="{31BC8A0D-E978-6B0D-0F17-530B28878188}"/>
          </ac:spMkLst>
        </pc:spChg>
        <pc:spChg chg="add mod">
          <ac:chgData name="Talbott, Heather" userId="8ebef113-e037-4d89-a70e-4d4fa7ecfcdf" providerId="ADAL" clId="{7ACEAB7D-95D1-42F4-B23C-C43FE1CCE623}" dt="2023-10-31T04:03:44.366" v="109" actId="14100"/>
          <ac:spMkLst>
            <pc:docMk/>
            <pc:sldMk cId="4225104670" sldId="259"/>
            <ac:spMk id="7" creationId="{1009F98F-C73C-AB55-01C1-B872B30C7299}"/>
          </ac:spMkLst>
        </pc:spChg>
        <pc:spChg chg="add mod">
          <ac:chgData name="Talbott, Heather" userId="8ebef113-e037-4d89-a70e-4d4fa7ecfcdf" providerId="ADAL" clId="{7ACEAB7D-95D1-42F4-B23C-C43FE1CCE623}" dt="2023-10-31T04:03:41.287" v="108" actId="14100"/>
          <ac:spMkLst>
            <pc:docMk/>
            <pc:sldMk cId="4225104670" sldId="259"/>
            <ac:spMk id="9" creationId="{5FD2DFD7-3D12-DC5D-0C34-DB142710D5FF}"/>
          </ac:spMkLst>
        </pc:spChg>
        <pc:picChg chg="add mod">
          <ac:chgData name="Talbott, Heather" userId="8ebef113-e037-4d89-a70e-4d4fa7ecfcdf" providerId="ADAL" clId="{7ACEAB7D-95D1-42F4-B23C-C43FE1CCE623}" dt="2023-10-31T04:03:20.130" v="99"/>
          <ac:picMkLst>
            <pc:docMk/>
            <pc:sldMk cId="4225104670" sldId="259"/>
            <ac:picMk id="2" creationId="{1659B5FA-DBF4-C453-B3F2-EBB305911A87}"/>
          </ac:picMkLst>
        </pc:picChg>
        <pc:picChg chg="add mod">
          <ac:chgData name="Talbott, Heather" userId="8ebef113-e037-4d89-a70e-4d4fa7ecfcdf" providerId="ADAL" clId="{7ACEAB7D-95D1-42F4-B23C-C43FE1CCE623}" dt="2023-10-31T04:04:04.076" v="112" actId="1076"/>
          <ac:picMkLst>
            <pc:docMk/>
            <pc:sldMk cId="4225104670" sldId="259"/>
            <ac:picMk id="11" creationId="{78ECB908-3532-B015-2C30-24D5AF81AE19}"/>
          </ac:picMkLst>
        </pc:picChg>
        <pc:cxnChg chg="add mod">
          <ac:chgData name="Talbott, Heather" userId="8ebef113-e037-4d89-a70e-4d4fa7ecfcdf" providerId="ADAL" clId="{7ACEAB7D-95D1-42F4-B23C-C43FE1CCE623}" dt="2023-10-31T04:03:20.130" v="99"/>
          <ac:cxnSpMkLst>
            <pc:docMk/>
            <pc:sldMk cId="4225104670" sldId="259"/>
            <ac:cxnSpMk id="5" creationId="{4D63811A-1A65-69E1-4E0E-DC0B29E83B2D}"/>
          </ac:cxnSpMkLst>
        </pc:cxnChg>
        <pc:cxnChg chg="add mod">
          <ac:chgData name="Talbott, Heather" userId="8ebef113-e037-4d89-a70e-4d4fa7ecfcdf" providerId="ADAL" clId="{7ACEAB7D-95D1-42F4-B23C-C43FE1CCE623}" dt="2023-10-31T04:03:20.130" v="99"/>
          <ac:cxnSpMkLst>
            <pc:docMk/>
            <pc:sldMk cId="4225104670" sldId="259"/>
            <ac:cxnSpMk id="8" creationId="{06AF7B5C-AD0E-B40E-DEDE-AA5701FC49BA}"/>
          </ac:cxnSpMkLst>
        </pc:cxnChg>
        <pc:cxnChg chg="add mod">
          <ac:chgData name="Talbott, Heather" userId="8ebef113-e037-4d89-a70e-4d4fa7ecfcdf" providerId="ADAL" clId="{7ACEAB7D-95D1-42F4-B23C-C43FE1CCE623}" dt="2023-10-31T04:03:20.130" v="99"/>
          <ac:cxnSpMkLst>
            <pc:docMk/>
            <pc:sldMk cId="4225104670" sldId="259"/>
            <ac:cxnSpMk id="10" creationId="{FFE83C8D-9B4F-2A86-EB93-5FBC20AA5EA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C231-C34A-A56A-C3BD-AC0DF7A20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3C021-5F38-7F43-1893-D4C35FD5E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569CB-C022-008C-2F5A-2CD0A681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86CA-0052-407F-AF0A-D8CA157A02FC}" type="datetimeFigureOut">
              <a:rPr lang="en-US" smtClean="0"/>
              <a:t>2023-10-30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2B1A6-9F13-A169-9CA3-52BFC909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25040-2309-7AC0-E209-4BD01E33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5DBB-07C1-4849-A018-469880FE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09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F4A8-2BE3-4557-49C9-640EB0F0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3BBC1-AA61-DA97-1AE4-04D5B1A3F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BB861-9E5A-E2E6-462E-ADD5EBDD3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86CA-0052-407F-AF0A-D8CA157A02FC}" type="datetimeFigureOut">
              <a:rPr lang="en-US" smtClean="0"/>
              <a:t>2023-10-30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E4B6E-B5AF-BEEF-9F35-46350979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20D36-2089-FA66-7CAC-61908C23B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5DBB-07C1-4849-A018-469880FE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FF7E2-41A6-5A23-623E-172FC590DA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2EB5A-2F76-A18D-3FC4-54850684E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2A943-8030-20E6-EFC8-6653F52C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86CA-0052-407F-AF0A-D8CA157A02FC}" type="datetimeFigureOut">
              <a:rPr lang="en-US" smtClean="0"/>
              <a:t>2023-10-30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907BD-9D48-4073-B606-7F474B410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CEC71-0D78-D946-6141-0973C97C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5DBB-07C1-4849-A018-469880FE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9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29539-8875-90A3-24F9-1004BA7C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1B305-1730-BCA8-71D0-AE02C4B0C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D0671-CB8A-977D-54B3-E309C205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86CA-0052-407F-AF0A-D8CA157A02FC}" type="datetimeFigureOut">
              <a:rPr lang="en-US" smtClean="0"/>
              <a:t>2023-10-30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98115-6D08-E496-D20A-E1DF7947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814F2-9D13-C174-3C7A-EF5FF256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5DBB-07C1-4849-A018-469880FE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5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E579-0B59-4935-CA52-AC3D36FD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04A5F-218B-217F-5996-1DEB05E1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1C17E-0C4D-777F-1854-A8C04FD2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86CA-0052-407F-AF0A-D8CA157A02FC}" type="datetimeFigureOut">
              <a:rPr lang="en-US" smtClean="0"/>
              <a:t>2023-10-30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1FCA4-7DDA-0251-FE29-527517BC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22881-3157-5AE1-7510-74CFEC73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5DBB-07C1-4849-A018-469880FE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85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9F66-3FB5-35BB-EC39-33DCA824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894F-8527-2E5B-6BD0-43B699738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99185-F7B9-7376-0755-762C0C6AA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DBE2B-1004-9E95-02E3-48479696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86CA-0052-407F-AF0A-D8CA157A02FC}" type="datetimeFigureOut">
              <a:rPr lang="en-US" smtClean="0"/>
              <a:t>2023-10-30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AED89-0DD4-E660-FF41-AA61FD99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ED761-90A3-1220-12AC-DC9A906D5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5DBB-07C1-4849-A018-469880FE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7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75AC2-7D73-55C0-E0E8-55F172302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30D2E-2B23-2FC9-C792-3E8A41E6B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97707-ADE0-1277-19B2-0B0710986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3D29D-CEE7-F854-95B2-87186E705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D64CE0-E37C-4553-1025-02EDF5171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CA72DE-B413-E781-1B68-C0ED8FB8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86CA-0052-407F-AF0A-D8CA157A02FC}" type="datetimeFigureOut">
              <a:rPr lang="en-US" smtClean="0"/>
              <a:t>2023-10-30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A8E3C-C39B-C6FB-FE59-ABF69366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2E6D72-4635-A5A2-86FB-02CDF2EDA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5DBB-07C1-4849-A018-469880FE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6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2DC5-C64D-A745-ADCD-5BA99E9BA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992EE-BB89-ECF2-8142-D21272CD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86CA-0052-407F-AF0A-D8CA157A02FC}" type="datetimeFigureOut">
              <a:rPr lang="en-US" smtClean="0"/>
              <a:t>2023-10-30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A0363-E7B6-C5B9-05DA-01431705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4843E-B66E-5C9B-48EE-8AED1793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5DBB-07C1-4849-A018-469880FE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18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05ECC-0A0A-998C-B422-F0B8BC7D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86CA-0052-407F-AF0A-D8CA157A02FC}" type="datetimeFigureOut">
              <a:rPr lang="en-US" smtClean="0"/>
              <a:t>2023-10-30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8CD8D-A825-5895-0634-586317B5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DB418-951E-14C1-DF1E-A89C012C0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5DBB-07C1-4849-A018-469880FE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12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4409-D6F0-14C5-66C1-D8484EC33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49BEB-E8E6-8DB1-5DF8-997CEB6F3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22D0C1-90A3-5574-B2FC-D305AABC5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05354-BDAD-D348-6051-CA30509B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86CA-0052-407F-AF0A-D8CA157A02FC}" type="datetimeFigureOut">
              <a:rPr lang="en-US" smtClean="0"/>
              <a:t>2023-10-30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03ADD-5F8D-EC28-72FE-29561CBE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A0053-DE17-D3E0-244F-7E5202F2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5DBB-07C1-4849-A018-469880FE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97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D3AE-03E2-BE9E-4754-28602C917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F4EBC-E7E0-CB4B-E500-80196A307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1000B6-B9F7-A75A-2E66-B35D4794C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E7D7B-3E9A-B71B-B074-E917AA90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886CA-0052-407F-AF0A-D8CA157A02FC}" type="datetimeFigureOut">
              <a:rPr lang="en-US" smtClean="0"/>
              <a:t>2023-10-30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3381-7AA5-732F-D916-D895E69EC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E8C9CF-E1B1-5C8E-7A24-D6D9B09B4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5DBB-07C1-4849-A018-469880FE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2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2360B-0B19-CB0D-0223-DECF614DF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73C9D-003B-C508-327E-8403E16A8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EBB7D-E034-7CFA-27EE-9CB74F2BE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886CA-0052-407F-AF0A-D8CA157A02FC}" type="datetimeFigureOut">
              <a:rPr lang="en-US" smtClean="0"/>
              <a:t>2023-10-30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A8956-A9B9-565B-A8A2-50806BD4C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17E59-2DEE-D44E-13E4-F6DD99029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B5DBB-07C1-4849-A018-469880FE5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42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EA9247-EFFA-36D0-9969-53546080E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01" y="759125"/>
            <a:ext cx="4639322" cy="38105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C8E5AE-B0F7-4C7E-FA6E-775A5CD00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379" y="1220910"/>
            <a:ext cx="4763165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0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1D946D-CEA9-0333-794F-0B2072842EFB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7802F-0151-501C-D496-DC11816D7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074" y="1114102"/>
            <a:ext cx="5915851" cy="46297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50BF51-7999-38A2-FA3D-C4FCAE501C6F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788E0-42C1-F248-1812-D048B556D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7927" y="845202"/>
            <a:ext cx="2676899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4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10CE4E6-405B-DDC6-2DA6-E20F95C4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2100" y="6400800"/>
            <a:ext cx="6019800" cy="457200"/>
          </a:xfrm>
        </p:spPr>
        <p:txBody>
          <a:bodyPr/>
          <a:lstStyle/>
          <a:p>
            <a:r>
              <a:rPr lang="en-US"/>
              <a:t>Copyright © 2021 by John Wiley &amp; Sons, Inc. All rights reserved.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9B9125-3D6D-E149-E7D8-D170DEBE5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08" y="381000"/>
            <a:ext cx="7339584" cy="60960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3A102079-AB11-D07C-927E-3DA4D9849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769" y="1423755"/>
            <a:ext cx="507894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Arial" charset="0"/>
              </a:rPr>
              <a:t>A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A4690E2-0CE1-B90E-6096-6DE08BED1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1836742"/>
            <a:ext cx="1143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Arial" charset="0"/>
              </a:rPr>
              <a:t>Trachea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24421F1-FF1B-95D2-B975-6A5B3AC3A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807" y="1405589"/>
            <a:ext cx="92259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Arial" charset="0"/>
              </a:rPr>
              <a:t>B </a:t>
            </a:r>
            <a:r>
              <a:rPr lang="en-US" sz="1200" dirty="0">
                <a:latin typeface="Arial" charset="0"/>
              </a:rPr>
              <a:t>(behind and embedded in  A)</a:t>
            </a:r>
          </a:p>
          <a:p>
            <a:endParaRPr lang="en-US" sz="1200" b="1" dirty="0">
              <a:latin typeface="Arial" charset="0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24AA4B90-1BEF-630B-738D-EEF3976F1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2431" y="4017027"/>
            <a:ext cx="84443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Arial" charset="0"/>
              </a:rPr>
              <a:t>G </a:t>
            </a:r>
          </a:p>
          <a:p>
            <a:r>
              <a:rPr lang="en-US" sz="1400" dirty="0">
                <a:latin typeface="Arial" charset="0"/>
              </a:rPr>
              <a:t>(above kidney)</a:t>
            </a: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D4716F6F-2A1D-5966-2925-6E6220EFE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873" y="4839225"/>
            <a:ext cx="886479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Arial" charset="0"/>
              </a:rPr>
              <a:t>H</a:t>
            </a: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D61A6829-E5B7-EADF-3E7F-EF2057A7D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38" y="5443542"/>
            <a:ext cx="1346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 charset="0"/>
              </a:rPr>
              <a:t>Scrotum</a:t>
            </a: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BF6C6ACF-CC3A-6704-424D-4C41BFFA6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6265867"/>
            <a:ext cx="103346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 charset="0"/>
              </a:rPr>
              <a:t>Male</a:t>
            </a:r>
          </a:p>
        </p:txBody>
      </p:sp>
      <p:sp>
        <p:nvSpPr>
          <p:cNvPr id="14" name="TextBox 17">
            <a:extLst>
              <a:ext uri="{FF2B5EF4-FFF2-40B4-BE49-F238E27FC236}">
                <a16:creationId xmlns:a16="http://schemas.microsoft.com/office/drawing/2014/main" id="{02E98B30-8117-9793-651A-19D03BE75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38" y="5935667"/>
            <a:ext cx="14906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Arial" charset="0"/>
              </a:rPr>
              <a:t>J</a:t>
            </a:r>
          </a:p>
        </p:txBody>
      </p:sp>
      <p:sp>
        <p:nvSpPr>
          <p:cNvPr id="15" name="TextBox 18">
            <a:extLst>
              <a:ext uri="{FF2B5EF4-FFF2-40B4-BE49-F238E27FC236}">
                <a16:creationId xmlns:a16="http://schemas.microsoft.com/office/drawing/2014/main" id="{DFA6FAD7-FB63-817C-9B60-5FF86F7C5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0" y="5384804"/>
            <a:ext cx="1320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 charset="0"/>
              </a:rPr>
              <a:t>Female</a:t>
            </a:r>
          </a:p>
        </p:txBody>
      </p:sp>
      <p:sp>
        <p:nvSpPr>
          <p:cNvPr id="16" name="TextBox 19">
            <a:extLst>
              <a:ext uri="{FF2B5EF4-FFF2-40B4-BE49-F238E27FC236}">
                <a16:creationId xmlns:a16="http://schemas.microsoft.com/office/drawing/2014/main" id="{E1FCB500-7DBF-D38A-4494-B6B6F6BF6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8240" y="4750745"/>
            <a:ext cx="13620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Arial" charset="0"/>
              </a:rPr>
              <a:t>I</a:t>
            </a:r>
          </a:p>
        </p:txBody>
      </p:sp>
      <p:sp>
        <p:nvSpPr>
          <p:cNvPr id="17" name="TextBox 20">
            <a:extLst>
              <a:ext uri="{FF2B5EF4-FFF2-40B4-BE49-F238E27FC236}">
                <a16:creationId xmlns:a16="http://schemas.microsoft.com/office/drawing/2014/main" id="{90EECA18-E183-4E7C-EEF7-E27284D73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063" y="4208467"/>
            <a:ext cx="9556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 charset="0"/>
              </a:rPr>
              <a:t>Uterus</a:t>
            </a: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A00CA6C4-FFDB-312D-8426-28E66B9D7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8367" y="3921716"/>
            <a:ext cx="141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Arial" charset="0"/>
              </a:rPr>
              <a:t>Kidney</a:t>
            </a:r>
          </a:p>
        </p:txBody>
      </p:sp>
      <p:sp>
        <p:nvSpPr>
          <p:cNvPr id="20" name="TextBox 23">
            <a:extLst>
              <a:ext uri="{FF2B5EF4-FFF2-40B4-BE49-F238E27FC236}">
                <a16:creationId xmlns:a16="http://schemas.microsoft.com/office/drawing/2014/main" id="{734F1AF4-B704-6C62-A665-5F6D3F5F9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8367" y="3022897"/>
            <a:ext cx="1284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Arial" charset="0"/>
              </a:rPr>
              <a:t>Heart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D0F942F2-E0B2-FCC6-4743-C413F18AE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8367" y="2557759"/>
            <a:ext cx="16732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Arial" charset="0"/>
              </a:rPr>
              <a:t>F</a:t>
            </a: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FF18B901-FAF1-6B7E-1830-93AA0D08E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8367" y="2201867"/>
            <a:ext cx="14112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latin typeface="Arial" charset="0"/>
              </a:rPr>
              <a:t>Trachea</a:t>
            </a:r>
          </a:p>
        </p:txBody>
      </p:sp>
      <p:sp>
        <p:nvSpPr>
          <p:cNvPr id="23" name="TextBox 26">
            <a:extLst>
              <a:ext uri="{FF2B5EF4-FFF2-40B4-BE49-F238E27FC236}">
                <a16:creationId xmlns:a16="http://schemas.microsoft.com/office/drawing/2014/main" id="{3EA98D34-6226-0E4F-5DBD-37A70EA1D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8367" y="1973559"/>
            <a:ext cx="2282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Arial" charset="0"/>
              </a:rPr>
              <a:t>A</a:t>
            </a:r>
          </a:p>
        </p:txBody>
      </p:sp>
      <p:sp>
        <p:nvSpPr>
          <p:cNvPr id="24" name="TextBox 27">
            <a:extLst>
              <a:ext uri="{FF2B5EF4-FFF2-40B4-BE49-F238E27FC236}">
                <a16:creationId xmlns:a16="http://schemas.microsoft.com/office/drawing/2014/main" id="{A9CBF2CF-A631-23EB-811B-F837BCFCA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587" y="1446569"/>
            <a:ext cx="19034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Arial" charset="0"/>
              </a:rPr>
              <a:t>E</a:t>
            </a: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048B78B3-E648-497B-D702-B312160E3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186159"/>
            <a:ext cx="1905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Arial" charset="0"/>
              </a:rPr>
              <a:t>D</a:t>
            </a:r>
          </a:p>
        </p:txBody>
      </p:sp>
      <p:sp>
        <p:nvSpPr>
          <p:cNvPr id="26" name="TextBox 29">
            <a:extLst>
              <a:ext uri="{FF2B5EF4-FFF2-40B4-BE49-F238E27FC236}">
                <a16:creationId xmlns:a16="http://schemas.microsoft.com/office/drawing/2014/main" id="{050F1963-E794-6686-CA5A-4BD195861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881359"/>
            <a:ext cx="1905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latin typeface="Arial" charset="0"/>
              </a:rPr>
              <a:t>C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7484A2-96FD-4F23-7BA5-E59A2314045B}"/>
              </a:ext>
            </a:extLst>
          </p:cNvPr>
          <p:cNvCxnSpPr>
            <a:cxnSpLocks/>
          </p:cNvCxnSpPr>
          <p:nvPr/>
        </p:nvCxnSpPr>
        <p:spPr bwMode="auto">
          <a:xfrm flipV="1">
            <a:off x="3529189" y="3994951"/>
            <a:ext cx="1175976" cy="99126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6020000">
              <a:schemeClr val="bg1"/>
            </a:outerShdw>
          </a:effec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D17DA5F-6F9D-0906-1FB5-90DAB7F5FE3B}"/>
              </a:ext>
            </a:extLst>
          </p:cNvPr>
          <p:cNvCxnSpPr/>
          <p:nvPr/>
        </p:nvCxnSpPr>
        <p:spPr bwMode="auto">
          <a:xfrm flipV="1">
            <a:off x="3213038" y="5607409"/>
            <a:ext cx="1370013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6020000">
              <a:schemeClr val="bg1"/>
            </a:outerShdw>
          </a:effectLst>
        </p:spPr>
      </p:cxnSp>
      <p:sp>
        <p:nvSpPr>
          <p:cNvPr id="34" name="Freeform 34">
            <a:extLst>
              <a:ext uri="{FF2B5EF4-FFF2-40B4-BE49-F238E27FC236}">
                <a16:creationId xmlns:a16="http://schemas.microsoft.com/office/drawing/2014/main" id="{A88F6E05-E9DC-B505-1122-E424ADBD829B}"/>
              </a:ext>
            </a:extLst>
          </p:cNvPr>
          <p:cNvSpPr/>
          <p:nvPr/>
        </p:nvSpPr>
        <p:spPr bwMode="auto">
          <a:xfrm>
            <a:off x="3430954" y="3709930"/>
            <a:ext cx="1715428" cy="424408"/>
          </a:xfrm>
          <a:custGeom>
            <a:avLst/>
            <a:gdLst>
              <a:gd name="connsiteX0" fmla="*/ 1007534 w 1744134"/>
              <a:gd name="connsiteY0" fmla="*/ 118533 h 550333"/>
              <a:gd name="connsiteX1" fmla="*/ 0 w 1744134"/>
              <a:gd name="connsiteY1" fmla="*/ 550333 h 550333"/>
              <a:gd name="connsiteX2" fmla="*/ 1744134 w 1744134"/>
              <a:gd name="connsiteY2" fmla="*/ 0 h 55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4134" h="550333">
                <a:moveTo>
                  <a:pt x="1007534" y="118533"/>
                </a:moveTo>
                <a:lnTo>
                  <a:pt x="0" y="550333"/>
                </a:lnTo>
                <a:lnTo>
                  <a:pt x="1744134" y="0"/>
                </a:ln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chemeClr val="bg1"/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35" name="Freeform 35">
            <a:extLst>
              <a:ext uri="{FF2B5EF4-FFF2-40B4-BE49-F238E27FC236}">
                <a16:creationId xmlns:a16="http://schemas.microsoft.com/office/drawing/2014/main" id="{B32A77F9-BF81-943D-A536-9A2C0B4B371A}"/>
              </a:ext>
            </a:extLst>
          </p:cNvPr>
          <p:cNvSpPr/>
          <p:nvPr/>
        </p:nvSpPr>
        <p:spPr bwMode="auto">
          <a:xfrm>
            <a:off x="4705164" y="5628442"/>
            <a:ext cx="1297173" cy="467561"/>
          </a:xfrm>
          <a:custGeom>
            <a:avLst/>
            <a:gdLst>
              <a:gd name="connsiteX0" fmla="*/ 186267 w 1329267"/>
              <a:gd name="connsiteY0" fmla="*/ 0 h 482600"/>
              <a:gd name="connsiteX1" fmla="*/ 1329267 w 1329267"/>
              <a:gd name="connsiteY1" fmla="*/ 482600 h 482600"/>
              <a:gd name="connsiteX2" fmla="*/ 0 w 1329267"/>
              <a:gd name="connsiteY2" fmla="*/ 33867 h 48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29267" h="482600">
                <a:moveTo>
                  <a:pt x="186267" y="0"/>
                </a:moveTo>
                <a:lnTo>
                  <a:pt x="1329267" y="482600"/>
                </a:lnTo>
                <a:lnTo>
                  <a:pt x="0" y="33867"/>
                </a:ln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chemeClr val="bg1"/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070A14-97B6-0C13-2FD0-0EE219726196}"/>
              </a:ext>
            </a:extLst>
          </p:cNvPr>
          <p:cNvCxnSpPr/>
          <p:nvPr/>
        </p:nvCxnSpPr>
        <p:spPr bwMode="auto">
          <a:xfrm>
            <a:off x="6718177" y="4919020"/>
            <a:ext cx="500063" cy="158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chemeClr val="bg1"/>
            </a:outerShdw>
          </a:effectLst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478FE7A-B0FD-B740-FD6A-2EADC242EC22}"/>
              </a:ext>
            </a:extLst>
          </p:cNvPr>
          <p:cNvCxnSpPr/>
          <p:nvPr/>
        </p:nvCxnSpPr>
        <p:spPr bwMode="auto">
          <a:xfrm flipV="1">
            <a:off x="6387038" y="4465468"/>
            <a:ext cx="288973" cy="343721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chemeClr val="bg1"/>
            </a:outerShdw>
          </a:effectLst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155B24E-FF2F-0E9C-8756-190B2EEB210F}"/>
              </a:ext>
            </a:extLst>
          </p:cNvPr>
          <p:cNvCxnSpPr/>
          <p:nvPr/>
        </p:nvCxnSpPr>
        <p:spPr bwMode="auto">
          <a:xfrm>
            <a:off x="5397623" y="4073529"/>
            <a:ext cx="121431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chemeClr val="bg1"/>
            </a:outerShdw>
          </a:effectLst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53D31E1-1F95-E392-AD86-749F1E7DC154}"/>
              </a:ext>
            </a:extLst>
          </p:cNvPr>
          <p:cNvCxnSpPr/>
          <p:nvPr/>
        </p:nvCxnSpPr>
        <p:spPr bwMode="auto">
          <a:xfrm>
            <a:off x="5078027" y="3184529"/>
            <a:ext cx="1533911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chemeClr val="bg1"/>
            </a:outerShdw>
          </a:effectLst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B9D64DA-7ED0-CDF1-686C-7FD1EEA920C2}"/>
              </a:ext>
            </a:extLst>
          </p:cNvPr>
          <p:cNvCxnSpPr/>
          <p:nvPr/>
        </p:nvCxnSpPr>
        <p:spPr bwMode="auto">
          <a:xfrm>
            <a:off x="4909351" y="2727329"/>
            <a:ext cx="1702587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chemeClr val="bg1"/>
            </a:outerShdw>
          </a:effectLst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719AF5F-FAD8-51FB-07AF-DAF99C529154}"/>
              </a:ext>
            </a:extLst>
          </p:cNvPr>
          <p:cNvCxnSpPr/>
          <p:nvPr/>
        </p:nvCxnSpPr>
        <p:spPr bwMode="auto">
          <a:xfrm>
            <a:off x="4918229" y="2371729"/>
            <a:ext cx="1693709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chemeClr val="bg1"/>
            </a:outerShdw>
          </a:effectLst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7E0D3B6-1568-FEF3-5DED-AC20FA769774}"/>
              </a:ext>
            </a:extLst>
          </p:cNvPr>
          <p:cNvCxnSpPr/>
          <p:nvPr/>
        </p:nvCxnSpPr>
        <p:spPr bwMode="auto">
          <a:xfrm>
            <a:off x="5024761" y="2143129"/>
            <a:ext cx="1587177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chemeClr val="bg1"/>
            </a:outerShdw>
          </a:effectLst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E3428E8-CF1E-9BBC-CBD4-DBE48EB80F35}"/>
              </a:ext>
            </a:extLst>
          </p:cNvPr>
          <p:cNvCxnSpPr/>
          <p:nvPr/>
        </p:nvCxnSpPr>
        <p:spPr bwMode="auto">
          <a:xfrm>
            <a:off x="1464816" y="1567807"/>
            <a:ext cx="645850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chemeClr val="bg1"/>
            </a:outerShdw>
          </a:effectLst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E2F71ED-C699-E49B-4968-5BE33A1F4346}"/>
              </a:ext>
            </a:extLst>
          </p:cNvPr>
          <p:cNvCxnSpPr/>
          <p:nvPr/>
        </p:nvCxnSpPr>
        <p:spPr bwMode="auto">
          <a:xfrm flipV="1">
            <a:off x="996241" y="2001842"/>
            <a:ext cx="1216025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chemeClr val="bg1"/>
            </a:outerShdw>
          </a:effectLst>
        </p:spPr>
      </p:cxnSp>
      <p:sp>
        <p:nvSpPr>
          <p:cNvPr id="46" name="Freeform 46">
            <a:extLst>
              <a:ext uri="{FF2B5EF4-FFF2-40B4-BE49-F238E27FC236}">
                <a16:creationId xmlns:a16="http://schemas.microsoft.com/office/drawing/2014/main" id="{33C04AAE-9DC4-8C70-239A-26A33823949A}"/>
              </a:ext>
            </a:extLst>
          </p:cNvPr>
          <p:cNvSpPr/>
          <p:nvPr/>
        </p:nvSpPr>
        <p:spPr bwMode="auto">
          <a:xfrm>
            <a:off x="2389126" y="1607848"/>
            <a:ext cx="550862" cy="185738"/>
          </a:xfrm>
          <a:custGeom>
            <a:avLst/>
            <a:gdLst>
              <a:gd name="connsiteX0" fmla="*/ 42334 w 550334"/>
              <a:gd name="connsiteY0" fmla="*/ 59267 h 186267"/>
              <a:gd name="connsiteX1" fmla="*/ 550334 w 550334"/>
              <a:gd name="connsiteY1" fmla="*/ 0 h 186267"/>
              <a:gd name="connsiteX2" fmla="*/ 0 w 550334"/>
              <a:gd name="connsiteY2" fmla="*/ 186267 h 186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0334" h="186267">
                <a:moveTo>
                  <a:pt x="42334" y="59267"/>
                </a:moveTo>
                <a:lnTo>
                  <a:pt x="550334" y="0"/>
                </a:lnTo>
                <a:lnTo>
                  <a:pt x="0" y="186267"/>
                </a:lnTo>
              </a:path>
            </a:pathLst>
          </a:cu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chemeClr val="bg1"/>
            </a:outerShdw>
          </a:effectLst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>
              <a:latin typeface="Arial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F0FB53D-F889-82E9-DF69-70273D7C30F8}"/>
              </a:ext>
            </a:extLst>
          </p:cNvPr>
          <p:cNvCxnSpPr/>
          <p:nvPr/>
        </p:nvCxnSpPr>
        <p:spPr bwMode="auto">
          <a:xfrm flipV="1">
            <a:off x="6187736" y="1072740"/>
            <a:ext cx="1068080" cy="43646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chemeClr val="bg1"/>
            </a:outerShdw>
          </a:effectLst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FB6FA0-C6CC-9665-72A5-56D8F39A45BD}"/>
              </a:ext>
            </a:extLst>
          </p:cNvPr>
          <p:cNvCxnSpPr/>
          <p:nvPr/>
        </p:nvCxnSpPr>
        <p:spPr bwMode="auto">
          <a:xfrm flipV="1">
            <a:off x="6773662" y="1336326"/>
            <a:ext cx="499909" cy="110734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15240000">
              <a:schemeClr val="bg1"/>
            </a:outerShdw>
          </a:effectLst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79F869C-88E9-54C7-A21D-8C78B8DAD3B9}"/>
              </a:ext>
            </a:extLst>
          </p:cNvPr>
          <p:cNvCxnSpPr/>
          <p:nvPr/>
        </p:nvCxnSpPr>
        <p:spPr bwMode="auto">
          <a:xfrm>
            <a:off x="6826928" y="1602439"/>
            <a:ext cx="429828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chemeClr val="bg1"/>
            </a:outerShdw>
          </a:effectLst>
        </p:spPr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69EEFC8E-17DF-3695-FB42-33AC37FD7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558" y="6067"/>
            <a:ext cx="8852159" cy="64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9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3">
            <a:extLst>
              <a:ext uri="{FF2B5EF4-FFF2-40B4-BE49-F238E27FC236}">
                <a16:creationId xmlns:a16="http://schemas.microsoft.com/office/drawing/2014/main" id="{1659B5FA-DBF4-C453-B3F2-EBB305911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89" y="686821"/>
            <a:ext cx="8531223" cy="5484358"/>
          </a:xfrm>
          <a:prstGeom prst="rect">
            <a:avLst/>
          </a:prstGeom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32259343-5044-5E7C-696D-38B77CC3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62100" y="6400800"/>
            <a:ext cx="6019800" cy="457200"/>
          </a:xfrm>
        </p:spPr>
        <p:txBody>
          <a:bodyPr/>
          <a:lstStyle/>
          <a:p>
            <a:r>
              <a:rPr lang="en-US"/>
              <a:t>Copyright © 2021 by John Wiley &amp; Sons, Inc. All rights reserved. 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3C829A2-CE01-EE62-8905-8D3863FC9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6626" y="2750730"/>
            <a:ext cx="12573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charset="0"/>
              </a:rPr>
              <a:t>C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63811A-1A65-69E1-4E0E-DC0B29E83B2D}"/>
              </a:ext>
            </a:extLst>
          </p:cNvPr>
          <p:cNvCxnSpPr/>
          <p:nvPr/>
        </p:nvCxnSpPr>
        <p:spPr bwMode="auto">
          <a:xfrm rot="10800000">
            <a:off x="6998141" y="2963985"/>
            <a:ext cx="897465" cy="1588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chemeClr val="bg1"/>
            </a:outerShdw>
          </a:effectLst>
        </p:spPr>
      </p:cxnSp>
      <p:sp>
        <p:nvSpPr>
          <p:cNvPr id="6" name="Rectangle 6">
            <a:extLst>
              <a:ext uri="{FF2B5EF4-FFF2-40B4-BE49-F238E27FC236}">
                <a16:creationId xmlns:a16="http://schemas.microsoft.com/office/drawing/2014/main" id="{31BC8A0D-E978-6B0D-0F17-530B28878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3377" y="5641798"/>
            <a:ext cx="493724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(c) Anterior view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1009F98F-C73C-AB55-01C1-B872B30C7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831" y="2751513"/>
            <a:ext cx="16142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charset="0"/>
              </a:rPr>
              <a:t>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AF7B5C-AD0E-B40E-DEDE-AA5701FC49BA}"/>
              </a:ext>
            </a:extLst>
          </p:cNvPr>
          <p:cNvCxnSpPr>
            <a:cxnSpLocks/>
          </p:cNvCxnSpPr>
          <p:nvPr/>
        </p:nvCxnSpPr>
        <p:spPr bwMode="auto">
          <a:xfrm flipH="1">
            <a:off x="2030476" y="2978818"/>
            <a:ext cx="947186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chemeClr val="bg1"/>
            </a:outerShdw>
          </a:effectLst>
        </p:spPr>
      </p:cxnSp>
      <p:sp>
        <p:nvSpPr>
          <p:cNvPr id="9" name="Rectangle 12">
            <a:extLst>
              <a:ext uri="{FF2B5EF4-FFF2-40B4-BE49-F238E27FC236}">
                <a16:creationId xmlns:a16="http://schemas.microsoft.com/office/drawing/2014/main" id="{5FD2DFD7-3D12-DC5D-0C34-DB142710D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478" y="3595856"/>
            <a:ext cx="20105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Arial" charset="0"/>
              </a:rPr>
              <a:t>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E83C8D-9B4F-2A86-EB93-5FBC20AA5EAD}"/>
              </a:ext>
            </a:extLst>
          </p:cNvPr>
          <p:cNvCxnSpPr>
            <a:cxnSpLocks/>
          </p:cNvCxnSpPr>
          <p:nvPr/>
        </p:nvCxnSpPr>
        <p:spPr bwMode="auto">
          <a:xfrm flipH="1">
            <a:off x="1742831" y="3820989"/>
            <a:ext cx="3149600" cy="0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>
              <a:schemeClr val="bg1"/>
            </a:outerShdw>
          </a:effectLst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8ECB908-3532-B015-2C30-24D5AF81A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954" y="-309191"/>
            <a:ext cx="8839966" cy="61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10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68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Talbott, Heather</dc:creator>
  <cp:lastModifiedBy>Talbott, Heather</cp:lastModifiedBy>
  <cp:revision>1</cp:revision>
  <dcterms:created xsi:type="dcterms:W3CDTF">2023-10-22T23:04:39Z</dcterms:created>
  <dcterms:modified xsi:type="dcterms:W3CDTF">2023-10-31T04:04:08Z</dcterms:modified>
</cp:coreProperties>
</file>