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6294-F946-45B9-82EF-92EC367D6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B1711-9C25-415C-8113-B66BFB9C2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0C41F-F41C-4025-9D00-5BAE4DAE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D21-DEE8-475B-899E-00FE5ADC878B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06F40-3486-4680-9C2D-D84C4ADC6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24B54-CE75-4924-A2BA-A8EC45FD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B732-83C9-4B4B-A7A4-EE29F284C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6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8030-7875-4B9A-8167-C13EB411B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6516D-F2DD-4415-A590-3B7AEFFF2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DC584-2767-4BF0-8D6C-D7BF4F22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D21-DEE8-475B-899E-00FE5ADC878B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E1158-45EC-491D-A6DC-8CFE5367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A44B1-969D-4435-8B51-9FB6B146F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B732-83C9-4B4B-A7A4-EE29F284C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6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60855F-2616-43A5-BCAC-182A3D53E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44E2A-C9BD-457C-B156-D0393E77A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9C36A-64CD-46F9-88B8-28358EA5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D21-DEE8-475B-899E-00FE5ADC878B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00F96-8DF5-431C-8ADD-7342D5B11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7F066-DF89-4434-A9D4-1D42D23F6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B732-83C9-4B4B-A7A4-EE29F284C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7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A5C0-7E69-4B43-AC55-1C2580B1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9C9E1-73FE-430F-9BAB-2B271112B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FE7C5-A7CD-48AA-A149-077BE1667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D21-DEE8-475B-899E-00FE5ADC878B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780FB-CF57-4EDE-9741-D533993E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A5800-8695-4E6F-9F0E-A4C22A4B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B732-83C9-4B4B-A7A4-EE29F284C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42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40F0-2145-4030-B2E3-94CF9174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A6E07-5119-4931-A527-AAE978623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C5C4F-6B7B-4ADE-B237-CD93BBAF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D21-DEE8-475B-899E-00FE5ADC878B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CB46A-0B11-4E38-B243-CCAE5E14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C936A-1FC4-4AA3-8D5D-E00B3682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B732-83C9-4B4B-A7A4-EE29F284C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1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5B5A-ECBA-40F4-A739-68098B67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67B33-4314-4188-9935-7DAAF50CF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43059-E108-45FF-BECF-FFF8D715E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AE740-383B-40DD-848E-1E9E52D4B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D21-DEE8-475B-899E-00FE5ADC878B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FB806-CD2D-4CA3-BCFD-E17776DBB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ECD15-9F39-4627-9552-2AC68157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B732-83C9-4B4B-A7A4-EE29F284C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4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E96D-0B37-4D77-9BC3-D719402F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89F63-5E67-4EDF-A070-DFF348258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C2566-40EC-4C58-AB54-B8FF1041A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8443D2-EF0B-42E5-B738-77464B2DE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F521DF-1901-4F1F-A30C-0B4C106B5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C497DB-79F1-471F-A23D-34B50EF5A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D21-DEE8-475B-899E-00FE5ADC878B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1C1B8-2BDF-4D8C-AAFD-D92C44062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751A4E-35B0-4046-A3EC-9899E64B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B732-83C9-4B4B-A7A4-EE29F284C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5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72645-77B4-4AF1-BE5A-25F7EEF2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D51E6-45D5-4F8F-A7BC-4E99249C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D21-DEE8-475B-899E-00FE5ADC878B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033BC-F092-48A5-854A-5890E2D0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090BA-7F6C-416F-A2FC-0CA24598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B732-83C9-4B4B-A7A4-EE29F284C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3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BC2A9-DD84-4BDB-AFAF-8B2250BE4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D21-DEE8-475B-899E-00FE5ADC878B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259E94-F72D-45E2-8C6D-C020867F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3C7DB-8520-4C40-8647-474D2B71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B732-83C9-4B4B-A7A4-EE29F284C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9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27B1-CDF6-4D0B-A1B9-94D4EB27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7196B-086E-4021-A5AA-8C3C0D653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8506F-9535-4569-9D39-8D2953028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0DA83-5335-4643-B2F6-EA80228C7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D21-DEE8-475B-899E-00FE5ADC878B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C0440-5106-46D7-B537-85C3A9AE1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60A3E-BC3D-40B2-AA98-776D8E15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B732-83C9-4B4B-A7A4-EE29F284C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6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DD03-C2A6-4BD5-AA0A-906AA0551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7C2DC-75B7-4DAF-B5D2-FBB7FD8FD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198F8-2AA1-4909-82E7-E17065A74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491F6-33EB-40DB-AB3B-6EB06498A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D21-DEE8-475B-899E-00FE5ADC878B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446DB-3FB8-4024-AB59-B45A3B216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BEA64-BABC-427B-AC4C-E2F871F05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B732-83C9-4B4B-A7A4-EE29F284C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8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6DE257-0B55-4FB6-9AD8-603E929EC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487E4-4736-4620-8B93-8F0458E63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F4AEE-59E4-402E-B393-9AFBDCD20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8ED21-DEE8-475B-899E-00FE5ADC878B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A1AF4-813C-46EB-8BC7-5FB3CFE50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409C8-A6BC-4BCC-9268-27D00F9DA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4B732-83C9-4B4B-A7A4-EE29F284C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8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E750925-FCA0-48A7-A352-5729C1667279}"/>
              </a:ext>
            </a:extLst>
          </p:cNvPr>
          <p:cNvSpPr/>
          <p:nvPr/>
        </p:nvSpPr>
        <p:spPr>
          <a:xfrm>
            <a:off x="2667700" y="2516696"/>
            <a:ext cx="293614" cy="285225"/>
          </a:xfrm>
          <a:prstGeom prst="ellipse">
            <a:avLst/>
          </a:prstGeom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4E2383-26BE-47B2-94AB-BE557F91F244}"/>
              </a:ext>
            </a:extLst>
          </p:cNvPr>
          <p:cNvSpPr/>
          <p:nvPr/>
        </p:nvSpPr>
        <p:spPr>
          <a:xfrm>
            <a:off x="3967994" y="1409340"/>
            <a:ext cx="1266737" cy="453006"/>
          </a:xfrm>
          <a:prstGeom prst="roundRect">
            <a:avLst/>
          </a:prstGeom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Classifier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0AE51-B6FB-4C24-ADE4-D372C0B3CB27}"/>
              </a:ext>
            </a:extLst>
          </p:cNvPr>
          <p:cNvSpPr/>
          <p:nvPr/>
        </p:nvSpPr>
        <p:spPr>
          <a:xfrm>
            <a:off x="3967991" y="2432806"/>
            <a:ext cx="1266737" cy="453006"/>
          </a:xfrm>
          <a:prstGeom prst="roundRect">
            <a:avLst/>
          </a:prstGeom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Classifier 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B01430-BC7B-41EE-B9AA-6E20D4C8F796}"/>
              </a:ext>
            </a:extLst>
          </p:cNvPr>
          <p:cNvSpPr/>
          <p:nvPr/>
        </p:nvSpPr>
        <p:spPr>
          <a:xfrm>
            <a:off x="3967992" y="3661796"/>
            <a:ext cx="1266737" cy="453006"/>
          </a:xfrm>
          <a:prstGeom prst="roundRect">
            <a:avLst/>
          </a:prstGeom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Classifier </a:t>
            </a:r>
            <a:r>
              <a:rPr lang="en-US" i="1" dirty="0"/>
              <a:t>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765B13-950D-4BEA-A1C3-456775A0ADAC}"/>
              </a:ext>
            </a:extLst>
          </p:cNvPr>
          <p:cNvSpPr txBox="1"/>
          <p:nvPr/>
        </p:nvSpPr>
        <p:spPr>
          <a:xfrm rot="5400000">
            <a:off x="4429678" y="3072652"/>
            <a:ext cx="343364" cy="369332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86AC4A-6531-41A5-BFFD-54ED89B13699}"/>
              </a:ext>
            </a:extLst>
          </p:cNvPr>
          <p:cNvCxnSpPr>
            <a:stCxn id="4" idx="6"/>
            <a:endCxn id="5" idx="1"/>
          </p:cNvCxnSpPr>
          <p:nvPr/>
        </p:nvCxnSpPr>
        <p:spPr>
          <a:xfrm flipV="1">
            <a:off x="2961314" y="1635843"/>
            <a:ext cx="1006680" cy="1023466"/>
          </a:xfrm>
          <a:prstGeom prst="straightConnector1">
            <a:avLst/>
          </a:prstGeom>
          <a:ln w="952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43452C-84C1-4513-8DB0-1ADE27DACD11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2961314" y="2659309"/>
            <a:ext cx="1006677" cy="0"/>
          </a:xfrm>
          <a:prstGeom prst="straightConnector1">
            <a:avLst/>
          </a:prstGeom>
          <a:ln w="952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EF1EF7-05D3-4969-BD0C-4CEEC4224D54}"/>
              </a:ext>
            </a:extLst>
          </p:cNvPr>
          <p:cNvCxnSpPr>
            <a:stCxn id="4" idx="6"/>
            <a:endCxn id="7" idx="1"/>
          </p:cNvCxnSpPr>
          <p:nvPr/>
        </p:nvCxnSpPr>
        <p:spPr>
          <a:xfrm>
            <a:off x="2961314" y="2659309"/>
            <a:ext cx="1006678" cy="1228990"/>
          </a:xfrm>
          <a:prstGeom prst="straightConnector1">
            <a:avLst/>
          </a:prstGeom>
          <a:ln w="952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6C7F9A9-203A-42B0-8995-846B4F0421AD}"/>
              </a:ext>
            </a:extLst>
          </p:cNvPr>
          <p:cNvSpPr/>
          <p:nvPr/>
        </p:nvSpPr>
        <p:spPr>
          <a:xfrm>
            <a:off x="6096000" y="2202108"/>
            <a:ext cx="1342239" cy="914400"/>
          </a:xfrm>
          <a:prstGeom prst="roundRect">
            <a:avLst/>
          </a:prstGeom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Hard/Soft Voting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A59FF68-519A-47E1-9B8A-509AFEEF1FF5}"/>
              </a:ext>
            </a:extLst>
          </p:cNvPr>
          <p:cNvCxnSpPr>
            <a:stCxn id="49" idx="3"/>
          </p:cNvCxnSpPr>
          <p:nvPr/>
        </p:nvCxnSpPr>
        <p:spPr>
          <a:xfrm>
            <a:off x="7438239" y="2659308"/>
            <a:ext cx="833306" cy="0"/>
          </a:xfrm>
          <a:prstGeom prst="straightConnector1">
            <a:avLst/>
          </a:prstGeom>
          <a:ln w="952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602AB1B-25CB-4CC4-814C-54678A23D610}"/>
              </a:ext>
            </a:extLst>
          </p:cNvPr>
          <p:cNvSpPr txBox="1"/>
          <p:nvPr/>
        </p:nvSpPr>
        <p:spPr>
          <a:xfrm>
            <a:off x="8363672" y="2474751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Label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FF81AA-6413-4AA6-A6FF-992A065B1D5B}"/>
              </a:ext>
            </a:extLst>
          </p:cNvPr>
          <p:cNvSpPr txBox="1"/>
          <p:nvPr/>
        </p:nvSpPr>
        <p:spPr>
          <a:xfrm>
            <a:off x="1604410" y="2336142"/>
            <a:ext cx="971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New </a:t>
            </a:r>
          </a:p>
          <a:p>
            <a:pPr algn="ctr"/>
            <a:r>
              <a:rPr lang="en-US" dirty="0"/>
              <a:t>Instance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46F8175-8957-4B72-BF98-6C8B7B09210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234731" y="1635843"/>
            <a:ext cx="861269" cy="796962"/>
          </a:xfrm>
          <a:prstGeom prst="straightConnector1">
            <a:avLst/>
          </a:prstGeom>
          <a:ln w="952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25E6203-CB77-4F41-B693-07CB736B231C}"/>
              </a:ext>
            </a:extLst>
          </p:cNvPr>
          <p:cNvCxnSpPr>
            <a:stCxn id="6" idx="3"/>
            <a:endCxn id="49" idx="1"/>
          </p:cNvCxnSpPr>
          <p:nvPr/>
        </p:nvCxnSpPr>
        <p:spPr>
          <a:xfrm flipV="1">
            <a:off x="5234728" y="2659308"/>
            <a:ext cx="861272" cy="1"/>
          </a:xfrm>
          <a:prstGeom prst="straightConnector1">
            <a:avLst/>
          </a:prstGeom>
          <a:ln w="952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B4A840D-0CD3-4FB8-87C4-1C4D63D5F07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234729" y="2844083"/>
            <a:ext cx="861271" cy="1044216"/>
          </a:xfrm>
          <a:prstGeom prst="straightConnector1">
            <a:avLst/>
          </a:prstGeom>
          <a:ln w="952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158700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</TotalTime>
  <Words>15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Hatalis</dc:creator>
  <cp:lastModifiedBy>Kostas Hatalis</cp:lastModifiedBy>
  <cp:revision>2</cp:revision>
  <dcterms:created xsi:type="dcterms:W3CDTF">2019-03-02T19:51:53Z</dcterms:created>
  <dcterms:modified xsi:type="dcterms:W3CDTF">2019-03-04T02:37:08Z</dcterms:modified>
</cp:coreProperties>
</file>