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73F38D6-7943-42F7-AC19-BACE844A9D2B}" type="datetimeFigureOut">
              <a:rPr lang="en-US" smtClean="0"/>
              <a:t>2018-12-15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0E9EBE-0104-47D4-8423-E1878E5FA71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45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38D6-7943-42F7-AC19-BACE844A9D2B}" type="datetimeFigureOut">
              <a:rPr lang="en-US" smtClean="0"/>
              <a:t>2018-12-15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9EBE-0104-47D4-8423-E1878E5F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5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38D6-7943-42F7-AC19-BACE844A9D2B}" type="datetimeFigureOut">
              <a:rPr lang="en-US" smtClean="0"/>
              <a:t>2018-12-15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9EBE-0104-47D4-8423-E1878E5F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38D6-7943-42F7-AC19-BACE844A9D2B}" type="datetimeFigureOut">
              <a:rPr lang="en-US" smtClean="0"/>
              <a:t>2018-12-15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9EBE-0104-47D4-8423-E1878E5F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9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38D6-7943-42F7-AC19-BACE844A9D2B}" type="datetimeFigureOut">
              <a:rPr lang="en-US" smtClean="0"/>
              <a:t>2018-12-15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9EBE-0104-47D4-8423-E1878E5FA71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98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38D6-7943-42F7-AC19-BACE844A9D2B}" type="datetimeFigureOut">
              <a:rPr lang="en-US" smtClean="0"/>
              <a:t>2018-12-15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9EBE-0104-47D4-8423-E1878E5F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7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38D6-7943-42F7-AC19-BACE844A9D2B}" type="datetimeFigureOut">
              <a:rPr lang="en-US" smtClean="0"/>
              <a:t>2018-12-15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9EBE-0104-47D4-8423-E1878E5F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8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38D6-7943-42F7-AC19-BACE844A9D2B}" type="datetimeFigureOut">
              <a:rPr lang="en-US" smtClean="0"/>
              <a:t>2018-12-15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9EBE-0104-47D4-8423-E1878E5F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6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38D6-7943-42F7-AC19-BACE844A9D2B}" type="datetimeFigureOut">
              <a:rPr lang="en-US" smtClean="0"/>
              <a:t>2018-12-15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9EBE-0104-47D4-8423-E1878E5F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1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38D6-7943-42F7-AC19-BACE844A9D2B}" type="datetimeFigureOut">
              <a:rPr lang="en-US" smtClean="0"/>
              <a:t>2018-12-15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9EBE-0104-47D4-8423-E1878E5F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0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38D6-7943-42F7-AC19-BACE844A9D2B}" type="datetimeFigureOut">
              <a:rPr lang="en-US" smtClean="0"/>
              <a:t>2018-12-15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9EBE-0104-47D4-8423-E1878E5F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9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73F38D6-7943-42F7-AC19-BACE844A9D2B}" type="datetimeFigureOut">
              <a:rPr lang="en-US" smtClean="0"/>
              <a:t>2018-12-15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60E9EBE-0104-47D4-8423-E1878E5F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1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3638"/>
            <a:ext cx="12192000" cy="2926080"/>
          </a:xfrm>
        </p:spPr>
        <p:txBody>
          <a:bodyPr/>
          <a:lstStyle/>
          <a:p>
            <a:pPr rtl="1"/>
            <a:r>
              <a:rPr lang="fa-IR" dirty="0" smtClean="0">
                <a:cs typeface="B Yagut" panose="00000400000000000000" pitchFamily="2" charset="-78"/>
              </a:rPr>
              <a:t>کنترل موتور </a:t>
            </a:r>
            <a:r>
              <a:rPr lang="en-US" dirty="0" smtClean="0">
                <a:cs typeface="B Yagut" panose="00000400000000000000" pitchFamily="2" charset="-78"/>
              </a:rPr>
              <a:t>DC</a:t>
            </a:r>
            <a:r>
              <a:rPr lang="fa-IR" dirty="0" smtClean="0">
                <a:cs typeface="B Yagut" panose="00000400000000000000" pitchFamily="2" charset="-78"/>
              </a:rPr>
              <a:t> از راه دور</a:t>
            </a:r>
            <a:endParaRPr lang="en-US" dirty="0">
              <a:cs typeface="B Yagut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a-IR" dirty="0" smtClean="0">
              <a:latin typeface="IRANSans Medium" panose="02040503050201020203" pitchFamily="18" charset="-78"/>
              <a:cs typeface="IRANSans Medium" panose="02040503050201020203" pitchFamily="18" charset="-78"/>
            </a:endParaRPr>
          </a:p>
          <a:p>
            <a:r>
              <a:rPr lang="fa-IR" dirty="0" smtClean="0">
                <a:latin typeface="IRANSans Medium" panose="02040503050201020203" pitchFamily="18" charset="-78"/>
                <a:cs typeface="IRANSans Medium" panose="02040503050201020203" pitchFamily="18" charset="-78"/>
              </a:rPr>
              <a:t>آرش حاتمی</a:t>
            </a:r>
            <a:endParaRPr lang="en-US" dirty="0">
              <a:latin typeface="IRANSans Medium" panose="02040503050201020203" pitchFamily="18" charset="-78"/>
              <a:cs typeface="IRANSans Medium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0427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Word 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6200000">
            <a:off x="1175350" y="3457037"/>
            <a:ext cx="2631056" cy="1263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Micro Controller</a:t>
            </a:r>
            <a:endParaRPr lang="fa-I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( AVR Atmega16 )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37495" y="4753155"/>
            <a:ext cx="2070339" cy="1147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L293D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37495" y="2466723"/>
            <a:ext cx="2070339" cy="1147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HC-05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22566" y="4753155"/>
            <a:ext cx="2070339" cy="1147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DC Motor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22566" y="2466723"/>
            <a:ext cx="2070339" cy="1147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Android Application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  <a:endCxn id="9" idx="1"/>
          </p:cNvCxnSpPr>
          <p:nvPr/>
        </p:nvCxnSpPr>
        <p:spPr>
          <a:xfrm>
            <a:off x="6607834" y="3040380"/>
            <a:ext cx="14147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  <a:endCxn id="4" idx="2"/>
          </p:cNvCxnSpPr>
          <p:nvPr/>
        </p:nvCxnSpPr>
        <p:spPr>
          <a:xfrm flipH="1">
            <a:off x="3122763" y="3040380"/>
            <a:ext cx="1414732" cy="10485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5" idx="1"/>
          </p:cNvCxnSpPr>
          <p:nvPr/>
        </p:nvCxnSpPr>
        <p:spPr>
          <a:xfrm>
            <a:off x="3122763" y="4088922"/>
            <a:ext cx="1414732" cy="123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8" idx="1"/>
          </p:cNvCxnSpPr>
          <p:nvPr/>
        </p:nvCxnSpPr>
        <p:spPr>
          <a:xfrm>
            <a:off x="6607834" y="5326812"/>
            <a:ext cx="1414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00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HC 05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00" b="90000" l="31000" r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580" y="1720610"/>
            <a:ext cx="4762500" cy="476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9466" y="2378353"/>
            <a:ext cx="5242114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2400" dirty="0" smtClean="0">
                <a:latin typeface="IRANSans Medium" panose="02040503050201020203" pitchFamily="18" charset="-78"/>
                <a:cs typeface="IRANSans Medium" panose="02040503050201020203" pitchFamily="18" charset="-78"/>
              </a:rPr>
              <a:t>مبدل بلوتوث به سریال</a:t>
            </a:r>
          </a:p>
          <a:p>
            <a:pPr algn="r" rtl="1">
              <a:lnSpc>
                <a:spcPct val="200000"/>
              </a:lnSpc>
            </a:pPr>
            <a:r>
              <a:rPr lang="fa-IR" sz="2400" dirty="0" smtClean="0">
                <a:latin typeface="IRANSans Medium" panose="02040503050201020203" pitchFamily="18" charset="-78"/>
                <a:cs typeface="IRANSans Medium" panose="02040503050201020203" pitchFamily="18" charset="-78"/>
              </a:rPr>
              <a:t>فعالیت به صورت </a:t>
            </a:r>
            <a:r>
              <a:rPr lang="en-US" sz="2400" dirty="0" smtClean="0">
                <a:latin typeface="IRANSans Medium" panose="02040503050201020203" pitchFamily="18" charset="-78"/>
                <a:cs typeface="IRANSans Medium" panose="02040503050201020203" pitchFamily="18" charset="-78"/>
              </a:rPr>
              <a:t>Master / Slave</a:t>
            </a:r>
            <a:endParaRPr lang="fa-IR" sz="2400" dirty="0" smtClean="0">
              <a:latin typeface="IRANSans Medium" panose="02040503050201020203" pitchFamily="18" charset="-78"/>
              <a:cs typeface="IRANSans Medium" panose="02040503050201020203" pitchFamily="18" charset="-78"/>
            </a:endParaRPr>
          </a:p>
          <a:p>
            <a:pPr algn="r" rtl="1">
              <a:lnSpc>
                <a:spcPct val="200000"/>
              </a:lnSpc>
            </a:pPr>
            <a:r>
              <a:rPr lang="fa-IR" sz="2400" dirty="0" smtClean="0">
                <a:latin typeface="IRANSans Medium" panose="02040503050201020203" pitchFamily="18" charset="-78"/>
                <a:cs typeface="IRANSans Medium" panose="02040503050201020203" pitchFamily="18" charset="-78"/>
              </a:rPr>
              <a:t>صرفا جهت انتقال داده بیتی</a:t>
            </a:r>
            <a:endParaRPr lang="en-US" sz="2400" dirty="0">
              <a:latin typeface="IRANSans Medium" panose="02040503050201020203" pitchFamily="18" charset="-78"/>
              <a:cs typeface="IRANSans Medium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4138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L293D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411426"/>
            <a:ext cx="6621852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2400" dirty="0" smtClean="0">
                <a:latin typeface="IRANSans Medium" panose="02040503050201020203" pitchFamily="18" charset="-78"/>
                <a:cs typeface="IRANSans Medium" panose="02040503050201020203" pitchFamily="18" charset="-78"/>
              </a:rPr>
              <a:t>طراحی به صورت </a:t>
            </a:r>
            <a:r>
              <a:rPr lang="en-US" sz="2400" dirty="0" smtClean="0">
                <a:latin typeface="IRANSans Medium" panose="02040503050201020203" pitchFamily="18" charset="-78"/>
                <a:cs typeface="IRANSans Medium" panose="02040503050201020203" pitchFamily="18" charset="-78"/>
              </a:rPr>
              <a:t>DIP</a:t>
            </a:r>
          </a:p>
          <a:p>
            <a:pPr algn="r" rtl="1">
              <a:lnSpc>
                <a:spcPct val="200000"/>
              </a:lnSpc>
            </a:pPr>
            <a:r>
              <a:rPr lang="fa-IR" sz="2400" dirty="0" smtClean="0">
                <a:latin typeface="IRANSans Medium" panose="02040503050201020203" pitchFamily="18" charset="-78"/>
                <a:cs typeface="IRANSans Medium" panose="02040503050201020203" pitchFamily="18" charset="-78"/>
              </a:rPr>
              <a:t>کنترل سرعت ، جهت چرخش و موقعیت موتور</a:t>
            </a:r>
          </a:p>
          <a:p>
            <a:pPr algn="r" rtl="1">
              <a:lnSpc>
                <a:spcPct val="200000"/>
              </a:lnSpc>
            </a:pPr>
            <a:r>
              <a:rPr lang="fa-IR" sz="2400" dirty="0" smtClean="0">
                <a:latin typeface="IRANSans Medium" panose="02040503050201020203" pitchFamily="18" charset="-78"/>
                <a:cs typeface="IRANSans Medium" panose="02040503050201020203" pitchFamily="18" charset="-78"/>
              </a:rPr>
              <a:t>واسطه جریان و ولتاژ مورد نیاز برای موتور</a:t>
            </a:r>
          </a:p>
          <a:p>
            <a:pPr algn="r" rtl="1">
              <a:lnSpc>
                <a:spcPct val="200000"/>
              </a:lnSpc>
            </a:pPr>
            <a:r>
              <a:rPr lang="fa-IR" sz="2400" dirty="0" smtClean="0">
                <a:latin typeface="IRANSans Medium" panose="02040503050201020203" pitchFamily="18" charset="-78"/>
                <a:cs typeface="IRANSans Medium" panose="02040503050201020203" pitchFamily="18" charset="-78"/>
              </a:rPr>
              <a:t>کنترل ولتاژ بین 5 تا 36 و حداکثر 600 میلی آمپر</a:t>
            </a:r>
            <a:endParaRPr lang="en-US" sz="2400" dirty="0">
              <a:latin typeface="IRANSans Medium" panose="02040503050201020203" pitchFamily="18" charset="-78"/>
              <a:cs typeface="IRANSans Medium" panose="02040503050201020203" pitchFamily="18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052" y="2567704"/>
            <a:ext cx="47625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4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106391"/>
            <a:ext cx="9875520" cy="1356360"/>
          </a:xfrm>
        </p:spPr>
        <p:txBody>
          <a:bodyPr/>
          <a:lstStyle/>
          <a:p>
            <a:pPr algn="ctr"/>
            <a:r>
              <a:rPr lang="en-US" dirty="0" smtClean="0"/>
              <a:t>Schematic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45465" y="793451"/>
            <a:ext cx="8270590" cy="5814384"/>
            <a:chOff x="1945465" y="793451"/>
            <a:chExt cx="8270590" cy="581438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5465" y="793451"/>
              <a:ext cx="8270590" cy="581438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772025" y="6055995"/>
              <a:ext cx="1308735" cy="704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244715" y="6185535"/>
              <a:ext cx="1788795" cy="933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153982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52</TotalTime>
  <Words>72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B Yagut</vt:lpstr>
      <vt:lpstr>Corbel</vt:lpstr>
      <vt:lpstr>IRANSans Medium</vt:lpstr>
      <vt:lpstr>Tahoma</vt:lpstr>
      <vt:lpstr>Basis</vt:lpstr>
      <vt:lpstr>کنترل موتور DC از راه دور</vt:lpstr>
      <vt:lpstr>Word Process</vt:lpstr>
      <vt:lpstr>HC 05</vt:lpstr>
      <vt:lpstr>L293D</vt:lpstr>
      <vt:lpstr>Schematic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کنترل موتور DC از راه دور</dc:title>
  <dc:creator>Arash Hatami</dc:creator>
  <cp:lastModifiedBy>Arash Hatami</cp:lastModifiedBy>
  <cp:revision>9</cp:revision>
  <dcterms:created xsi:type="dcterms:W3CDTF">2018-12-15T09:09:31Z</dcterms:created>
  <dcterms:modified xsi:type="dcterms:W3CDTF">2018-12-15T10:02:12Z</dcterms:modified>
</cp:coreProperties>
</file>