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84876"/>
  </p:normalViewPr>
  <p:slideViewPr>
    <p:cSldViewPr snapToGrid="0" snapToObjects="1">
      <p:cViewPr varScale="1">
        <p:scale>
          <a:sx n="105" d="100"/>
          <a:sy n="10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9DEFE-5809-8A4E-8033-9B2915167B1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86340-FEAD-0D48-B8B2-D891E3577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59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이곳은 말하는 내용이나 메모를 적는 란입니다</a:t>
            </a:r>
            <a:r>
              <a:rPr kumimoji="1" lang="en-US" altLang="ko-KR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6340-FEAD-0D48-B8B2-D891E357703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83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94AE1-CAE8-004C-9B9F-6A813CBC8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783F5B-178A-5543-A551-B99080ABF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E2180B-B1D6-F841-9B0F-CB33E87D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DEDD-D5B1-E043-A6B6-54EF668E9CE3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36AAEE-282E-044D-A115-39CEE844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6E0708-33F5-6844-A52E-868D76E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7B4-A177-0246-8FDB-2D78C3C5D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6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D544F-3BC9-F84A-9ECB-68DFC418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992FBC-7E13-174B-83D0-ABD8FB4A7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F524AA-1275-1F41-BB3C-D46C40E3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DEDD-D5B1-E043-A6B6-54EF668E9CE3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982E60-8069-6D48-8A7B-D12E32BC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878DF-266D-214C-A2D7-58EF67D4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7B4-A177-0246-8FDB-2D78C3C5D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85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C993D4-04E4-0A4C-99D8-9EE2FCBF0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ABB084-499A-A048-A5DF-9B3EC9D4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6BA575-FB64-6A4C-9005-81F3329F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DEDD-D5B1-E043-A6B6-54EF668E9CE3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996FEF-6604-7843-91C7-DF510429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E405A-F0AB-B84F-BD4B-2C023580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7B4-A177-0246-8FDB-2D78C3C5D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92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C1F79-06B9-4B4E-B51E-31DE5CED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5474AF-1F02-DB4E-8B1E-F91C1805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CBA1FB-465D-A44B-926A-F2C94CE9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DEDD-D5B1-E043-A6B6-54EF668E9CE3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57C715-E65A-9943-A6C7-9F14E10D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5ECC0E-F124-9641-874C-94DBDB69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7B4-A177-0246-8FDB-2D78C3C5D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66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B1F094-7A76-7A48-A928-87FECCD9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550140-5AA4-6641-BA7B-2499FCABC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BF9F5B-1CC0-C94B-904C-D1F4578E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DEDD-D5B1-E043-A6B6-54EF668E9CE3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1AAFA-A731-E34A-B4CA-63C6B12B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0A325-40AA-B441-8B32-C498118F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7B4-A177-0246-8FDB-2D78C3C5D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53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810AE-7E6A-D944-BBF2-51A48DCF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6149C8-97B1-4B42-88EF-FA627326B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5EC6C9-5230-4F41-9615-7D1CDDF56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3BD4A1-C198-E44B-B348-7FB172E4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DEDD-D5B1-E043-A6B6-54EF668E9CE3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95149E-AA74-2042-B9C2-95753D03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DB8FA3-A3CA-CA43-B909-D912DE15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7B4-A177-0246-8FDB-2D78C3C5D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96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42065-BF63-FA4E-BD68-62304779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4E0C07-643C-374D-BC53-14D7113D1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F8D56C-CAB4-FC4E-AF12-EFA75AC5A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9E050EA-EA3A-8348-9AB6-57225BAE5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482DEE-105C-744D-AF02-A86DBB430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2D5986-A8A0-F746-B4B0-15961846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DEDD-D5B1-E043-A6B6-54EF668E9CE3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81EBEF-B069-CA45-8980-46A4B439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695BBF-0868-AD4D-86B7-2745782A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7B4-A177-0246-8FDB-2D78C3C5D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80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0752D-85FD-A34E-8113-9165D868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20A9DF-D02E-234B-AED6-EC863E83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DEDD-D5B1-E043-A6B6-54EF668E9CE3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43E2FD-9AF6-354A-BD1C-154FD8E1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4F9BAB-2679-9C40-B9D8-66FCB130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7B4-A177-0246-8FDB-2D78C3C5D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51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B96E3C-A154-BF48-83F7-A2CEF1BB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DEDD-D5B1-E043-A6B6-54EF668E9CE3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5A5F28-2450-D344-ABD2-D1B28FB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3A02F2-6FA8-CE4A-8C36-EE8909CF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7B4-A177-0246-8FDB-2D78C3C5D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87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7E1C33-9839-734D-A2DA-1001FBAB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23C5A-33AA-B443-977C-4BB05C2AB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0DF49F-85C4-7C4E-8CD6-4EC1B5DEE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927E3A-C49F-1F42-8028-6654CA01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DEDD-D5B1-E043-A6B6-54EF668E9CE3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8F965F-16C6-3842-A2F1-25E32437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F14E0E-5CAB-4C41-A66C-EB1ABDE3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7B4-A177-0246-8FDB-2D78C3C5D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89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3B696-59FF-8346-8FFB-EBA7BEB1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F273F4-FD55-C14F-853C-DBAB6B9F4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F040E8-3BD7-E94E-92A0-37E3040B9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91A47D-F6F0-FE44-8746-8088AF68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DEDD-D5B1-E043-A6B6-54EF668E9CE3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174C7-36B4-9C48-9CD6-EB200C23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EEAAEF-4E56-7D47-95F1-5394F97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57B4-A177-0246-8FDB-2D78C3C5D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14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5337E25-D942-3646-8D4A-E858B63D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4F1D5C-F41B-9F4E-9080-B6F7635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1B5222-13CB-7D4E-B5A9-A892A50E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EDEDD-D5B1-E043-A6B6-54EF668E9CE3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46D308-7EDB-F941-98D8-3ACE7B97D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374614-96CF-5B48-AF48-AD39424B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57B4-A177-0246-8FDB-2D78C3C5D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36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C6AF2-14B0-924E-8570-824CF08D5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PowerPoint </a:t>
            </a:r>
            <a:r>
              <a:rPr lang="ko-KR" altLang="en-US" dirty="0"/>
              <a:t>파일의 번역</a:t>
            </a:r>
            <a:br>
              <a:rPr lang="ko-KR" altLang="en-US" dirty="0"/>
            </a:b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4BE0F7-22F5-1146-9897-2AFEB4953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이것은 샘플 파일입니다</a:t>
            </a:r>
          </a:p>
        </p:txBody>
      </p:sp>
    </p:spTree>
    <p:extLst>
      <p:ext uri="{BB962C8B-B14F-4D97-AF65-F5344CB8AC3E}">
        <p14:creationId xmlns:p14="http://schemas.microsoft.com/office/powerpoint/2010/main" val="158177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F0997-70B7-C446-A21C-CB76EB89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이것은 예를 들어 한글을 사용하고 있습니다</a:t>
            </a:r>
            <a:br>
              <a:rPr lang="ko-KR" altLang="en-US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C4EA8D-1E87-D143-B95B-82E40E718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인사</a:t>
            </a:r>
          </a:p>
          <a:p>
            <a:pPr lvl="1"/>
            <a:r>
              <a:rPr lang="ko-KR" altLang="en-US" dirty="0"/>
              <a:t>안녕</a:t>
            </a:r>
          </a:p>
          <a:p>
            <a:pPr lvl="1"/>
            <a:r>
              <a:rPr lang="ko-KR" altLang="en-US" dirty="0"/>
              <a:t>안녕하세요</a:t>
            </a:r>
          </a:p>
          <a:p>
            <a:pPr lvl="1"/>
            <a:r>
              <a:rPr lang="ko-KR" altLang="en-US" dirty="0"/>
              <a:t>안녕히 </a:t>
            </a:r>
            <a:r>
              <a:rPr lang="ko-KR" altLang="en-US" dirty="0" err="1"/>
              <a:t>주무세요</a:t>
            </a:r>
            <a:endParaRPr lang="ko-KR" altLang="en-US" dirty="0"/>
          </a:p>
          <a:p>
            <a:pPr lvl="1"/>
            <a:r>
              <a:rPr lang="ko-KR" altLang="en-US" dirty="0"/>
              <a:t>또 어딘가에서 만납시다</a:t>
            </a:r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78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Macintosh PowerPoint</Application>
  <PresentationFormat>ワイド画面</PresentationFormat>
  <Paragraphs>10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맑은 고딕</vt:lpstr>
      <vt:lpstr>游ゴシック</vt:lpstr>
      <vt:lpstr>游ゴシック Light</vt:lpstr>
      <vt:lpstr>Arial</vt:lpstr>
      <vt:lpstr>Office テーマ</vt:lpstr>
      <vt:lpstr>PowerPoint 파일의 번역 </vt:lpstr>
      <vt:lpstr>이것은 예를 들어 한글을 사용하고 있습니다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파일의 번역 </dc:title>
  <dc:creator>Hata Fuminiko</dc:creator>
  <cp:lastModifiedBy>Hata Fuminiko</cp:lastModifiedBy>
  <cp:revision>2</cp:revision>
  <dcterms:created xsi:type="dcterms:W3CDTF">2019-10-19T08:39:12Z</dcterms:created>
  <dcterms:modified xsi:type="dcterms:W3CDTF">2019-10-19T08:45:36Z</dcterms:modified>
</cp:coreProperties>
</file>