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82" r:id="rId13"/>
    <p:sldId id="268" r:id="rId14"/>
    <p:sldId id="275" r:id="rId15"/>
    <p:sldId id="271" r:id="rId16"/>
    <p:sldId id="274" r:id="rId17"/>
    <p:sldId id="280" r:id="rId18"/>
    <p:sldId id="277" r:id="rId19"/>
    <p:sldId id="264" r:id="rId20"/>
    <p:sldId id="281" r:id="rId21"/>
    <p:sldId id="278" r:id="rId22"/>
    <p:sldId id="279" r:id="rId23"/>
    <p:sldId id="285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DEC-5F32-4A42-B1A4-C0D905141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99E6A-CF5B-4638-8B26-DC980724F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87E9-25B3-4783-866F-7032BFDD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CE15-1729-4B2F-8ECA-27E2D04F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63D7-CF3B-432A-94E4-89FE9DAF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1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BBD1-EADB-4D85-A218-FF3FD950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A1ADD-AEDB-49C1-B9B1-7A5602395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38D5-2420-484A-9387-89EAB965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DFA0-58DB-4D19-9F32-D66E88F4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182E-DBB7-4653-B61C-E3087AD6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2452C-879F-41E3-811E-E160FA92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4094D-8501-4B39-92D4-13A181C2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70BF-7697-47CA-A2F5-3A584CC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B226-E3E6-461A-B91F-7C394FBF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8999-78C9-4DA7-8038-13FC1BD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6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A7D3-A1B1-413D-A88D-C4C9DDFE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136F-05C7-4534-A9E7-394904E5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4111-4582-4452-9C1F-A45CFC1C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BCA7-3DC1-46DE-8637-2A016E79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6052-F280-4FAB-A5CC-95412C81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9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DCDA-7E52-47FE-9DAD-E1B222D0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770EA-447C-4058-A7BF-25EB4D79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FAA6-760E-420E-87B4-FCCA229D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1566-A3D1-489B-A50F-C2BFBB5A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75CF-C267-41CA-9410-ABEEA7E5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8561-F4D3-467E-829F-6363B2B0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97DC-CB07-44B8-9551-FFAF0AF31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5552-2FD8-47D9-857A-D0398D7B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E1B-FB6A-46FC-86D0-3AF5287B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9DDE6-7F0A-49B2-8866-0F56E4F5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66B74-D600-4B17-9DC0-B628999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0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7502-FA2E-46B9-8052-74BF9BF4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9271-FFB3-4A6D-A9D9-D40CC664B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95800-6333-45D2-B373-56D6D5E5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8B983-BD9D-4FF0-8AEF-5B25DEFB1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1A802-F318-4107-B10A-753BB6EC0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C75D9-7A70-4BD2-8902-297433E5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BB608-1A7B-4FF0-9F4A-BEDAA2C2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6E98F-A9C7-4491-82EB-F84F9972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FB0C-A5BE-41F6-8ECB-DF970D4B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3938A-62BB-4D6D-A0E8-9FD98A8B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C23E-6683-4405-8F14-FD56749C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7F7F4-36CD-45C3-A415-6869CE45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DF0B9-D0BE-4ECE-96AF-9CA842ED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51043-566D-451E-B8C3-6D4C32F9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AEFC1-989D-4269-BEA8-0AE011E9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9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ACF4-6268-48B7-9AC3-B5A020D5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240D-EE35-485B-B1A8-25B602AA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C1B7F-CB3A-4E5F-8E70-9A64297B1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6DB6B-6655-4AD5-9EB9-37AA0AD7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04B2-257C-4D37-B7E3-F31D8413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B5A43-6777-4843-B8B6-58FA65EB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1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87DE-2803-408A-A450-E1B50E51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16F36-5615-4186-9E97-6DA9F0DFE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A5E19-D778-47DD-B633-16885150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E9E1-BB4D-4091-8897-0C725502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C5610-0988-4644-BBEB-EAAC4B03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FB5D-6FEE-4D6E-B874-5D2F0278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C9047-F3C6-45DF-AD54-26EB66DF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B720-6207-4CF3-8F78-84D442CA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B233-512F-4DB1-944A-98320DB15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DA2B-FF54-43E6-9306-7F8B0EF72A3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CD3C-349C-4D77-9844-767F57BB3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97BD-F999-497B-8A39-005CBB91C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9B2F-AE62-4792-80A0-FD6567A8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?highlight=list#string-metho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c-api/buff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bytes-and-bytearray-opera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t-types-set-frozens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#more-on-li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1934-F9E5-4232-9420-FE89884A1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복합 자료형과 제어문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946F2-54B1-4EDF-8B21-F3715A86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74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C02C-C8BA-4738-AA69-B9F99C94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range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02CC-1052-454F-82A3-995FE95A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 불가능한 정수형 시퀀스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시작부터 끝 이전까지의 범위의 정수를 반환함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ko-KR" altLang="en-US" dirty="0"/>
              <a:t>반복문에 주로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88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D90-C6A6-4170-92B4-0CF008F3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31DE-3D33-4C6F-82DD-FDD4784B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유니코드 코드 문자들의 변경 불가능한 시퀀스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작은따옴표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‘ ’</a:t>
            </a:r>
            <a:r>
              <a:rPr lang="en-US" altLang="ko-KR" dirty="0"/>
              <a:t>), </a:t>
            </a:r>
            <a:r>
              <a:rPr lang="ko-KR" altLang="en-US" dirty="0"/>
              <a:t>큰따옴표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“ ”</a:t>
            </a:r>
            <a:r>
              <a:rPr lang="en-US" altLang="ko-KR" dirty="0"/>
              <a:t>)</a:t>
            </a:r>
            <a:r>
              <a:rPr lang="ko-KR" altLang="en-US" dirty="0"/>
              <a:t>로 한 줄 생성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따옴표 구분없이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‘‘‘ ’’’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“““ ”””</a:t>
            </a:r>
            <a:r>
              <a:rPr lang="en-US" altLang="ko-KR" dirty="0"/>
              <a:t>)</a:t>
            </a:r>
            <a:r>
              <a:rPr lang="ko-KR" altLang="en-US" dirty="0"/>
              <a:t>로 여러 줄 생성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 처리에 관한 </a:t>
            </a:r>
            <a:r>
              <a:rPr lang="ko-KR" altLang="en-US" dirty="0">
                <a:hlinkClick r:id="rId2"/>
              </a:rPr>
              <a:t>여러가지 메소드</a:t>
            </a:r>
            <a:r>
              <a:rPr lang="ko-KR" altLang="en-US" dirty="0"/>
              <a:t>를 제공</a:t>
            </a:r>
          </a:p>
        </p:txBody>
      </p:sp>
    </p:spTree>
    <p:extLst>
      <p:ext uri="{BB962C8B-B14F-4D97-AF65-F5344CB8AC3E}">
        <p14:creationId xmlns:p14="http://schemas.microsoft.com/office/powerpoint/2010/main" val="387865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1EDC-CB0A-4B65-BEE4-5F549AA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memoryview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888C-4DE9-44C7-A39A-8EBDDC1E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버퍼 프로토콜</a:t>
            </a:r>
            <a:r>
              <a:rPr lang="ko-KR" altLang="en-US" dirty="0"/>
              <a:t>을 지원하는 </a:t>
            </a:r>
            <a:r>
              <a:rPr lang="ko-KR" altLang="en-US" b="1" dirty="0"/>
              <a:t>객체의 내부 데이터</a:t>
            </a:r>
            <a:r>
              <a:rPr lang="ko-KR" altLang="en-US" dirty="0"/>
              <a:t>에 접근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로우</a:t>
            </a:r>
            <a:r>
              <a:rPr lang="en-US" altLang="ko-KR" dirty="0"/>
              <a:t>-</a:t>
            </a:r>
            <a:r>
              <a:rPr lang="ko-KR" altLang="en-US" dirty="0"/>
              <a:t>레벨 작업 시 주로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레벨의 메모리 버퍼를 파이썬에서 다루기 위해 자주 사용됨</a:t>
            </a:r>
          </a:p>
        </p:txBody>
      </p:sp>
    </p:spTree>
    <p:extLst>
      <p:ext uri="{BB962C8B-B14F-4D97-AF65-F5344CB8AC3E}">
        <p14:creationId xmlns:p14="http://schemas.microsoft.com/office/powerpoint/2010/main" val="243712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387A-DAA9-4744-BAFF-EE7005AC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bytes, </a:t>
            </a:r>
            <a:r>
              <a:rPr lang="en-US" altLang="ko-KR" dirty="0" err="1">
                <a:latin typeface="Consolas" panose="020B0609020204030204" pitchFamily="49" charset="0"/>
              </a:rPr>
              <a:t>bytearray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EA2E-C6A7-4E77-B211-45548A2B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이진 데이터</a:t>
            </a:r>
            <a:r>
              <a:rPr lang="ko-KR" altLang="en-US" dirty="0"/>
              <a:t>를 다루는 시퀀스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latin typeface="Consolas" panose="020B0609020204030204" pitchFamily="49" charset="0"/>
              </a:rPr>
              <a:t>memoryview</a:t>
            </a:r>
            <a:r>
              <a:rPr lang="ko-KR" altLang="en-US" dirty="0"/>
              <a:t>를 이용해 다른 객체의 이진 데이터에 접근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bytes</a:t>
            </a:r>
            <a:r>
              <a:rPr lang="ko-KR" altLang="en-US" dirty="0"/>
              <a:t>는 변경 불가능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bytearray</a:t>
            </a:r>
            <a:r>
              <a:rPr lang="ko-KR" altLang="en-US" dirty="0"/>
              <a:t>는 변경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바이트 처리에 관한 </a:t>
            </a:r>
            <a:r>
              <a:rPr lang="ko-KR" altLang="en-US" dirty="0">
                <a:hlinkClick r:id="rId2"/>
              </a:rPr>
              <a:t>여러가지 메소드</a:t>
            </a:r>
            <a:r>
              <a:rPr lang="ko-KR" altLang="en-US" dirty="0"/>
              <a:t>를 지원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0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B8DC-D1CE-416D-BA6A-E20DB237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slice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0035-0BB0-44E8-ADA5-7981F10E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시퀀스의 일부를 포함하고 있는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range</a:t>
            </a:r>
            <a:r>
              <a:rPr lang="ko-KR" altLang="en-US" dirty="0"/>
              <a:t>와 비슷한 느낌으로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시퀀스의 인덱스로 제공하여</a:t>
            </a:r>
            <a:r>
              <a:rPr lang="en-US" altLang="ko-KR" dirty="0"/>
              <a:t>, </a:t>
            </a:r>
            <a:r>
              <a:rPr lang="ko-KR" altLang="en-US" b="1" dirty="0"/>
              <a:t>새로운</a:t>
            </a:r>
            <a:r>
              <a:rPr lang="ko-KR" altLang="en-US" dirty="0"/>
              <a:t> 시퀀스를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282169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8370-B29D-4E8E-B188-57EF2BCF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type(</a:t>
            </a:r>
            <a:r>
              <a:rPr lang="ko-KR" altLang="en-US" dirty="0"/>
              <a:t>집합형</a:t>
            </a:r>
            <a:r>
              <a:rPr lang="en-US" altLang="ko-KR" dirty="0"/>
              <a:t>) – </a:t>
            </a:r>
            <a:r>
              <a:rPr lang="en-US" altLang="ko-KR" dirty="0">
                <a:latin typeface="Consolas" panose="020B0609020204030204" pitchFamily="49" charset="0"/>
              </a:rPr>
              <a:t>set, </a:t>
            </a:r>
            <a:r>
              <a:rPr lang="en-US" altLang="ko-KR" dirty="0" err="1">
                <a:latin typeface="Consolas" panose="020B0609020204030204" pitchFamily="49" charset="0"/>
              </a:rPr>
              <a:t>frozenset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81D1-EDFC-453C-B969-68D0212E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정해진 순서가 없으며</a:t>
            </a:r>
            <a:r>
              <a:rPr lang="en-US" altLang="ko-KR" dirty="0"/>
              <a:t>, </a:t>
            </a:r>
            <a:r>
              <a:rPr lang="en-US" altLang="ko-KR" dirty="0" err="1"/>
              <a:t>Hashable</a:t>
            </a:r>
            <a:r>
              <a:rPr lang="ko-KR" altLang="en-US" dirty="0"/>
              <a:t>한 원소들의 모음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 시 </a:t>
            </a:r>
            <a:r>
              <a:rPr lang="en-US" altLang="ko-KR" dirty="0" err="1"/>
              <a:t>Iterable</a:t>
            </a:r>
            <a:r>
              <a:rPr lang="ko-KR" altLang="en-US" dirty="0"/>
              <a:t>한 객체를 제공받을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latin typeface="Consolas" panose="020B0609020204030204" pitchFamily="49" charset="0"/>
              </a:rPr>
              <a:t>frozenset</a:t>
            </a:r>
            <a:r>
              <a:rPr lang="ko-KR" altLang="en-US" dirty="0"/>
              <a:t>은 변경 불가능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ko-KR" altLang="en-US" dirty="0"/>
              <a:t>은 변경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중복 원소를 지원하지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중괄호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{}</a:t>
            </a:r>
            <a:r>
              <a:rPr lang="en-US" altLang="ko-KR" dirty="0"/>
              <a:t>)</a:t>
            </a:r>
            <a:r>
              <a:rPr lang="ko-KR" altLang="en-US" dirty="0"/>
              <a:t>와 쉼표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en-US" altLang="ko-KR" dirty="0"/>
              <a:t>)</a:t>
            </a:r>
            <a:r>
              <a:rPr lang="ko-KR" altLang="en-US" dirty="0"/>
              <a:t>로 생성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집합 처리에 관한 </a:t>
            </a:r>
            <a:r>
              <a:rPr lang="ko-KR" altLang="en-US" dirty="0">
                <a:hlinkClick r:id="rId2"/>
              </a:rPr>
              <a:t>여러가지 메소드</a:t>
            </a:r>
            <a:r>
              <a:rPr lang="ko-KR" altLang="en-US" dirty="0"/>
              <a:t>를 지원</a:t>
            </a:r>
          </a:p>
        </p:txBody>
      </p:sp>
    </p:spTree>
    <p:extLst>
      <p:ext uri="{BB962C8B-B14F-4D97-AF65-F5344CB8AC3E}">
        <p14:creationId xmlns:p14="http://schemas.microsoft.com/office/powerpoint/2010/main" val="135236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2441-B76C-4D84-93EC-002749D7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type(</a:t>
            </a:r>
            <a:r>
              <a:rPr lang="ko-KR" altLang="en-US" dirty="0"/>
              <a:t>매핑형</a:t>
            </a:r>
            <a:r>
              <a:rPr lang="en-US" altLang="ko-KR" dirty="0"/>
              <a:t>) – </a:t>
            </a:r>
            <a:r>
              <a:rPr lang="en-US" altLang="ko-KR" dirty="0" err="1">
                <a:latin typeface="Consolas" panose="020B0609020204030204" pitchFamily="49" charset="0"/>
              </a:rPr>
              <a:t>dict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9610-C982-44C4-BBF5-B5899F2B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의 특성을 이용한 </a:t>
            </a:r>
            <a:r>
              <a:rPr lang="en-US" altLang="ko-KR" dirty="0"/>
              <a:t>Hash Table</a:t>
            </a: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key: value</a:t>
            </a:r>
            <a:r>
              <a:rPr lang="ko-KR" altLang="en-US" dirty="0"/>
              <a:t> 형태로 매핑된 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Hashable</a:t>
            </a:r>
            <a:r>
              <a:rPr lang="ko-KR" altLang="en-US" dirty="0"/>
              <a:t>하다면 </a:t>
            </a:r>
            <a:r>
              <a:rPr lang="en-US" altLang="ko-KR" dirty="0"/>
              <a:t>key</a:t>
            </a:r>
            <a:r>
              <a:rPr lang="ko-KR" altLang="en-US" dirty="0"/>
              <a:t>로 사용 가능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중괄호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{}</a:t>
            </a:r>
            <a:r>
              <a:rPr lang="en-US" altLang="ko-KR" dirty="0"/>
              <a:t>)</a:t>
            </a:r>
            <a:r>
              <a:rPr lang="ko-KR" altLang="en-US" dirty="0"/>
              <a:t>로 감싸지고 콜론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en-US" altLang="ko-KR" dirty="0"/>
              <a:t>)</a:t>
            </a:r>
            <a:r>
              <a:rPr lang="ko-KR" altLang="en-US" dirty="0"/>
              <a:t>으로 짝지어진 형태로 생성 가능</a:t>
            </a:r>
          </a:p>
        </p:txBody>
      </p:sp>
    </p:spTree>
    <p:extLst>
      <p:ext uri="{BB962C8B-B14F-4D97-AF65-F5344CB8AC3E}">
        <p14:creationId xmlns:p14="http://schemas.microsoft.com/office/powerpoint/2010/main" val="347076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86F0-D927-4400-9AF7-1EF05581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시퀀스 연산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C05C0-0F84-4CAA-9321-F3EAE02B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1829594"/>
            <a:ext cx="7639050" cy="4343400"/>
          </a:xfrm>
        </p:spPr>
      </p:pic>
    </p:spTree>
    <p:extLst>
      <p:ext uri="{BB962C8B-B14F-4D97-AF65-F5344CB8AC3E}">
        <p14:creationId xmlns:p14="http://schemas.microsoft.com/office/powerpoint/2010/main" val="241307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DB3B-59EC-41AE-96A4-63603B1A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</a:t>
            </a:r>
            <a:r>
              <a:rPr lang="ko-KR" altLang="en-US" dirty="0"/>
              <a:t>를 이용한 제어문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A99B-CFE4-40C0-9293-8332A96C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in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3</a:t>
            </a:r>
            <a:r>
              <a:rPr lang="ko-KR" altLang="en-US" dirty="0"/>
              <a:t>가지의 키워드를 사용하는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제공한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객체의 끝까지 반복하고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</a:t>
            </a:r>
            <a:r>
              <a:rPr lang="ko-KR" altLang="en-US" dirty="0"/>
              <a:t>절 수행 후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ko-KR" altLang="en-US" dirty="0"/>
              <a:t>문에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range</a:t>
            </a:r>
            <a:r>
              <a:rPr lang="ko-KR" altLang="en-US" dirty="0"/>
              <a:t>를 제공할 수 있음</a:t>
            </a:r>
            <a:endParaRPr lang="en-US" altLang="ko-KR" dirty="0"/>
          </a:p>
          <a:p>
            <a:pPr lvl="1"/>
            <a:r>
              <a:rPr lang="ko-KR" altLang="en-US" dirty="0"/>
              <a:t>정수를 이용하여 반복해야 할 때 유용함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00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F392-9473-451A-8F0D-766518E4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Comprehension(</a:t>
            </a:r>
            <a:r>
              <a:rPr lang="ko-KR" altLang="en-US" dirty="0"/>
              <a:t>내포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D64B-1588-41F0-B075-787D49CD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주어진 시퀀스로부터 지정된 식에 따라 새로운 시퀀스 생성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list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dict</a:t>
            </a:r>
            <a:r>
              <a:rPr lang="en-US" altLang="ko-KR" dirty="0"/>
              <a:t> </a:t>
            </a:r>
            <a:r>
              <a:rPr lang="ko-KR" altLang="en-US" dirty="0"/>
              <a:t>등의 자료형에 적용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ko-KR" altLang="en-US" dirty="0"/>
              <a:t>표현식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ko-KR" altLang="en-US" dirty="0"/>
              <a:t>원소 </a:t>
            </a:r>
            <a:r>
              <a:rPr lang="en-US" altLang="ko-KR" dirty="0">
                <a:latin typeface="Consolas" panose="020B0609020204030204" pitchFamily="49" charset="0"/>
              </a:rPr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Iterable</a:t>
            </a:r>
            <a:r>
              <a:rPr lang="en-US" altLang="ko-KR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{</a:t>
            </a:r>
            <a:r>
              <a:rPr lang="ko-KR" altLang="en-US" dirty="0"/>
              <a:t>표현식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ko-KR" altLang="en-US" dirty="0"/>
              <a:t>원소 </a:t>
            </a:r>
            <a:r>
              <a:rPr lang="en-US" altLang="ko-KR" dirty="0">
                <a:latin typeface="Consolas" panose="020B0609020204030204" pitchFamily="49" charset="0"/>
              </a:rPr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Iterable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{</a:t>
            </a:r>
            <a:r>
              <a:rPr lang="ko-KR" altLang="en-US" dirty="0"/>
              <a:t>표현식 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표현식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ko-KR" altLang="en-US" dirty="0"/>
              <a:t>원소 </a:t>
            </a:r>
            <a:r>
              <a:rPr lang="en-US" altLang="ko-KR" dirty="0">
                <a:latin typeface="Consolas" panose="020B0609020204030204" pitchFamily="49" charset="0"/>
              </a:rPr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Iterable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추가적으로 뒤에 조건식을 붙여 걸러낼 수도 있음</a:t>
            </a:r>
          </a:p>
        </p:txBody>
      </p:sp>
    </p:spTree>
    <p:extLst>
      <p:ext uri="{BB962C8B-B14F-4D97-AF65-F5344CB8AC3E}">
        <p14:creationId xmlns:p14="http://schemas.microsoft.com/office/powerpoint/2010/main" val="18921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BD7-8B7D-46E9-8F08-61E5901A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D28E-E10F-452E-A463-A3443D0C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Iterable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Hashable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Sequence type(</a:t>
            </a:r>
            <a:r>
              <a:rPr lang="ko-KR" altLang="en-US" dirty="0"/>
              <a:t>시퀀스 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list,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tuple, range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str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memoryview</a:t>
            </a:r>
            <a:r>
              <a:rPr lang="en-US" altLang="ko-KR" dirty="0">
                <a:latin typeface="Consolas" panose="020B0609020204030204" pitchFamily="49" charset="0"/>
              </a:rPr>
              <a:t>, bytes, </a:t>
            </a:r>
            <a:r>
              <a:rPr lang="en-US" altLang="ko-KR" dirty="0" err="1">
                <a:latin typeface="Consolas" panose="020B0609020204030204" pitchFamily="49" charset="0"/>
              </a:rPr>
              <a:t>bytearray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slice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94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B091-2CB5-4F66-97C5-D2460853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함수 모음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FE0C-D964-4E9F-A09B-A8824825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all(), any()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enumerate()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filter(), map()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max(), min()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sorted()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sum(), zip()</a:t>
            </a:r>
          </a:p>
        </p:txBody>
      </p:sp>
    </p:spTree>
    <p:extLst>
      <p:ext uri="{BB962C8B-B14F-4D97-AF65-F5344CB8AC3E}">
        <p14:creationId xmlns:p14="http://schemas.microsoft.com/office/powerpoint/2010/main" val="283746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EF3D-B9C2-4F73-86AA-904154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AEA3-63BA-41F0-B768-4E0F0A61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Iterable</a:t>
            </a:r>
            <a:r>
              <a:rPr lang="en-US" altLang="ko-KR" dirty="0"/>
              <a:t>/Iterator</a:t>
            </a:r>
            <a:r>
              <a:rPr lang="ko-KR" altLang="en-US" dirty="0"/>
              <a:t>를 이해하기</a:t>
            </a:r>
            <a:endParaRPr lang="en-US" altLang="ko-KR" dirty="0"/>
          </a:p>
          <a:p>
            <a:pPr lvl="1"/>
            <a:r>
              <a:rPr lang="en-US" altLang="ko-KR" dirty="0"/>
              <a:t>Iterator</a:t>
            </a:r>
            <a:r>
              <a:rPr lang="ko-KR" altLang="en-US" dirty="0"/>
              <a:t>를 이용하여 안전하게 여러 자료를 순회할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Hashable</a:t>
            </a:r>
            <a:r>
              <a:rPr lang="ko-KR" altLang="en-US" dirty="0"/>
              <a:t>을 이해하기</a:t>
            </a:r>
            <a:endParaRPr lang="en-US" altLang="ko-KR" dirty="0"/>
          </a:p>
          <a:p>
            <a:pPr lvl="1"/>
            <a:r>
              <a:rPr lang="ko-KR" altLang="en-US" dirty="0"/>
              <a:t>해시값 알고 넘어가기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자료의 속성에 알맞은 자료형을 사용하기</a:t>
            </a:r>
            <a:endParaRPr lang="en-US" altLang="ko-KR" dirty="0"/>
          </a:p>
          <a:p>
            <a:pPr lvl="1"/>
            <a:r>
              <a:rPr lang="ko-KR" altLang="en-US" dirty="0"/>
              <a:t>제공하는 메소드를 적극적으로 활용하기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Comprehension</a:t>
            </a:r>
            <a:r>
              <a:rPr lang="ko-KR" altLang="en-US" dirty="0"/>
              <a:t>에 대한 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80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C6C4-5436-4C36-8EE3-D2F020C2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77DC-8E1C-499E-9FBF-794B7AA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list</a:t>
            </a:r>
            <a:r>
              <a:rPr lang="ko-KR" altLang="en-US" dirty="0"/>
              <a:t>와 </a:t>
            </a:r>
            <a:r>
              <a:rPr lang="en-US" altLang="ko-KR" dirty="0">
                <a:latin typeface="Consolas" panose="020B0609020204030204" pitchFamily="49" charset="0"/>
              </a:rPr>
              <a:t>tuple</a:t>
            </a:r>
            <a:r>
              <a:rPr lang="ko-KR" altLang="en-US" dirty="0"/>
              <a:t>의 차이는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각각을 언제 사용하면 좋을까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indices = slice(5, 15, 2)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one_to_fifty</a:t>
            </a:r>
            <a:r>
              <a:rPr lang="en-US" altLang="ko-KR" dirty="0">
                <a:latin typeface="Consolas" panose="020B0609020204030204" pitchFamily="49" charset="0"/>
              </a:rPr>
              <a:t> = list(range(1, 51))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one_to_fifty</a:t>
            </a:r>
            <a:r>
              <a:rPr lang="en-US" altLang="ko-KR" dirty="0">
                <a:latin typeface="Consolas" panose="020B0609020204030204" pitchFamily="49" charset="0"/>
              </a:rPr>
              <a:t>[indices]</a:t>
            </a:r>
            <a:r>
              <a:rPr lang="ko-KR" altLang="en-US" dirty="0"/>
              <a:t>의 값은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297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2F6F-AD88-4BB8-AE6B-65342C2E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CAA8E-5F23-40F0-99AD-6F77147EC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Consolas" panose="020B0609020204030204" pitchFamily="49" charset="0"/>
                  </a:rPr>
                  <a:t>randint(a, b)</a:t>
                </a:r>
                <a:r>
                  <a:rPr lang="ko-KR" altLang="en-US" dirty="0"/>
                  <a:t>라는 함수가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만족하는 정수형 난수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을 반환할 때</a:t>
                </a:r>
                <a:r>
                  <a:rPr lang="en-US" altLang="ko-KR" dirty="0"/>
                  <a:t>, 10</a:t>
                </a:r>
                <a:r>
                  <a:rPr lang="ko-KR" altLang="en-US" dirty="0"/>
                  <a:t>개의 정수형 난수를 생성한 후 그 중 중복되는 것을 제외한 것을 반환하는 코드를 작성하여라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단</a:t>
                </a:r>
                <a:r>
                  <a:rPr lang="en-US" altLang="ko-KR" dirty="0"/>
                  <a:t>, comprehension</a:t>
                </a:r>
                <a:r>
                  <a:rPr lang="ko-KR" altLang="en-US" dirty="0"/>
                  <a:t>을 사용해야 함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CAA8E-5F23-40F0-99AD-6F77147EC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10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C032-D4D2-42F0-9701-12FC367B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8A8F-9293-4990-9BD6-C43E16DF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‘1, 2, 3, 4, 5, …’</a:t>
            </a:r>
            <a:r>
              <a:rPr lang="ko-KR" altLang="en-US" dirty="0">
                <a:latin typeface="Consolas" panose="020B0609020204030204" pitchFamily="49" charset="0"/>
              </a:rPr>
              <a:t>와 같은</a:t>
            </a:r>
            <a:r>
              <a:rPr lang="ko-KR" altLang="en-US" dirty="0"/>
              <a:t> </a:t>
            </a:r>
            <a:r>
              <a:rPr lang="ko-KR" altLang="en-US" b="1" dirty="0"/>
              <a:t>문자열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문자열의 각 숫자를 모두 더한 값을 반환하는 코드를 작성하여라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comprehension</a:t>
            </a:r>
            <a:r>
              <a:rPr lang="ko-KR" altLang="en-US" dirty="0"/>
              <a:t>을 사용해야 함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int(x)</a:t>
            </a:r>
            <a:r>
              <a:rPr lang="ko-KR" altLang="en-US" dirty="0"/>
              <a:t>를 이용하여 숫자를 나타내는 문자열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ko-KR" altLang="en-US" dirty="0"/>
              <a:t>를 숫자로 변환</a:t>
            </a:r>
          </a:p>
        </p:txBody>
      </p:sp>
    </p:spTree>
    <p:extLst>
      <p:ext uri="{BB962C8B-B14F-4D97-AF65-F5344CB8AC3E}">
        <p14:creationId xmlns:p14="http://schemas.microsoft.com/office/powerpoint/2010/main" val="15056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9DE2-5680-458D-BAC5-38DB718C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BF95-F351-4C9A-B367-5764F26A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Set type(</a:t>
            </a:r>
            <a:r>
              <a:rPr lang="ko-KR" altLang="en-US" dirty="0"/>
              <a:t>집합 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set, </a:t>
            </a:r>
            <a:r>
              <a:rPr lang="en-US" altLang="ko-KR" dirty="0" err="1">
                <a:latin typeface="Consolas" panose="020B0609020204030204" pitchFamily="49" charset="0"/>
              </a:rPr>
              <a:t>frozenset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Mapping type(</a:t>
            </a:r>
            <a:r>
              <a:rPr lang="ko-KR" altLang="en-US" dirty="0"/>
              <a:t>매핑 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dict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Iterator</a:t>
            </a:r>
            <a:r>
              <a:rPr lang="ko-KR" altLang="en-US"/>
              <a:t>를 이용한 제어문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Comprehension(</a:t>
            </a:r>
            <a:r>
              <a:rPr lang="ko-KR" altLang="en-US" dirty="0"/>
              <a:t>내포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중요점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4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10E-45ED-40F9-A0CE-6AB2AE86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Iterable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4209-82F0-41E4-A9D9-C6EE4B52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하나씩</a:t>
            </a:r>
            <a:r>
              <a:rPr lang="en-US" altLang="ko-KR" dirty="0"/>
              <a:t>, </a:t>
            </a:r>
            <a:r>
              <a:rPr lang="ko-KR" altLang="en-US" dirty="0"/>
              <a:t>자신의 </a:t>
            </a:r>
            <a:r>
              <a:rPr lang="ko-KR" altLang="en-US" b="1" dirty="0">
                <a:solidFill>
                  <a:srgbClr val="FF0000"/>
                </a:solidFill>
              </a:rPr>
              <a:t>멤버</a:t>
            </a:r>
            <a:r>
              <a:rPr lang="ko-KR" altLang="en-US" dirty="0"/>
              <a:t>를 반환할 수 있는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가지의 </a:t>
            </a:r>
            <a:r>
              <a:rPr lang="ko-KR" altLang="en-US" b="1" dirty="0">
                <a:solidFill>
                  <a:srgbClr val="FF0000"/>
                </a:solidFill>
              </a:rPr>
              <a:t>특별한 메소드</a:t>
            </a:r>
            <a:r>
              <a:rPr lang="ko-KR" altLang="en-US" dirty="0"/>
              <a:t>를 구현해야 함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__()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__next__()</a:t>
            </a:r>
          </a:p>
          <a:p>
            <a:endParaRPr lang="en-US" altLang="ko-KR" dirty="0"/>
          </a:p>
          <a:p>
            <a:r>
              <a:rPr lang="en-US" altLang="ko-KR" dirty="0"/>
              <a:t>Iterator</a:t>
            </a:r>
            <a:r>
              <a:rPr lang="ko-KR" altLang="en-US" dirty="0"/>
              <a:t>의 개념에 대해 더 자세히 알아보기</a:t>
            </a:r>
            <a:r>
              <a:rPr lang="en-US" altLang="ko-KR" dirty="0"/>
              <a:t> → </a:t>
            </a:r>
            <a:r>
              <a:rPr lang="ko-KR" altLang="en-US" dirty="0"/>
              <a:t>다음 시간까지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기존의 </a:t>
            </a:r>
            <a:r>
              <a:rPr lang="ko-KR" altLang="en-US" b="1" dirty="0"/>
              <a:t>인덱스 기반</a:t>
            </a:r>
            <a:r>
              <a:rPr lang="en-US" altLang="ko-KR" b="1" dirty="0"/>
              <a:t> </a:t>
            </a:r>
            <a:r>
              <a:rPr lang="ko-KR" altLang="en-US" b="1" dirty="0"/>
              <a:t>순회</a:t>
            </a:r>
            <a:r>
              <a:rPr lang="ko-KR" altLang="en-US" dirty="0"/>
              <a:t>에 비해 어떤 이점이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426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0DC9-FC9A-4823-ABB6-FEA1FCD2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Hashable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FD43-BD32-4170-8C3B-61C74607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자신의 수명 동안 절대 바뀌지 않는 </a:t>
            </a:r>
            <a:r>
              <a:rPr lang="ko-KR" altLang="en-US" b="1" dirty="0"/>
              <a:t>해시</a:t>
            </a:r>
            <a:r>
              <a:rPr lang="ko-KR" altLang="en-US" dirty="0"/>
              <a:t>값을 가지고 있음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다른 객체들과 비교할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가지의 </a:t>
            </a:r>
            <a:r>
              <a:rPr lang="ko-KR" altLang="en-US" b="1" dirty="0">
                <a:solidFill>
                  <a:srgbClr val="FF0000"/>
                </a:solidFill>
              </a:rPr>
              <a:t>특별한 메소드</a:t>
            </a:r>
            <a:r>
              <a:rPr lang="ko-KR" altLang="en-US" dirty="0"/>
              <a:t>를 구현해야 함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__hash__()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__eq__()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383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622-E7E2-449F-B2E2-73F773DB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8CFC-1950-49A5-98AA-6C6BBC89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 길이의 데이터를 고정 길이의 데이터로 매핑한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매핑 작업을 하는 함수를 </a:t>
            </a:r>
            <a:r>
              <a:rPr lang="en-US" altLang="ko-KR" b="1" dirty="0">
                <a:solidFill>
                  <a:srgbClr val="FF0000"/>
                </a:solidFill>
              </a:rPr>
              <a:t>Hash function(</a:t>
            </a:r>
            <a:r>
              <a:rPr lang="ko-KR" altLang="en-US" b="1" dirty="0">
                <a:solidFill>
                  <a:srgbClr val="FF0000"/>
                </a:solidFill>
              </a:rPr>
              <a:t>해시 함수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시간에 더 자세히 알아보기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79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0E17-02B6-445A-B465-E67F5581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type(</a:t>
            </a:r>
            <a:r>
              <a:rPr lang="ko-KR" altLang="en-US" dirty="0"/>
              <a:t>시퀀스형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A2F1-090A-4390-99E9-C36E314F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정수 인덱스를 이용하는 효율적인 원소 접근 지원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자신의 길이 반환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가지의 </a:t>
            </a:r>
            <a:r>
              <a:rPr lang="ko-KR" altLang="en-US" b="1" dirty="0">
                <a:solidFill>
                  <a:srgbClr val="FF0000"/>
                </a:solidFill>
              </a:rPr>
              <a:t>특별한 메소드</a:t>
            </a:r>
            <a:r>
              <a:rPr lang="ko-KR" altLang="en-US" dirty="0"/>
              <a:t>를 구현해야 함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getitem</a:t>
            </a:r>
            <a:r>
              <a:rPr lang="en-US" altLang="ko-KR" dirty="0">
                <a:latin typeface="Consolas" panose="020B0609020204030204" pitchFamily="49" charset="0"/>
              </a:rPr>
              <a:t>__()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__()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77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009F-0DAA-498B-8510-36964A41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list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7B85-AC29-40DF-B49E-F3B8F82B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연결 리스트와는 다르게</a:t>
            </a:r>
            <a:r>
              <a:rPr lang="en-US" altLang="ko-KR" dirty="0"/>
              <a:t>, </a:t>
            </a:r>
            <a:r>
              <a:rPr lang="ko-KR" altLang="en-US" dirty="0"/>
              <a:t>접근 시간이 </a:t>
            </a:r>
            <a:r>
              <a:rPr lang="en-US" altLang="ko-KR" dirty="0"/>
              <a:t>O(1)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대괄호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[]</a:t>
            </a:r>
            <a:r>
              <a:rPr lang="en-US" altLang="ko-KR" dirty="0"/>
              <a:t>)</a:t>
            </a:r>
            <a:r>
              <a:rPr lang="ko-KR" altLang="en-US" dirty="0"/>
              <a:t>를 이용하여 나타낼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일반적인 배열이 지원하지 않는 </a:t>
            </a:r>
            <a:r>
              <a:rPr lang="ko-KR" altLang="en-US" dirty="0">
                <a:hlinkClick r:id="rId2"/>
              </a:rPr>
              <a:t>여러가지 메소드</a:t>
            </a:r>
            <a:r>
              <a:rPr lang="ko-KR" altLang="en-US" dirty="0"/>
              <a:t>를 제공</a:t>
            </a:r>
          </a:p>
        </p:txBody>
      </p:sp>
    </p:spTree>
    <p:extLst>
      <p:ext uri="{BB962C8B-B14F-4D97-AF65-F5344CB8AC3E}">
        <p14:creationId xmlns:p14="http://schemas.microsoft.com/office/powerpoint/2010/main" val="12002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BC22-3E95-4D51-9C0F-05720C12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tuple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1131-E404-41C8-84F3-549A617A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 불가능한 시퀀스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다른 종류의 데이터를 저장할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쉼표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en-US" altLang="ko-KR" dirty="0"/>
              <a:t>) </a:t>
            </a:r>
            <a:r>
              <a:rPr lang="ko-KR" altLang="en-US" dirty="0"/>
              <a:t>또는 소괄호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)</a:t>
            </a:r>
            <a:r>
              <a:rPr lang="ko-KR" altLang="en-US" dirty="0"/>
              <a:t>를 이용하여 나타낼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생성 시 제공한 객체가 </a:t>
            </a:r>
            <a:r>
              <a:rPr lang="en-US" altLang="ko-KR" dirty="0" err="1"/>
              <a:t>Iterable</a:t>
            </a:r>
            <a:r>
              <a:rPr lang="ko-KR" altLang="en-US" dirty="0"/>
              <a:t>하다면 순서대로 원소가 생성됨</a:t>
            </a:r>
          </a:p>
        </p:txBody>
      </p:sp>
    </p:spTree>
    <p:extLst>
      <p:ext uri="{BB962C8B-B14F-4D97-AF65-F5344CB8AC3E}">
        <p14:creationId xmlns:p14="http://schemas.microsoft.com/office/powerpoint/2010/main" val="254496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751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Cambria Math</vt:lpstr>
      <vt:lpstr>Consolas</vt:lpstr>
      <vt:lpstr>Office Theme</vt:lpstr>
      <vt:lpstr>복합 자료형과 제어문</vt:lpstr>
      <vt:lpstr>목차</vt:lpstr>
      <vt:lpstr>목차</vt:lpstr>
      <vt:lpstr>Iterable</vt:lpstr>
      <vt:lpstr>Hashable</vt:lpstr>
      <vt:lpstr>Hash</vt:lpstr>
      <vt:lpstr>Sequence type(시퀀스형)</vt:lpstr>
      <vt:lpstr>list</vt:lpstr>
      <vt:lpstr>tuple</vt:lpstr>
      <vt:lpstr>range</vt:lpstr>
      <vt:lpstr>str</vt:lpstr>
      <vt:lpstr>memoryview</vt:lpstr>
      <vt:lpstr>bytes, bytearray</vt:lpstr>
      <vt:lpstr>slice</vt:lpstr>
      <vt:lpstr>Set type(집합형) – set, frozenset</vt:lpstr>
      <vt:lpstr>Mapping type(매핑형) – dict</vt:lpstr>
      <vt:lpstr>공통 시퀀스 연산</vt:lpstr>
      <vt:lpstr>Iterator를 이용한 제어문</vt:lpstr>
      <vt:lpstr>Comprehension(내포)</vt:lpstr>
      <vt:lpstr>유용한 함수 모음</vt:lpstr>
      <vt:lpstr>중요점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복합 자료형과 제어문</dc:title>
  <dc:creator>Park JungWook</dc:creator>
  <cp:lastModifiedBy>Park JungWook</cp:lastModifiedBy>
  <cp:revision>446</cp:revision>
  <dcterms:created xsi:type="dcterms:W3CDTF">2021-11-14T10:22:37Z</dcterms:created>
  <dcterms:modified xsi:type="dcterms:W3CDTF">2021-11-16T08:40:19Z</dcterms:modified>
</cp:coreProperties>
</file>