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3523B-7A2A-4B64-B2BB-1A7B8DC78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7C4AC-724B-4D2B-9A59-8FF472744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6E254-5EB2-4912-B8AB-A8A92EAF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7184-6456-4EAE-BB2E-D49BB23880C3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9E58E-72F8-4D68-83B3-455AE5EE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1B631-2226-4870-A071-8AA1ACE1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E023-0780-4ABA-96B9-AF11BF69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2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A2A36-A2B4-47EE-BC35-A7F2CAD0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181A2-BF52-44FC-BBB3-2ADB81FB4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60ABE-97F4-4328-A650-B6AABA1B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7184-6456-4EAE-BB2E-D49BB23880C3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F6F1C-98AB-4B5A-A63E-5EC2115B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84A6B-A953-4B2E-96E6-637653D4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E023-0780-4ABA-96B9-AF11BF69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28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3D3849-2625-468C-8703-7D654DEFE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887DE-09B6-4162-B408-27D45FEB0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82B45-0AA9-4756-9228-813D35833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7184-6456-4EAE-BB2E-D49BB23880C3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056E1-66B2-4713-A102-3E9D8ADF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DAF68-6115-4CD7-901D-C9EC98ED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E023-0780-4ABA-96B9-AF11BF69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20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72D3-95E8-4316-8D25-24B9644A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89CDC-A9CC-4CF4-B588-82E30E94F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211DB-4E83-4509-B088-8B1DA940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7184-6456-4EAE-BB2E-D49BB23880C3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D015D-D20D-4131-9FED-56F14C75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84B92-9FE0-4764-A2AA-A7F2DE6D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E023-0780-4ABA-96B9-AF11BF69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72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FE065-4FDD-4160-8F08-59BD906A7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4FAD9-6DB0-4E6C-8A9F-6916492E7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93D1-37AB-4B61-8311-ADB823C8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7184-6456-4EAE-BB2E-D49BB23880C3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8875A-E6F9-4156-9E7D-E47A5637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48310-4439-4465-8540-996AEE995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E023-0780-4ABA-96B9-AF11BF69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3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1082D-0D29-421A-80B8-82E63F96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2D25F-1E72-4586-8175-D8D44804B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16E86-E60B-4E3E-BF43-85C2506A9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C4DFA-C097-45EB-A3B2-689DB908E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7184-6456-4EAE-BB2E-D49BB23880C3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C9B4B-42C9-4113-8E5D-346C2A22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A7735-2A4C-4900-AF88-7E088A0C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E023-0780-4ABA-96B9-AF11BF69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20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6FE3-6B7C-405D-8790-644448A64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2BB9B-5877-4960-A36C-5E1CE5B0C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AEB43-489A-4DA4-A7CA-6E27FD6D0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CAAD4-9EF3-457A-B937-3FE45EF43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BA1100-EFD0-4C2E-8869-C0730ACC4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4B40E6-7D9A-437A-B8B9-ACC84DB6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7184-6456-4EAE-BB2E-D49BB23880C3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F78FB-DC7C-47EC-B29F-A86B10B9F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05127-2D36-48D3-9718-8EF679A7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E023-0780-4ABA-96B9-AF11BF69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84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F448-D3F2-4E56-B658-A7F72D2D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6BE21C-AE73-4C36-A258-49E5C7F3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7184-6456-4EAE-BB2E-D49BB23880C3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B321B-E65B-43F3-99DD-6C464AC4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DB2A5-C70B-4024-A8F5-852D9AE0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E023-0780-4ABA-96B9-AF11BF69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46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154AFA-B0EE-4A4D-A3D6-4EEEB662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7184-6456-4EAE-BB2E-D49BB23880C3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1EC9B6-95C8-4FF9-8417-723E550B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25C42-7FBC-4DF4-8E5B-3753FADD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E023-0780-4ABA-96B9-AF11BF69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812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BDF75-3327-47F6-AEB0-C4FA92B3E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46CFD-7EA1-4FF8-8B9C-01B33AE9F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346F7-B97E-45C4-B57A-08ED7E4A0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A589B-96BF-4679-8FA6-B45F4365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7184-6456-4EAE-BB2E-D49BB23880C3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557F6-30FA-49A0-8D66-1ED50E11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45336-D8B7-4BDB-80F7-EBC15D9A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E023-0780-4ABA-96B9-AF11BF69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74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85467-391B-4CDB-A67C-C96FD3946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7788C-1095-4C9E-8075-AF82FDE6C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0B269-ECA4-4128-B355-4ADD2F153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B0403-BAAE-4927-B1B2-1BEB0430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7184-6456-4EAE-BB2E-D49BB23880C3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F3695-3938-4320-B066-F2E390E5F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9D2F7-DD91-4F71-A932-38A6CE40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E023-0780-4ABA-96B9-AF11BF69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02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8AB974-B50E-478F-89A8-AC2320C1E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BF49-DFEB-404E-90A7-E0E2DDCE9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07CDC-28EF-4DEC-AB29-17C4DF911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D7184-6456-4EAE-BB2E-D49BB23880C3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05FF6-9D79-4E42-A37C-737DCEAD8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E4F63-E6E2-4C75-BD0A-9BFD3A309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CE023-0780-4ABA-96B9-AF11BF69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63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lved.ac/profile/hatchling13" TargetMode="External"/><Relationship Id="rId2" Type="http://schemas.openxmlformats.org/officeDocument/2006/relationships/hyperlink" Target="https://github.com/hatchling1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hatchling3713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1529-5287-4306-9D97-5DEC0E88D8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오리엔테이션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D162D2-1A38-41CE-95DD-885A7EE6AD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 </a:t>
            </a:r>
            <a:r>
              <a:rPr lang="ko-KR" altLang="en-US" dirty="0"/>
              <a:t>경상대학교 컴퓨터과학과 멘토링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591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2104C-0101-453B-B11C-967F4AE7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E2AE3-A4B6-4BBA-B6E8-42DF6FB40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자기소개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팀 이름 및 목표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어떤 걸 공부하게 될까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진행 방식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기타 정보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456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4B687-37E5-4D54-AB0E-977B7C8F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자기소개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9994-4825-4ED3-B6BC-66717E39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컴퓨터과학과 </a:t>
            </a:r>
            <a:r>
              <a:rPr lang="en-US" altLang="ko-KR" dirty="0"/>
              <a:t>16</a:t>
            </a:r>
            <a:r>
              <a:rPr lang="ko-KR" altLang="en-US" dirty="0"/>
              <a:t>학번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416</a:t>
            </a:r>
            <a:r>
              <a:rPr lang="ko-KR" altLang="en-US" dirty="0"/>
              <a:t>호 알고리즘 연구실 소속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2016</a:t>
            </a:r>
            <a:r>
              <a:rPr lang="ko-KR" altLang="en-US" dirty="0"/>
              <a:t>년도 객체지향언어</a:t>
            </a:r>
            <a:r>
              <a:rPr lang="en-US" altLang="ko-KR" dirty="0"/>
              <a:t>(C++ </a:t>
            </a:r>
            <a:r>
              <a:rPr lang="ko-KR" altLang="en-US" dirty="0"/>
              <a:t>언어</a:t>
            </a:r>
            <a:r>
              <a:rPr lang="en-US" altLang="ko-KR" dirty="0"/>
              <a:t>) </a:t>
            </a:r>
            <a:r>
              <a:rPr lang="ko-KR" altLang="en-US" dirty="0"/>
              <a:t>성적 </a:t>
            </a:r>
            <a:r>
              <a:rPr lang="en-US" altLang="ko-KR" dirty="0"/>
              <a:t>A+</a:t>
            </a:r>
          </a:p>
          <a:p>
            <a:endParaRPr lang="en-US" altLang="ko-KR" dirty="0"/>
          </a:p>
          <a:p>
            <a:r>
              <a:rPr lang="en-US" altLang="ko-KR" dirty="0"/>
              <a:t>2021</a:t>
            </a:r>
            <a:r>
              <a:rPr lang="ko-KR" altLang="en-US" dirty="0"/>
              <a:t>년 현재 평점 </a:t>
            </a:r>
            <a:r>
              <a:rPr lang="en-US" altLang="ko-KR" dirty="0"/>
              <a:t>3.74</a:t>
            </a:r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https://github.com/hatchling13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https://solved.ac/profile/hatchling13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4970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1AAE-FAFA-484D-8DD3-1B0013A4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자기소개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94B9B-F2E1-46AD-8F60-BCE60E3C2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여러분은 어떤 사람인가요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지금까지 어떤 걸 공부해오셨나요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결과물이 남아있다면 보여주실 수 있나요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앞으로 어떤 방향으로 진로를 잡아가실 건가요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당장 없어도 괜찮아요</a:t>
            </a:r>
            <a:r>
              <a:rPr lang="en-US" altLang="ko-KR" dirty="0"/>
              <a:t>! </a:t>
            </a:r>
            <a:r>
              <a:rPr lang="ko-KR" altLang="en-US" dirty="0"/>
              <a:t>저도 못 정했어요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91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E300F-AA7D-44DF-B8A7-12CB46BD6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 이름 및 목표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B284BE-D781-4302-97E1-55A64E293A2D}"/>
              </a:ext>
            </a:extLst>
          </p:cNvPr>
          <p:cNvSpPr txBox="1"/>
          <p:nvPr/>
        </p:nvSpPr>
        <p:spPr>
          <a:xfrm>
            <a:off x="3464510" y="3797477"/>
            <a:ext cx="52629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latin typeface="Consolas" panose="020B0609020204030204" pitchFamily="49" charset="0"/>
              </a:rPr>
              <a:t>server.py</a:t>
            </a:r>
            <a:endParaRPr lang="ko-KR" altLang="en-US" sz="8000" dirty="0">
              <a:latin typeface="Consolas" panose="020B0609020204030204" pitchFamily="49" charset="0"/>
            </a:endParaRPr>
          </a:p>
        </p:txBody>
      </p:sp>
      <p:pic>
        <p:nvPicPr>
          <p:cNvPr id="6" name="Graphic 5" descr="Server outline">
            <a:extLst>
              <a:ext uri="{FF2B5EF4-FFF2-40B4-BE49-F238E27FC236}">
                <a16:creationId xmlns:a16="http://schemas.microsoft.com/office/drawing/2014/main" id="{3C6B8AF9-1DD2-4B16-8984-487F69FB6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4510" y="1948958"/>
            <a:ext cx="1848519" cy="1848519"/>
          </a:xfrm>
          <a:prstGeom prst="rect">
            <a:avLst/>
          </a:prstGeom>
        </p:spPr>
      </p:pic>
      <p:pic>
        <p:nvPicPr>
          <p:cNvPr id="8" name="Graphic 7" descr="Database outline">
            <a:extLst>
              <a:ext uri="{FF2B5EF4-FFF2-40B4-BE49-F238E27FC236}">
                <a16:creationId xmlns:a16="http://schemas.microsoft.com/office/drawing/2014/main" id="{E5A58109-2DD6-4F56-A8D1-2918BDC98C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3029" y="1948960"/>
            <a:ext cx="1848517" cy="1848517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1221ACC2-BBDE-4000-966B-952D3FD36D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546" y="1948958"/>
            <a:ext cx="1848517" cy="184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07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1B29-104D-48C1-A0C7-E3E67324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팀 이름 및 목표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9A51C-DF53-4AF1-8415-ABBD2C92E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</a:t>
            </a:r>
            <a:r>
              <a:rPr lang="ko-KR" altLang="en-US" dirty="0"/>
              <a:t>의 문법 요소 알기</a:t>
            </a:r>
            <a:endParaRPr lang="en-US" altLang="ko-KR" dirty="0"/>
          </a:p>
          <a:p>
            <a:pPr lvl="1"/>
            <a:r>
              <a:rPr lang="ko-KR" altLang="en-US" dirty="0"/>
              <a:t>본인이 원하는 대로 코드를 작성할 수 있을 정도로 익숙해지자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서버에 대한 개념 잡기</a:t>
            </a:r>
            <a:endParaRPr lang="en-US" altLang="ko-KR" dirty="0"/>
          </a:p>
          <a:p>
            <a:pPr lvl="1"/>
            <a:r>
              <a:rPr lang="ko-KR" altLang="en-US" dirty="0"/>
              <a:t>서버가 요청을 받아 응답을 돌려주는 코드를 작성해보자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데이터베이스에 대한 개념 잡기</a:t>
            </a:r>
            <a:endParaRPr lang="en-US" altLang="ko-KR" dirty="0"/>
          </a:p>
          <a:p>
            <a:pPr lvl="1"/>
            <a:r>
              <a:rPr lang="ko-KR" altLang="en-US" dirty="0"/>
              <a:t>기본적인 데이터베이스 관리 방법을 알아보자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764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C5EDF-81D5-4D94-8FED-F6CBD6FD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어떤 걸 공부하게 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DB20F-9AC7-4B4D-8BED-429E52AE1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1697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Python</a:t>
            </a:r>
          </a:p>
          <a:p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기초 자료형과 제어문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복합 자료형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함수와 클래스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모듈과 패키지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예외처리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Pythonic</a:t>
            </a:r>
            <a:r>
              <a:rPr lang="ko-KR" altLang="en-US" dirty="0"/>
              <a:t>함에 대해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F55D35-74B1-498B-B1E1-0D9D560E4124}"/>
              </a:ext>
            </a:extLst>
          </p:cNvPr>
          <p:cNvSpPr txBox="1">
            <a:spLocks/>
          </p:cNvSpPr>
          <p:nvPr/>
        </p:nvSpPr>
        <p:spPr>
          <a:xfrm>
            <a:off x="6932105" y="1825625"/>
            <a:ext cx="44216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Server</a:t>
            </a:r>
          </a:p>
          <a:p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모델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서버의 종류와 용도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웹 서버 실습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DB</a:t>
            </a:r>
          </a:p>
          <a:p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DB</a:t>
            </a:r>
            <a:r>
              <a:rPr lang="ko-KR" altLang="en-US" dirty="0"/>
              <a:t>의 종류와 </a:t>
            </a:r>
            <a:r>
              <a:rPr lang="en-US" altLang="ko-KR" dirty="0"/>
              <a:t>DBMS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SQL-1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SQL-2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721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17745-78FC-4529-A3D4-4AA24690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방식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D0D90-A646-485D-ACCD-5B68E491C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가급적 비대면으로 진행 예정</a:t>
            </a:r>
            <a:endParaRPr lang="en-US" altLang="ko-KR" dirty="0"/>
          </a:p>
          <a:p>
            <a:pPr lvl="1"/>
            <a:r>
              <a:rPr lang="ko-KR" altLang="en-US" dirty="0"/>
              <a:t>비대면 진행 시 사용할 프로그램 결정해야 해요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여러분이 대면이 좋다면 대면으로 진행할게요</a:t>
            </a:r>
            <a:r>
              <a:rPr lang="en-US" altLang="ko-KR" dirty="0"/>
              <a:t>~</a:t>
            </a:r>
          </a:p>
          <a:p>
            <a:endParaRPr lang="en-US" altLang="ko-KR" dirty="0"/>
          </a:p>
          <a:p>
            <a:r>
              <a:rPr lang="ko-KR" altLang="en-US" dirty="0"/>
              <a:t>멘토링 일정 시작과 종료 시 간단한 검사 예정</a:t>
            </a:r>
            <a:endParaRPr lang="en-US" altLang="ko-KR" dirty="0"/>
          </a:p>
          <a:p>
            <a:pPr lvl="1"/>
            <a:r>
              <a:rPr lang="ko-KR" altLang="en-US" dirty="0"/>
              <a:t>어디까지 알고 있는지 확인하기 위한 용도니 마음 편히 해주세요</a:t>
            </a:r>
            <a:r>
              <a:rPr lang="en-US" altLang="ko-KR" dirty="0"/>
              <a:t>~</a:t>
            </a:r>
          </a:p>
          <a:p>
            <a:endParaRPr lang="en-US" altLang="ko-KR" dirty="0"/>
          </a:p>
          <a:p>
            <a:r>
              <a:rPr lang="en-US" altLang="ko-KR" dirty="0"/>
              <a:t>PPT </a:t>
            </a:r>
            <a:r>
              <a:rPr lang="ko-KR" altLang="en-US" dirty="0"/>
              <a:t>보시면 아시겠지만</a:t>
            </a:r>
            <a:r>
              <a:rPr lang="en-US" altLang="ko-KR" dirty="0"/>
              <a:t>,</a:t>
            </a:r>
            <a:r>
              <a:rPr lang="ko-KR" altLang="en-US" dirty="0"/>
              <a:t> 질문이 상당히 많을 예정</a:t>
            </a:r>
            <a:endParaRPr lang="en-US" altLang="ko-KR" dirty="0"/>
          </a:p>
          <a:p>
            <a:pPr lvl="1"/>
            <a:r>
              <a:rPr lang="ko-KR" altLang="en-US" dirty="0"/>
              <a:t>주절주절 많이 하실 생각 해놓으시면 좋겠어요</a:t>
            </a:r>
            <a:r>
              <a:rPr lang="en-US" altLang="ko-KR" dirty="0"/>
              <a:t>~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9026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2119-BF3B-4D77-9397-B8ACF28D9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정보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DE831-0D5C-42E7-8316-98EFFF9D2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연락처</a:t>
            </a:r>
            <a:r>
              <a:rPr lang="en-US" altLang="ko-KR" dirty="0"/>
              <a:t>: 010-4067-3713</a:t>
            </a:r>
          </a:p>
          <a:p>
            <a:endParaRPr lang="en-US" altLang="ko-KR" dirty="0"/>
          </a:p>
          <a:p>
            <a:r>
              <a:rPr lang="ko-KR" altLang="en-US" dirty="0"/>
              <a:t>이메일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hatchling3713@gmail.com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881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242</Words>
  <Application>Microsoft Office PowerPoint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Consolas</vt:lpstr>
      <vt:lpstr>Office Theme</vt:lpstr>
      <vt:lpstr>오리엔테이션</vt:lpstr>
      <vt:lpstr>목차</vt:lpstr>
      <vt:lpstr>자기소개</vt:lpstr>
      <vt:lpstr>자기소개</vt:lpstr>
      <vt:lpstr>팀 이름 및 목표</vt:lpstr>
      <vt:lpstr>팀 이름 및 목표</vt:lpstr>
      <vt:lpstr>어떤 걸 공부하게 될까?</vt:lpstr>
      <vt:lpstr>진행 방식</vt:lpstr>
      <vt:lpstr>기타 정보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오리엔테이션</dc:title>
  <dc:creator>Park JungWook</dc:creator>
  <cp:lastModifiedBy>Park JungWook</cp:lastModifiedBy>
  <cp:revision>87</cp:revision>
  <dcterms:created xsi:type="dcterms:W3CDTF">2021-09-27T03:56:13Z</dcterms:created>
  <dcterms:modified xsi:type="dcterms:W3CDTF">2021-09-27T07:13:08Z</dcterms:modified>
</cp:coreProperties>
</file>