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4ACD-0B32-4E58-ACB0-DFEB65938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F9BF6-A3CC-4873-868B-8110C1C4F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30DAF-7505-4CBB-B81F-7379A6B2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86CE-C518-456E-B552-645ECB603BE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C850F-C107-42F7-B832-7C1E6072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3EB8F-2A4E-4E55-AAA2-908557A6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0E00-7609-4D6C-BFF5-2A44FD7E2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6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5D0D-AF0B-48A3-9277-322C8BF3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B6B21-E0CB-4FC0-8A71-EC0DA0780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8C9A7-347B-4FFE-A510-6F333BF6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86CE-C518-456E-B552-645ECB603BE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FF8F-75C4-4A4C-B55D-520FB5E1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FDCAC-CE2C-46FB-BACE-940DA800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0E00-7609-4D6C-BFF5-2A44FD7E2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42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B9A36-6CE0-4D6F-8F13-C0614AC1B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C2588-77F2-4732-9862-A8B8DBC8C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31FB9-CC08-432A-A7BC-B813EE58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86CE-C518-456E-B552-645ECB603BE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F388A-A2CA-4557-B468-F69DC73E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C308E-0457-4248-95F2-A9CD31F5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0E00-7609-4D6C-BFF5-2A44FD7E2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1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2A31-E29C-4DEE-961E-FFAF725E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42748-980C-47E5-8849-0FE22C2A5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25284-020D-473A-A3EF-D619C2F3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86CE-C518-456E-B552-645ECB603BE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FF462-E749-4EC4-B4BD-7FF9CD68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27ED-02EB-404E-B263-DB23C202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0E00-7609-4D6C-BFF5-2A44FD7E2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0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0446-9E0C-450C-9552-9C634C0D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60BF5-99D6-4E7D-B6D1-09F1B3EF3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2F60A-F27A-44EF-BDFA-ADC2126A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86CE-C518-456E-B552-645ECB603BE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160A4-8AEF-4251-BA3A-4FEC2FBA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F191C-F06E-4DC4-9085-6868CD02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0E00-7609-4D6C-BFF5-2A44FD7E2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00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E3B3-D47D-4E71-91F7-5BAF56DE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96705-4F68-41EB-A971-959DC686B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01D83-73F3-4A7A-8522-C8393CFFD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FA8DA-D38C-4866-A4F9-A2668991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86CE-C518-456E-B552-645ECB603BE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4AF6B-2F48-4553-A062-D7F9B917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59F2D-60B0-4F56-8ED6-7139C8D5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0E00-7609-4D6C-BFF5-2A44FD7E2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38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2B68-8301-4892-877D-84FA13AF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88EB3-2EE8-4476-BC06-AA1E938B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62A2B-79C8-443E-B5C0-423809F8C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785F7-F817-4496-8B02-0FAB35EBB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30C21-D6DE-4DA8-99C8-CE7FF3374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6872E-D10D-4419-A6F0-41E66452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86CE-C518-456E-B552-645ECB603BE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81225-6C4B-411A-8093-E64BACC6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1F089-6152-42FD-B335-5479053A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0E00-7609-4D6C-BFF5-2A44FD7E2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78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524D-FF9B-46D6-8D96-241C5F67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18FB1F-1866-4139-817F-4C77F6FD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86CE-C518-456E-B552-645ECB603BE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54933-014B-4D12-98E6-5F168DAC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8BE7B-FB85-4390-9D9E-27272FB4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0E00-7609-4D6C-BFF5-2A44FD7E2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7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D677B-4504-471D-928E-6D422BD5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86CE-C518-456E-B552-645ECB603BE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E7335-9F9D-41ED-BBF2-95B6E5DD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F5F8C-8976-486A-BA54-13FA2156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0E00-7609-4D6C-BFF5-2A44FD7E2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5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598B-275A-41DE-AD0C-6A888305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DC1A-330A-4689-81C8-DCC28809B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9ABB2-ED2B-40F4-B934-1FA6CBBAF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DAF30-C97D-4A83-A1AE-C3014C13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86CE-C518-456E-B552-645ECB603BE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395B2-574E-4120-9C7F-7829166C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0C552-ED57-40BD-841F-993A296B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0E00-7609-4D6C-BFF5-2A44FD7E2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5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7D31-C8A5-4E54-B4FD-A5BE6ED9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F87EB-E6D1-4939-BDAE-A788DC0CA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460FB-2A6C-4C06-93EB-C3206D372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D01E7-47B9-4434-97AD-0EB700F3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86CE-C518-456E-B552-645ECB603BE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37CCC-E9D6-44B7-9771-48EBCD8B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87F10-0F67-4511-85F1-8601792F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0E00-7609-4D6C-BFF5-2A44FD7E2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27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2688D-9C59-404F-AD81-48D1A848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F5B0E-C009-437B-B513-F7676226C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897F4-B404-45EF-840A-B65F5EDBC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086CE-C518-456E-B552-645ECB603BE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7EE82-4DBA-4035-BE2C-45AC96169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8DFF2-3EE0-4EB9-A2B9-894B1EAB9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E0E00-7609-4D6C-BFF5-2A44FD7E2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14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ev/peps/pep-002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uneestella.github.io/research/2021-07-12-the-way-i-understand-the-zen-of-pyth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-guide.org/writing/style/#idiom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0585-A502-4839-8A74-103CAE6C08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Pythonic</a:t>
            </a:r>
            <a:r>
              <a:rPr lang="ko-KR" altLang="en-US"/>
              <a:t>함에 대해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294B6-6C14-4468-86B8-C13BDFFB8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 </a:t>
            </a:r>
            <a:r>
              <a:rPr lang="ko-KR" altLang="en-US"/>
              <a:t>경상대학교 컴퓨터과학과 멘토링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651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C368-A050-4875-91D9-2C434A6D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33214-1832-421D-80CA-254EC07C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Zen of Python</a:t>
            </a:r>
          </a:p>
          <a:p>
            <a:endParaRPr lang="en-US" altLang="ko-KR" dirty="0"/>
          </a:p>
          <a:p>
            <a:r>
              <a:rPr lang="en-US" altLang="ko-KR" dirty="0"/>
              <a:t>Pythonic code</a:t>
            </a:r>
          </a:p>
          <a:p>
            <a:pPr lvl="1"/>
            <a:r>
              <a:rPr lang="en-US" altLang="ko-KR" dirty="0"/>
              <a:t>PEP 8 – Style Guide for Python Code</a:t>
            </a:r>
          </a:p>
          <a:p>
            <a:pPr lvl="1"/>
            <a:r>
              <a:rPr lang="en-US" altLang="ko-KR" dirty="0"/>
              <a:t>Idiomatic Python Code</a:t>
            </a:r>
          </a:p>
          <a:p>
            <a:endParaRPr lang="en-US" altLang="ko-KR" dirty="0"/>
          </a:p>
          <a:p>
            <a:r>
              <a:rPr lang="ko-KR" altLang="en-US" dirty="0"/>
              <a:t>읽어볼 만한 책 추천</a:t>
            </a:r>
          </a:p>
        </p:txBody>
      </p:sp>
    </p:spTree>
    <p:extLst>
      <p:ext uri="{BB962C8B-B14F-4D97-AF65-F5344CB8AC3E}">
        <p14:creationId xmlns:p14="http://schemas.microsoft.com/office/powerpoint/2010/main" val="98776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1EFB-EC73-49D4-93AD-CF01BFBC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The Zen of Python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6EB5A4-8D58-4AB3-82D6-254F22C3C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2268" y="1825625"/>
            <a:ext cx="6807464" cy="4351338"/>
          </a:xfrm>
        </p:spPr>
      </p:pic>
    </p:spTree>
    <p:extLst>
      <p:ext uri="{BB962C8B-B14F-4D97-AF65-F5344CB8AC3E}">
        <p14:creationId xmlns:p14="http://schemas.microsoft.com/office/powerpoint/2010/main" val="353409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5F6A-B023-481F-8BC0-35155B48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Zen of Python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A1C62-3962-4EFC-9FC5-33FBE3F60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이 추구하는 철학을 설명하는 </a:t>
            </a:r>
            <a:r>
              <a:rPr lang="en-US" altLang="ko-KR" dirty="0"/>
              <a:t>19</a:t>
            </a:r>
            <a:r>
              <a:rPr lang="ko-KR" altLang="en-US" dirty="0"/>
              <a:t>가지 원칙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2"/>
              </a:rPr>
              <a:t>한국어 번역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12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21F3-A37D-46BA-8026-D0ECE711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Pythonic code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FE2F-C178-4D77-9259-38CB46287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언어에는 고유의 특성이 존재함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특성에 따라 언어의 사용처를 가늠할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언어의 특성을 살리는 코드 작성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용도에 맞는 최적의 코드 작성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의 특성을 살리는 코딩 스타일이 곧 </a:t>
            </a:r>
            <a:r>
              <a:rPr lang="en-US" altLang="ko-KR" dirty="0"/>
              <a:t>Pythonic code!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16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F267-2730-4CFB-8E43-CDBA96CA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PEP 8 – Style Guide for Python Code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DCAF-3B9A-47F5-94E6-4C06B1AE7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표준 라이브러리</a:t>
            </a:r>
            <a:r>
              <a:rPr lang="ko-KR" altLang="en-US" dirty="0"/>
              <a:t>에 적용되는 코딩 규약</a:t>
            </a:r>
            <a:r>
              <a:rPr lang="en-US" altLang="ko-KR" dirty="0"/>
              <a:t>(Coding convention)</a:t>
            </a:r>
          </a:p>
          <a:p>
            <a:pPr marL="457200" lvl="1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권장되는 프로그래밍 스타일</a:t>
            </a:r>
            <a:r>
              <a:rPr lang="en-US" altLang="ko-KR" dirty="0"/>
              <a:t>, </a:t>
            </a:r>
            <a:r>
              <a:rPr lang="ko-KR" altLang="en-US" dirty="0"/>
              <a:t>사례</a:t>
            </a:r>
            <a:r>
              <a:rPr lang="en-US" altLang="ko-KR" dirty="0"/>
              <a:t>, </a:t>
            </a:r>
            <a:r>
              <a:rPr lang="ko-KR" altLang="en-US" dirty="0"/>
              <a:t>방법론 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가독성 증가로 인한 유지보수성 증대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소프트웨어 품질 상승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웬만하면 따르는 게 좋지만</a:t>
            </a:r>
            <a:r>
              <a:rPr lang="en-US" altLang="ko-KR" dirty="0"/>
              <a:t>, </a:t>
            </a:r>
            <a:r>
              <a:rPr lang="ko-KR" altLang="en-US" dirty="0"/>
              <a:t>이를 지키기 위해서 무리하게 작업하는 것은 권장되지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482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506D-A433-47BA-A08C-4177EFBE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Idiomatic Python Code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6979-9568-4C28-80BE-501817811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관용적 </a:t>
            </a:r>
            <a:r>
              <a:rPr lang="en-US" altLang="ko-KR" dirty="0"/>
              <a:t>Python </a:t>
            </a:r>
            <a:r>
              <a:rPr lang="ko-KR" altLang="en-US" dirty="0"/>
              <a:t>코드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습관적으로 쓰이는 </a:t>
            </a:r>
            <a:r>
              <a:rPr lang="en-US" altLang="ko-KR" dirty="0"/>
              <a:t>Python </a:t>
            </a:r>
            <a:r>
              <a:rPr lang="ko-KR" altLang="en-US" dirty="0"/>
              <a:t>코드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작은 규모의 프로그래밍 패턴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처음 봤을 때는 이해가 되지 않지만</a:t>
            </a:r>
            <a:r>
              <a:rPr lang="en-US" altLang="ko-KR" dirty="0"/>
              <a:t>, </a:t>
            </a:r>
            <a:r>
              <a:rPr lang="ko-KR" altLang="en-US" dirty="0"/>
              <a:t>적응되면 편리한 것들</a:t>
            </a:r>
            <a:endParaRPr lang="en-US" altLang="ko-KR" dirty="0"/>
          </a:p>
          <a:p>
            <a:pPr lvl="1"/>
            <a:r>
              <a:rPr lang="en-US" altLang="ko-KR" dirty="0"/>
              <a:t>Unpacking</a:t>
            </a:r>
          </a:p>
          <a:p>
            <a:pPr lvl="1"/>
            <a:r>
              <a:rPr lang="ko-KR" altLang="en-US" dirty="0"/>
              <a:t>변수 무시하기</a:t>
            </a:r>
            <a:endParaRPr lang="en-US" altLang="ko-KR" dirty="0"/>
          </a:p>
          <a:p>
            <a:pPr lvl="1"/>
            <a:r>
              <a:rPr lang="ko-KR" altLang="en-US" dirty="0"/>
              <a:t>같은 값 여러 개 만들기</a:t>
            </a:r>
            <a:endParaRPr lang="en-US" altLang="ko-KR" dirty="0"/>
          </a:p>
          <a:p>
            <a:pPr lvl="1"/>
            <a:r>
              <a:rPr lang="ko-KR" altLang="en-US" dirty="0"/>
              <a:t>여러 개의 리스트 만들기</a:t>
            </a:r>
            <a:endParaRPr lang="en-US" altLang="ko-KR" dirty="0"/>
          </a:p>
          <a:p>
            <a:pPr lvl="1"/>
            <a:r>
              <a:rPr lang="ko-KR" altLang="en-US" dirty="0"/>
              <a:t>리스트로 문자열 만들기</a:t>
            </a:r>
            <a:endParaRPr lang="en-US" altLang="ko-KR" dirty="0"/>
          </a:p>
          <a:p>
            <a:pPr lvl="1"/>
            <a:r>
              <a:rPr lang="ko-KR" altLang="en-US" dirty="0"/>
              <a:t>등등</a:t>
            </a:r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81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3D8D-E40F-478B-938C-40D8B228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읽어볼 만한 책 추천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CC1F7B-BCF5-4FEA-B212-CF5E3B57A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4947" y="1825625"/>
            <a:ext cx="6588853" cy="4351338"/>
          </a:xfrm>
        </p:spPr>
        <p:txBody>
          <a:bodyPr/>
          <a:lstStyle/>
          <a:p>
            <a:r>
              <a:rPr lang="en-US" altLang="ko-KR" dirty="0"/>
              <a:t>Pythonic Code</a:t>
            </a:r>
            <a:r>
              <a:rPr lang="ko-KR" altLang="en-US" dirty="0"/>
              <a:t>부터 </a:t>
            </a:r>
            <a:r>
              <a:rPr lang="en-US" altLang="ko-KR" dirty="0"/>
              <a:t>Clean Code</a:t>
            </a:r>
            <a:r>
              <a:rPr lang="ko-KR" altLang="en-US" dirty="0"/>
              <a:t>까지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단위 테스트 </a:t>
            </a:r>
            <a:r>
              <a:rPr lang="en-US" altLang="ko-KR" dirty="0"/>
              <a:t>/ </a:t>
            </a:r>
            <a:r>
              <a:rPr lang="ko-KR" altLang="en-US" dirty="0"/>
              <a:t>디자인 패턴 등도 수록</a:t>
            </a:r>
            <a:endParaRPr lang="ko-KR" altLang="en-US" b="1" dirty="0"/>
          </a:p>
        </p:txBody>
      </p:sp>
      <p:pic>
        <p:nvPicPr>
          <p:cNvPr id="11" name="Content Placeholder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F309FCE1-DC72-4F24-9B33-CF20C184A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4"/>
            <a:ext cx="3406689" cy="4351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091191-E7C7-4E4A-962C-10E224B37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310" y="3859896"/>
            <a:ext cx="6334125" cy="933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E30511-1FAE-4B26-B730-138A36AAE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761" y="5243513"/>
            <a:ext cx="4411004" cy="93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6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E770-EB9D-4655-A566-EB512798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중요점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0664-5D12-413D-B1D8-FAC1D27D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언어에는 고유의 특성 존재</a:t>
            </a:r>
            <a:endParaRPr lang="en-US" altLang="ko-KR" dirty="0"/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의 특성이란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특성을 잘 살릴 수 있는 방법으로 코딩하는 것이 이상적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Pythonic code</a:t>
            </a:r>
            <a:r>
              <a:rPr lang="ko-KR" altLang="en-US" dirty="0"/>
              <a:t>란 어떤 코드를 말하는 것일까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9218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218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Theme</vt:lpstr>
      <vt:lpstr>Pythonic함에 대해</vt:lpstr>
      <vt:lpstr>목차</vt:lpstr>
      <vt:lpstr>The Zen of Python</vt:lpstr>
      <vt:lpstr>The Zen of Python</vt:lpstr>
      <vt:lpstr>Pythonic code</vt:lpstr>
      <vt:lpstr>PEP 8 – Style Guide for Python Code</vt:lpstr>
      <vt:lpstr>Idiomatic Python Code</vt:lpstr>
      <vt:lpstr>읽어볼 만한 책 추천</vt:lpstr>
      <vt:lpstr>중요점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Pythonic함에 대하여</dc:title>
  <dc:creator>Park JungWook</dc:creator>
  <cp:lastModifiedBy>Park JungWook</cp:lastModifiedBy>
  <cp:revision>147</cp:revision>
  <dcterms:created xsi:type="dcterms:W3CDTF">2022-01-02T10:00:38Z</dcterms:created>
  <dcterms:modified xsi:type="dcterms:W3CDTF">2022-01-05T16:15:36Z</dcterms:modified>
</cp:coreProperties>
</file>