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6" r:id="rId6"/>
    <p:sldId id="262" r:id="rId7"/>
    <p:sldId id="265" r:id="rId8"/>
    <p:sldId id="263" r:id="rId9"/>
    <p:sldId id="264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3544-484E-465D-A753-52144821D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3AAFA-3F5D-417A-834F-20A4CD5F7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6699E-0747-44CD-9882-6E61D60E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B9F-6B30-49CF-AA56-6E733994FD6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C5959-50D3-4D82-8351-C5D93B4E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16A41-52DF-4137-A5FC-53761C3B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D74E-5004-4E5E-A7A9-412BB131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33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E7B6-2175-4759-89CB-26E885B7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C810C-907C-45BF-9897-950314906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6D63C-75FC-4A78-A12F-E8764038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B9F-6B30-49CF-AA56-6E733994FD6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A9931-1D13-4909-AB71-856D7950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8DD4-46C4-44A6-9845-8E924D5A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D74E-5004-4E5E-A7A9-412BB131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93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7B7E4-6267-42F1-8E1C-2AE99D7B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2BCB4-D9CA-40DC-B921-38979C68B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F6C96-A58B-439B-B465-328545FE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B9F-6B30-49CF-AA56-6E733994FD6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603D1-2308-44FB-BB87-634123A1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5D29A-7143-44A5-9E7D-2757F563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D74E-5004-4E5E-A7A9-412BB131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91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DAF6-7989-45A8-BBA0-77696B2C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708C4-59A6-4150-88CE-04C22323A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D5780-F592-47C2-83D7-3F30B819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B9F-6B30-49CF-AA56-6E733994FD6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C8AD7-63E9-4CCF-832C-8AC06F88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4EFF6-9C8D-4D23-8047-310DAA8A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D74E-5004-4E5E-A7A9-412BB131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37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5E0F-113A-4D88-B600-10376E3F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A8A44-CFD4-4DFE-A8F6-1FC72620F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03746-33BC-4163-A091-028A7BBD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B9F-6B30-49CF-AA56-6E733994FD6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48A63-B169-48A3-AEDB-F3FE1E00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C8B40-0C74-4F54-9F43-035267F1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D74E-5004-4E5E-A7A9-412BB131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88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4E73-B444-4D77-80B8-5575FC1C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F1CC-5C6B-4C2A-BDC3-89164B807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F20CF-A224-4E87-9282-A6CCD560F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845B5-5320-4C5A-B485-4F200BA8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B9F-6B30-49CF-AA56-6E733994FD6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682CD-C9A4-48D1-9536-1BBB532D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B27C7-2EAA-4AFA-91F2-CC59B431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D74E-5004-4E5E-A7A9-412BB131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23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37E7-E6F6-44E6-AE5C-6C9FA803D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6E085-E795-46A5-9A23-A44EE76EB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C94B0-D857-4DCF-8E72-81ACE1B0F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D0F1C-F6F6-430F-AD77-A1791C440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ECB8E-9AA7-40F9-B2E1-23A8312CF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D0B70C-067A-404D-AFBD-2E874C85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B9F-6B30-49CF-AA56-6E733994FD6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B6540-F508-4D04-B0E0-41EF515F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53F1F-19A4-4314-BC3D-31D1BC6B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D74E-5004-4E5E-A7A9-412BB131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543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3386-87D6-4F1B-85A5-C68EA257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69CD63-A2A4-4178-A06A-553834F1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B9F-6B30-49CF-AA56-6E733994FD6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2610B-6BAC-4375-A664-74ABF88E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21859-2101-4598-8219-7F812A24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D74E-5004-4E5E-A7A9-412BB131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4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C8A65-0921-4718-A6DF-2BA54905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B9F-6B30-49CF-AA56-6E733994FD6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AC78A-A11A-4A54-A367-90C98336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BF1DB-9265-400C-B481-BD8F7E59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D74E-5004-4E5E-A7A9-412BB131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9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80A8-4412-4162-9FE1-0CD744EC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06901-700F-49C3-AA00-5F9831871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2528D-8775-43F4-861C-5CACCD7F9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C16FD-981C-41EA-94CD-E86B8C7C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B9F-6B30-49CF-AA56-6E733994FD6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EAB4C-8E2D-4725-8D68-55E67149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8FD58-0CA7-4640-B1E9-A3D7B0DC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D74E-5004-4E5E-A7A9-412BB131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7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F9A0-7B63-4379-899F-91DF3E11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7AFB7-9D6E-41AE-B323-8D1E99215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7AA3D-C499-470D-85AF-288989928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BBA23-85F5-4A6D-82FA-D44FE250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BB9F-6B30-49CF-AA56-6E733994FD6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FC861-B24A-4E67-A916-15AE7375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227D6-1B4C-4DAF-928B-50A7E09C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AD74E-5004-4E5E-A7A9-412BB131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86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BAEB8-5278-4B5E-89F7-08BB8EC2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EBF2F-53B2-4F7F-8BAB-903E310AA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B09CA-3256-40C9-A5A6-FD72DDCF9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2BB9F-6B30-49CF-AA56-6E733994FD63}" type="datetimeFigureOut">
              <a:rPr lang="ko-KR" altLang="en-US" smtClean="0"/>
              <a:t>2021-08-02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0284-B957-4077-AF20-FBBB27E96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105EF-5E42-4E28-A4C4-2FB8AD35F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AD74E-5004-4E5E-A7A9-412BB131A6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73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8DE2-1D59-403A-A0B5-60D0D7630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ORB</a:t>
            </a:r>
            <a:r>
              <a:rPr lang="ko-KR" altLang="en-US" dirty="0"/>
              <a:t>에 </a:t>
            </a:r>
            <a:r>
              <a:rPr lang="ko-KR" altLang="en-US"/>
              <a:t>대한 이해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9398B-D757-4D69-86FA-E11BD513E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2016010873 </a:t>
            </a:r>
            <a:r>
              <a:rPr lang="ko-KR" altLang="en-US" dirty="0"/>
              <a:t>박정욱</a:t>
            </a:r>
          </a:p>
        </p:txBody>
      </p:sp>
    </p:spTree>
    <p:extLst>
      <p:ext uri="{BB962C8B-B14F-4D97-AF65-F5344CB8AC3E}">
        <p14:creationId xmlns:p14="http://schemas.microsoft.com/office/powerpoint/2010/main" val="809367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C68C-9F88-4A1B-864D-4D988824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75C05-257B-401A-A8FA-9A9955B6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1" dirty="0"/>
              <a:t>Fig. 1. </a:t>
            </a:r>
            <a:r>
              <a:rPr lang="en-US" altLang="ko-KR" sz="1800" dirty="0"/>
              <a:t>A picture containing jigsaw puzzle from: PublicDomainPictures.net. “Fishing Boat Jigsaw Puzzle”</a:t>
            </a:r>
            <a:endParaRPr lang="en-US" altLang="ko-KR" sz="1800" b="1" dirty="0"/>
          </a:p>
          <a:p>
            <a:r>
              <a:rPr lang="en-US" altLang="ko-KR" sz="1800" b="1" dirty="0"/>
              <a:t>Fig. 2.</a:t>
            </a:r>
            <a:r>
              <a:rPr lang="en-US" altLang="ko-KR" sz="1800" dirty="0"/>
              <a:t> image with six patches from: OpenCV 3.4.15 OpenCV-Python Documentation. “Understanding Features”</a:t>
            </a:r>
          </a:p>
          <a:p>
            <a:r>
              <a:rPr lang="en-US" altLang="ko-KR" sz="1800" b="1" dirty="0"/>
              <a:t>Fig. 3.</a:t>
            </a:r>
            <a:r>
              <a:rPr lang="en-US" altLang="ko-KR" sz="1800" dirty="0"/>
              <a:t> image explaining features from: OpenCV 3.4.15 OpenCV-Python Documentation. “Understanding Features”</a:t>
            </a:r>
          </a:p>
          <a:p>
            <a:r>
              <a:rPr lang="en-US" altLang="ko-KR" sz="1800" b="1" dirty="0"/>
              <a:t>Fig. 4.</a:t>
            </a:r>
            <a:r>
              <a:rPr lang="en-US" altLang="ko-KR" sz="1800" dirty="0"/>
              <a:t> image explaining segment test in FAST from: Machine Learning for High-Speed Corner Detection, E. </a:t>
            </a:r>
            <a:r>
              <a:rPr lang="en-US" altLang="ko-KR" sz="1800" dirty="0" err="1"/>
              <a:t>Rosten</a:t>
            </a:r>
            <a:r>
              <a:rPr lang="en-US" altLang="ko-KR" sz="1800" dirty="0"/>
              <a:t>. “High-speed corner detection”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2810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C615-5A34-40F5-A56D-2C08E277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CCBCA-1D30-4065-AD40-5CEFD09BB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특징이란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Corner</a:t>
            </a:r>
            <a:r>
              <a:rPr lang="ko-KR" altLang="en-US" dirty="0"/>
              <a:t>를 찾는 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b="1" dirty="0"/>
              <a:t>O</a:t>
            </a:r>
            <a:r>
              <a:rPr lang="en-US" altLang="ko-KR" dirty="0"/>
              <a:t>riented FAST and </a:t>
            </a:r>
            <a:r>
              <a:rPr lang="en-US" altLang="ko-KR" b="1" dirty="0"/>
              <a:t>R</a:t>
            </a:r>
            <a:r>
              <a:rPr lang="en-US" altLang="ko-KR" dirty="0"/>
              <a:t>otated </a:t>
            </a:r>
            <a:r>
              <a:rPr lang="en-US" altLang="ko-KR" b="1" dirty="0"/>
              <a:t>B</a:t>
            </a:r>
            <a:r>
              <a:rPr lang="en-US" altLang="ko-KR" dirty="0"/>
              <a:t>RIEF</a:t>
            </a:r>
          </a:p>
          <a:p>
            <a:pPr lvl="1"/>
            <a:r>
              <a:rPr lang="en-US" altLang="ko-KR" b="1" dirty="0"/>
              <a:t>F</a:t>
            </a:r>
            <a:r>
              <a:rPr lang="en-US" altLang="ko-KR" dirty="0"/>
              <a:t>eatures from </a:t>
            </a:r>
            <a:r>
              <a:rPr lang="en-US" altLang="ko-KR" b="1" dirty="0"/>
              <a:t>A</a:t>
            </a:r>
            <a:r>
              <a:rPr lang="en-US" altLang="ko-KR" dirty="0"/>
              <a:t>ccelerated </a:t>
            </a:r>
            <a:r>
              <a:rPr lang="en-US" altLang="ko-KR" b="1" dirty="0"/>
              <a:t>S</a:t>
            </a:r>
            <a:r>
              <a:rPr lang="en-US" altLang="ko-KR" dirty="0"/>
              <a:t>egment </a:t>
            </a:r>
            <a:r>
              <a:rPr lang="en-US" altLang="ko-KR" b="1" dirty="0"/>
              <a:t>T</a:t>
            </a:r>
            <a:r>
              <a:rPr lang="en-US" altLang="ko-KR" dirty="0"/>
              <a:t>est</a:t>
            </a:r>
          </a:p>
          <a:p>
            <a:pPr lvl="1"/>
            <a:r>
              <a:rPr lang="en-US" altLang="ko-KR" b="1" dirty="0"/>
              <a:t>B</a:t>
            </a:r>
            <a:r>
              <a:rPr lang="en-US" altLang="ko-KR" dirty="0"/>
              <a:t>inary </a:t>
            </a:r>
            <a:r>
              <a:rPr lang="en-US" altLang="ko-KR" b="1" dirty="0"/>
              <a:t>R</a:t>
            </a:r>
            <a:r>
              <a:rPr lang="en-US" altLang="ko-KR" dirty="0"/>
              <a:t>obust </a:t>
            </a:r>
            <a:r>
              <a:rPr lang="en-US" altLang="ko-KR" b="1" dirty="0"/>
              <a:t>I</a:t>
            </a:r>
            <a:r>
              <a:rPr lang="en-US" altLang="ko-KR" dirty="0"/>
              <a:t>ndependent </a:t>
            </a:r>
            <a:r>
              <a:rPr lang="en-US" altLang="ko-KR" b="1" dirty="0"/>
              <a:t>E</a:t>
            </a:r>
            <a:r>
              <a:rPr lang="en-US" altLang="ko-KR" dirty="0"/>
              <a:t>lementary </a:t>
            </a:r>
            <a:r>
              <a:rPr lang="en-US" altLang="ko-KR" b="1" dirty="0"/>
              <a:t>F</a:t>
            </a:r>
            <a:r>
              <a:rPr lang="en-US" altLang="ko-KR" dirty="0"/>
              <a:t>eatures</a:t>
            </a:r>
          </a:p>
          <a:p>
            <a:endParaRPr lang="en-US" altLang="ko-KR" dirty="0"/>
          </a:p>
          <a:p>
            <a:r>
              <a:rPr lang="en-US" altLang="ko-KR" dirty="0"/>
              <a:t>3. ORB-SLAM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04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8BC5-7722-4F11-B231-F9A36EAF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특징이란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" name="Content Placeholder 5" descr="A picture containing jigsaw puzzle&#10;&#10;Description automatically generated">
            <a:extLst>
              <a:ext uri="{FF2B5EF4-FFF2-40B4-BE49-F238E27FC236}">
                <a16:creationId xmlns:a16="http://schemas.microsoft.com/office/drawing/2014/main" id="{9CEDE67D-65AE-40CB-90CF-262BC9DCD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519" y="1825625"/>
            <a:ext cx="6362961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A100B7-C11D-4C70-913C-D13EFA428E9D}"/>
              </a:ext>
            </a:extLst>
          </p:cNvPr>
          <p:cNvSpPr txBox="1"/>
          <p:nvPr/>
        </p:nvSpPr>
        <p:spPr>
          <a:xfrm>
            <a:off x="5670241" y="630820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Fig. 1.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948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4083-DC85-4BD9-B4A0-BA61D8B9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특징이란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Content Placeholder 4" descr="A picture containing sky, building, outdoor, city&#10;&#10;Description automatically generated">
            <a:extLst>
              <a:ext uri="{FF2B5EF4-FFF2-40B4-BE49-F238E27FC236}">
                <a16:creationId xmlns:a16="http://schemas.microsoft.com/office/drawing/2014/main" id="{BFE1175C-9AED-4FB8-945C-51BCC6A75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377" y="2092603"/>
            <a:ext cx="4286250" cy="3810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C74D45-6B8B-4321-8FFD-299808D7D2A1}"/>
              </a:ext>
            </a:extLst>
          </p:cNvPr>
          <p:cNvSpPr txBox="1"/>
          <p:nvPr/>
        </p:nvSpPr>
        <p:spPr>
          <a:xfrm>
            <a:off x="3335744" y="612354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Fig. 2.</a:t>
            </a:r>
            <a:endParaRPr lang="ko-KR" altLang="en-US" b="1" dirty="0"/>
          </a:p>
        </p:txBody>
      </p:sp>
      <p:pic>
        <p:nvPicPr>
          <p:cNvPr id="8" name="Picture 7" descr="Shape, square&#10;&#10;Description automatically generated">
            <a:extLst>
              <a:ext uri="{FF2B5EF4-FFF2-40B4-BE49-F238E27FC236}">
                <a16:creationId xmlns:a16="http://schemas.microsoft.com/office/drawing/2014/main" id="{50552524-059F-4B41-959F-8506068CA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348" y="2826028"/>
            <a:ext cx="2962275" cy="2343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3BB82A-2820-4C79-8D69-0FFB571BDABB}"/>
              </a:ext>
            </a:extLst>
          </p:cNvPr>
          <p:cNvSpPr txBox="1"/>
          <p:nvPr/>
        </p:nvSpPr>
        <p:spPr>
          <a:xfrm>
            <a:off x="8666727" y="612354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Fig. 3.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4169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DC4D-49C8-4B9F-B5AF-9BF63B3E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Corner</a:t>
            </a:r>
            <a:r>
              <a:rPr lang="ko-KR" altLang="en-US" dirty="0"/>
              <a:t>를 찾는 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37A62-EFF3-4634-84ED-9AA6D6A14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Corner</a:t>
            </a:r>
            <a:r>
              <a:rPr lang="ko-KR" altLang="en-US" dirty="0"/>
              <a:t> </a:t>
            </a:r>
            <a:r>
              <a:rPr lang="en-US" altLang="ko-KR" dirty="0"/>
              <a:t>response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</a:p>
          <a:p>
            <a:pPr lvl="1"/>
            <a:r>
              <a:rPr lang="en-US" altLang="ko-KR" dirty="0"/>
              <a:t>Moravec(1980), Harris(1988), Shi-</a:t>
            </a:r>
            <a:r>
              <a:rPr lang="en-US" altLang="ko-KR" dirty="0" err="1"/>
              <a:t>Tomasi</a:t>
            </a:r>
            <a:r>
              <a:rPr lang="en-US" altLang="ko-KR"/>
              <a:t>(1994)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0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27F1-4529-4E82-A578-F6B4D5EF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</a:t>
            </a:r>
            <a:r>
              <a:rPr lang="en-US" altLang="ko-KR" dirty="0"/>
              <a:t>riented FAST and </a:t>
            </a:r>
            <a:r>
              <a:rPr lang="en-US" altLang="ko-KR" b="1" dirty="0"/>
              <a:t>R</a:t>
            </a:r>
            <a:r>
              <a:rPr lang="en-US" altLang="ko-KR" dirty="0"/>
              <a:t>otated </a:t>
            </a:r>
            <a:r>
              <a:rPr lang="en-US" altLang="ko-KR" b="1" dirty="0"/>
              <a:t>B</a:t>
            </a:r>
            <a:r>
              <a:rPr lang="en-US" altLang="ko-KR" dirty="0"/>
              <a:t>RIEF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99FE3-0DCC-4895-88E2-5309DF21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8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E1CE-0810-4FEA-8BB0-20F0F1CE0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F</a:t>
            </a:r>
            <a:r>
              <a:rPr lang="en-US" altLang="ko-KR" sz="4000" dirty="0"/>
              <a:t>eatures from </a:t>
            </a:r>
            <a:r>
              <a:rPr lang="en-US" altLang="ko-KR" sz="4000" b="1" dirty="0"/>
              <a:t>A</a:t>
            </a:r>
            <a:r>
              <a:rPr lang="en-US" altLang="ko-KR" sz="4000" dirty="0"/>
              <a:t>ccelerated </a:t>
            </a:r>
            <a:r>
              <a:rPr lang="en-US" altLang="ko-KR" sz="4000" b="1" dirty="0"/>
              <a:t>S</a:t>
            </a:r>
            <a:r>
              <a:rPr lang="en-US" altLang="ko-KR" sz="4000" dirty="0"/>
              <a:t>egment </a:t>
            </a:r>
            <a:r>
              <a:rPr lang="en-US" altLang="ko-KR" sz="4000" b="1" dirty="0"/>
              <a:t>T</a:t>
            </a:r>
            <a:r>
              <a:rPr lang="en-US" altLang="ko-KR" sz="4000" dirty="0"/>
              <a:t>est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1502FF-8C2C-4C63-9ED9-32362AAEB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02591"/>
                <a:ext cx="10515600" cy="327437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ko-KR" altLang="en-US" sz="2400" dirty="0"/>
                  <a:t>관심 영역 내 임의의 화소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2400" dirty="0"/>
                  <a:t>의 세기를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sz="2400" dirty="0"/>
                  <a:t>라 하고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임계값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sz="2400" dirty="0"/>
                  <a:t>를 설정한다</a:t>
                </a:r>
                <a:r>
                  <a:rPr lang="en-US" altLang="ko-KR" sz="2400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ko-KR" altLang="en-US" sz="2400" dirty="0"/>
                  <a:t>화소</a:t>
                </a:r>
                <a:r>
                  <a:rPr lang="en-US" altLang="ko-KR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2400" dirty="0"/>
                  <a:t>를 중심으로 하는 반지름 </a:t>
                </a:r>
                <a:r>
                  <a:rPr lang="en-US" altLang="ko-KR" sz="2400" dirty="0"/>
                  <a:t>3</a:t>
                </a:r>
                <a:r>
                  <a:rPr lang="ko-KR" altLang="en-US" sz="2400" dirty="0"/>
                  <a:t>의 </a:t>
                </a:r>
                <a:r>
                  <a:rPr lang="en-US" altLang="ko-KR" sz="2400" dirty="0" err="1"/>
                  <a:t>Bresenham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원을 그린다</a:t>
                </a:r>
                <a:r>
                  <a:rPr lang="en-US" altLang="ko-KR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1502FF-8C2C-4C63-9ED9-32362AAEB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02591"/>
                <a:ext cx="10515600" cy="3274371"/>
              </a:xfrm>
              <a:blipFill>
                <a:blip r:embed="rId2"/>
                <a:stretch>
                  <a:fillRect l="-1101" t="-37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B159CEA-198E-4D07-B89A-B946DAD37FB9}"/>
              </a:ext>
            </a:extLst>
          </p:cNvPr>
          <p:cNvSpPr txBox="1"/>
          <p:nvPr/>
        </p:nvSpPr>
        <p:spPr>
          <a:xfrm>
            <a:off x="838200" y="1825625"/>
            <a:ext cx="9534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관심 영역 내의 모든 화소에 대해 다음의 검사를 수행한다</a:t>
            </a:r>
            <a:r>
              <a:rPr lang="en-US" altLang="ko-KR" sz="2800" dirty="0"/>
              <a:t>: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42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57DC-2F5D-44B5-9715-040081A0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/>
              <a:t>F</a:t>
            </a:r>
            <a:r>
              <a:rPr lang="en-US" altLang="ko-KR" sz="4000" dirty="0"/>
              <a:t>eatures from </a:t>
            </a:r>
            <a:r>
              <a:rPr lang="en-US" altLang="ko-KR" sz="4000" b="1" dirty="0"/>
              <a:t>A</a:t>
            </a:r>
            <a:r>
              <a:rPr lang="en-US" altLang="ko-KR" sz="4000" dirty="0"/>
              <a:t>ccelerated </a:t>
            </a:r>
            <a:r>
              <a:rPr lang="en-US" altLang="ko-KR" sz="4000" b="1" dirty="0"/>
              <a:t>S</a:t>
            </a:r>
            <a:r>
              <a:rPr lang="en-US" altLang="ko-KR" sz="4000" dirty="0"/>
              <a:t>egment </a:t>
            </a:r>
            <a:r>
              <a:rPr lang="en-US" altLang="ko-KR" sz="4000" b="1" dirty="0"/>
              <a:t>T</a:t>
            </a:r>
            <a:r>
              <a:rPr lang="en-US" altLang="ko-KR" sz="4000" dirty="0"/>
              <a:t>est</a:t>
            </a:r>
            <a:endParaRPr lang="ko-KR" alt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93F60-D917-47DE-8E1F-62657AFB8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095" y="2169629"/>
            <a:ext cx="6399809" cy="3083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EE00EB-582E-465B-A232-BB9761D33FD0}"/>
              </a:ext>
            </a:extLst>
          </p:cNvPr>
          <p:cNvSpPr txBox="1"/>
          <p:nvPr/>
        </p:nvSpPr>
        <p:spPr>
          <a:xfrm>
            <a:off x="5670241" y="573223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Fig. 4.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8302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6BE3-6956-460C-A504-05F4CE11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B</a:t>
            </a:r>
            <a:r>
              <a:rPr lang="en-US" altLang="ko-KR" sz="3600" dirty="0"/>
              <a:t>inary </a:t>
            </a:r>
            <a:r>
              <a:rPr lang="en-US" altLang="ko-KR" sz="3600" b="1" dirty="0"/>
              <a:t>R</a:t>
            </a:r>
            <a:r>
              <a:rPr lang="en-US" altLang="ko-KR" sz="3600" dirty="0"/>
              <a:t>obust </a:t>
            </a:r>
            <a:r>
              <a:rPr lang="en-US" altLang="ko-KR" sz="3600" b="1" dirty="0"/>
              <a:t>I</a:t>
            </a:r>
            <a:r>
              <a:rPr lang="en-US" altLang="ko-KR" sz="3600" dirty="0"/>
              <a:t>ndependent </a:t>
            </a:r>
            <a:r>
              <a:rPr lang="en-US" altLang="ko-KR" sz="3600" b="1" dirty="0"/>
              <a:t>E</a:t>
            </a:r>
            <a:r>
              <a:rPr lang="en-US" altLang="ko-KR" sz="3600" dirty="0"/>
              <a:t>lementary </a:t>
            </a:r>
            <a:r>
              <a:rPr lang="en-US" altLang="ko-KR" sz="3600" b="1" dirty="0"/>
              <a:t>F</a:t>
            </a:r>
            <a:r>
              <a:rPr lang="en-US" altLang="ko-KR" sz="3600" dirty="0"/>
              <a:t>eatures</a:t>
            </a:r>
            <a:endParaRPr lang="ko-KR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0FE5-06C9-49C2-8EF9-295EAF18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50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223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Theme</vt:lpstr>
      <vt:lpstr>ORB에 대한 이해</vt:lpstr>
      <vt:lpstr>목차</vt:lpstr>
      <vt:lpstr>특징이란 무엇인가?</vt:lpstr>
      <vt:lpstr>특징이란 무엇인가?</vt:lpstr>
      <vt:lpstr>Corner를 찾는 법</vt:lpstr>
      <vt:lpstr>Oriented FAST and Rotated BRIEF</vt:lpstr>
      <vt:lpstr>Features from Accelerated Segment Test</vt:lpstr>
      <vt:lpstr>Features from Accelerated Segment Test</vt:lpstr>
      <vt:lpstr>Binary Robust Independent Elementary Features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ORB: an efficient alternative to SIFT or SURF</dc:title>
  <dc:creator>Park JungWook</dc:creator>
  <cp:lastModifiedBy>Park JungWook</cp:lastModifiedBy>
  <cp:revision>127</cp:revision>
  <dcterms:created xsi:type="dcterms:W3CDTF">2021-07-23T08:16:35Z</dcterms:created>
  <dcterms:modified xsi:type="dcterms:W3CDTF">2021-08-01T16:27:12Z</dcterms:modified>
</cp:coreProperties>
</file>