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ungWook" initials="PJ" lastIdx="1" clrIdx="0">
    <p:extLst>
      <p:ext uri="{19B8F6BF-5375-455C-9EA6-DF929625EA0E}">
        <p15:presenceInfo xmlns:p15="http://schemas.microsoft.com/office/powerpoint/2012/main" userId="95fcfdf2ff6a7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BF-FC71-4E42-9F1A-99E26E4E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A311-2CC6-404F-90B4-98384562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794F-0B55-4CFC-9228-F1712BB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8EE6-6920-4E68-9161-45D5CF7C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A17D-F57A-4E03-B159-083BF6A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740F-0223-41EC-8280-1A5725A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B02E4-CA14-4E02-8C76-AEE36191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D495-0FD6-46B4-8C61-077306BD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1A35-A70E-41BE-9643-F49EE6C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58B-C56B-427E-9A43-10D3B56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5384F-D06B-45B6-8159-D67748388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AC90-7DF8-48AB-9F7E-0011F3F7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38D-A694-4961-8BBD-0B9AD36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84B3-B015-4C5C-8BB0-92FE579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9A03-9F1F-49A6-8E02-FB7C52B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CF0-FD5B-4B30-8E90-30145597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73C-E6D2-4FF3-AFDD-B31AA92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2214-0607-44BA-8D18-B1BFF74F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4DB8-78B7-44F2-AB1A-DB221A3C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14EF-37E3-4C09-B872-700F2FC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DA7-40FE-4F36-899D-451D66E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0C36-2E92-4627-A335-F135A06B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F914-E151-4EF8-95C0-543CBD8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503D-CDCF-4F62-9E09-1D13837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BC49-12B4-4678-AAB2-8D053825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9ED-AB4D-45CF-8C79-28531F2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DA56-CEC0-42D0-B144-93B4ADE8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846A-DC8C-476B-A65B-EED22F57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F2E4-0D54-4523-8169-E5BC95B9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17EA-15D9-487A-8803-2A4850C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107D-1193-4435-8785-AC8670BA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CD06-2FA6-4686-88F8-018A0CA7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73A0-2D4D-415E-8B6F-6D04151C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282B-F900-470A-B9D9-619C834E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567DE-588E-4076-BF8B-0C1688F0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7F67-D6BE-4EE1-AAAC-D10FFAE52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FEB50-F1AF-46F9-A280-B563BE4A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6EAD5-8FCA-42DA-B024-4F886720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2FE3C-8ED6-4BD5-B17B-65BB7838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9722-FE42-4C58-806F-9DEF4DBA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8E50-7367-4CD5-B256-4884CFC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1C76-7399-4EC7-97D0-3378332E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1F7A-1C8C-4550-A025-0603DF9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EBE51-656F-4582-A674-21AEE626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C2747-BB4B-445C-882B-04F1575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D1B1-0292-46E9-9CA2-61CF775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5BB-0820-4BAF-9C40-C67DBBCF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D515-0DF6-456D-BD41-E0314012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9E892-93F9-46FB-8DC8-B983FC91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5CC7-ED97-48D5-93CF-0CF6CF3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DA02-2E28-43A4-9769-7E28E75C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4700E-93FA-4553-A945-15C560A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BD3-B9F2-43B5-8E0D-747DA47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298F6-C025-4C48-9A47-7E72CE480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F53F-60B5-4B05-82B3-D306E690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C0-06E3-43FC-86DD-739D754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6C5D-6714-48B3-9C41-BDF9688E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7CCA-4B95-4056-833A-1283082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E8BC-755E-4410-83A3-59DFD24E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2E-A746-45BD-AA6F-614717F8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2336-8448-47C5-A4E7-DA44C2F3D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D498-DA88-4731-8075-1B4D30B755EF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5641-AC26-4401-A479-A8E8DA60A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F976-DD02-4E5D-8DA6-BC5A6FB0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5A7-BDDD-48E0-BA75-A9083AB83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Oriented FAST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22904-70DD-4E1C-B38A-14C9624C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34488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0A0-CF26-41BE-8F7A-148A469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7101-45EC-469A-BAFB-E35DB476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</a:p>
          <a:p>
            <a:endParaRPr lang="en-US" altLang="ko-KR" dirty="0"/>
          </a:p>
          <a:p>
            <a:r>
              <a:rPr lang="ko-KR" altLang="en-US" dirty="0"/>
              <a:t>부족한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Oriented FAST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5EA0-1CB8-4BD8-BB9C-A699F3B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1FD0-06DB-4339-B3FA-AA06CCB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기존에도 </a:t>
            </a:r>
            <a:r>
              <a:rPr lang="en-US" altLang="ko-KR" sz="2000" dirty="0"/>
              <a:t>SIFT, Harris, SUSAN </a:t>
            </a:r>
            <a:r>
              <a:rPr lang="ko-KR" altLang="en-US" sz="2000" dirty="0"/>
              <a:t>등 고성능 특징 검출기들이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하지만 이들은 </a:t>
            </a:r>
            <a:r>
              <a:rPr lang="en-US" altLang="ko-KR" sz="2000" dirty="0"/>
              <a:t>SLAM </a:t>
            </a:r>
            <a:r>
              <a:rPr lang="ko-KR" altLang="en-US" sz="2000" dirty="0"/>
              <a:t>등의 실시간 처리에 쓰이기엔 너무 </a:t>
            </a:r>
            <a:r>
              <a:rPr lang="en-US" altLang="ko-KR" sz="2000" dirty="0"/>
              <a:t>‘</a:t>
            </a:r>
            <a:r>
              <a:rPr lang="ko-KR" altLang="en-US" sz="2000" dirty="0"/>
              <a:t>계산 집약적</a:t>
            </a:r>
            <a:r>
              <a:rPr lang="en-US" altLang="ko-KR" sz="2000" dirty="0"/>
              <a:t>’</a:t>
            </a:r>
          </a:p>
          <a:p>
            <a:pPr lvl="1"/>
            <a:r>
              <a:rPr lang="ko-KR" altLang="en-US" sz="1600" dirty="0"/>
              <a:t>계산 집약적 문제 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컴퓨터로 해결하기에</a:t>
            </a:r>
            <a:r>
              <a:rPr lang="en-US" altLang="ko-KR" sz="1600" dirty="0"/>
              <a:t> </a:t>
            </a:r>
            <a:r>
              <a:rPr lang="ko-KR" altLang="en-US" sz="1600" dirty="0"/>
              <a:t>시간과 자원이 너무 많이 드는 문제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특수한 경우가 아니라면 실시간 처리가 불가능하다고 알려져있음</a:t>
            </a:r>
            <a:endParaRPr lang="en-US" altLang="ko-KR" sz="2000" dirty="0"/>
          </a:p>
          <a:p>
            <a:pPr lvl="1"/>
            <a:r>
              <a:rPr lang="ko-KR" altLang="en-US" sz="1600" dirty="0"/>
              <a:t>별도의 하드웨어 처리가 거의 필수적</a:t>
            </a:r>
            <a:endParaRPr lang="en-US" altLang="ko-KR" sz="1600" dirty="0"/>
          </a:p>
          <a:p>
            <a:pPr lvl="1"/>
            <a:r>
              <a:rPr lang="en-US" altLang="ko-KR" sz="1600" dirty="0"/>
              <a:t>GPU, FPGA(Field Programmable Gate Array), DSP(Digital Signal Processor), etc.…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실시간 처리를 위한 새로운 특징 검출기가 필요해짐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86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A48-B96C-4C06-B28F-627C107D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77F1-E23D-4A46-B1C3-AA3A6BE1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번역해보자면 </a:t>
            </a:r>
            <a:r>
              <a:rPr lang="en-US" altLang="ko-KR" sz="2000" dirty="0"/>
              <a:t>“</a:t>
            </a:r>
            <a:r>
              <a:rPr lang="ko-KR" altLang="en-US" sz="2000" dirty="0"/>
              <a:t>가속화된 세그먼트 검사로부터의 특징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이름에 맞게</a:t>
            </a:r>
            <a:r>
              <a:rPr lang="en-US" altLang="ko-KR" sz="2000" dirty="0"/>
              <a:t>, </a:t>
            </a:r>
            <a:r>
              <a:rPr lang="ko-KR" altLang="en-US" sz="2000" dirty="0"/>
              <a:t>특징을 검출할 때 영상의 특정 </a:t>
            </a:r>
            <a:r>
              <a:rPr lang="ko-KR" altLang="en-US" sz="2000" b="1" dirty="0"/>
              <a:t>부분</a:t>
            </a:r>
            <a:r>
              <a:rPr lang="ko-KR" altLang="en-US" sz="2000" dirty="0"/>
              <a:t>에 대해 </a:t>
            </a:r>
            <a:r>
              <a:rPr lang="ko-KR" altLang="en-US" sz="2000" b="1" dirty="0"/>
              <a:t>가속화</a:t>
            </a:r>
            <a:r>
              <a:rPr lang="ko-KR" altLang="en-US" sz="2000" dirty="0"/>
              <a:t>된 </a:t>
            </a:r>
            <a:r>
              <a:rPr lang="ko-KR" altLang="en-US" sz="2000" b="1" dirty="0"/>
              <a:t>검사</a:t>
            </a:r>
            <a:r>
              <a:rPr lang="ko-KR" altLang="en-US" sz="2000" dirty="0"/>
              <a:t>를 진행함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기존의 </a:t>
            </a:r>
            <a:r>
              <a:rPr lang="en-US" altLang="ko-KR" sz="2000" dirty="0"/>
              <a:t>SIFT</a:t>
            </a:r>
            <a:r>
              <a:rPr lang="ko-KR" altLang="en-US" sz="2000" dirty="0"/>
              <a:t>와 </a:t>
            </a:r>
            <a:r>
              <a:rPr lang="en-US" altLang="ko-KR" sz="2000" dirty="0"/>
              <a:t>Harris</a:t>
            </a:r>
            <a:r>
              <a:rPr lang="ko-KR" altLang="en-US" sz="2000" dirty="0"/>
              <a:t>는 화소 강도의 </a:t>
            </a:r>
            <a:r>
              <a:rPr lang="ko-KR" altLang="en-US" sz="2000" b="1" dirty="0"/>
              <a:t>순간변화율</a:t>
            </a:r>
            <a:r>
              <a:rPr lang="ko-KR" altLang="en-US" sz="2000" dirty="0"/>
              <a:t>을 이용하는 방법론임</a:t>
            </a:r>
            <a:endParaRPr lang="en-US" altLang="ko-KR" sz="2000" dirty="0"/>
          </a:p>
          <a:p>
            <a:pPr lvl="1"/>
            <a:r>
              <a:rPr lang="ko-KR" altLang="en-US" sz="1600" dirty="0"/>
              <a:t>화소 강도 </a:t>
            </a:r>
            <a:r>
              <a:rPr lang="en-US" altLang="ko-KR" sz="1600" dirty="0"/>
              <a:t>: </a:t>
            </a:r>
            <a:r>
              <a:rPr lang="ko-KR" altLang="en-US" sz="1600" dirty="0"/>
              <a:t>회색조 영상에서 밝기를 나타내는 정도</a:t>
            </a:r>
            <a:r>
              <a:rPr lang="en-US" altLang="ko-KR" sz="1600" dirty="0"/>
              <a:t>. </a:t>
            </a:r>
            <a:r>
              <a:rPr lang="ko-KR" altLang="en-US" sz="1600" dirty="0"/>
              <a:t>흔히 </a:t>
            </a:r>
            <a:r>
              <a:rPr lang="en-US" altLang="ko-KR" sz="1600" dirty="0"/>
              <a:t>8</a:t>
            </a:r>
            <a:r>
              <a:rPr lang="ko-KR" altLang="en-US" sz="1600" dirty="0"/>
              <a:t>비트</a:t>
            </a:r>
            <a:r>
              <a:rPr lang="en-US" altLang="ko-KR" sz="1600" dirty="0"/>
              <a:t> </a:t>
            </a:r>
            <a:r>
              <a:rPr lang="ko-KR" altLang="en-US" sz="1600" dirty="0"/>
              <a:t>정수로 표현됨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SUSAN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선택된 화소 주변에 비슷한 강도의 화소가 얼마나 </a:t>
            </a:r>
            <a:r>
              <a:rPr lang="ko-KR" altLang="en-US" sz="2000" b="1" dirty="0"/>
              <a:t>적은지</a:t>
            </a:r>
            <a:r>
              <a:rPr lang="ko-KR" altLang="en-US" sz="2000" dirty="0"/>
              <a:t>를 기준으로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계산이 필요한 변화율이 아니라 눈에 보이는</a:t>
            </a:r>
            <a:r>
              <a:rPr lang="en-US" altLang="ko-KR" sz="2000" dirty="0"/>
              <a:t> </a:t>
            </a:r>
            <a:r>
              <a:rPr lang="ko-KR" altLang="en-US" sz="2000" b="1" dirty="0"/>
              <a:t>지역적 특성</a:t>
            </a:r>
            <a:r>
              <a:rPr lang="ko-KR" altLang="en-US" sz="2000" dirty="0"/>
              <a:t>을 이용한다는 발상에 주목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8671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D5B-47BB-473A-8998-3ABF7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특징점 후보인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를 중심으로 하는 </a:t>
                </a:r>
                <a:r>
                  <a:rPr lang="en-US" altLang="ko-KR" sz="2000" dirty="0" err="1"/>
                  <a:t>Bresenham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원을 생각해보자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en-US" altLang="ko-KR" sz="1600" dirty="0" err="1"/>
                  <a:t>Bresenham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원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중간점 원 그리기 알고리즘 </a:t>
                </a:r>
                <a:r>
                  <a:rPr lang="en-US" altLang="ko-KR" sz="1600" dirty="0"/>
                  <a:t>+ </a:t>
                </a:r>
                <a:r>
                  <a:rPr lang="en-US" altLang="ko-KR" sz="1600" dirty="0" err="1"/>
                  <a:t>Bresenham</a:t>
                </a:r>
                <a:r>
                  <a:rPr lang="ko-KR" altLang="en-US" sz="1600" dirty="0"/>
                  <a:t> 선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그리기 알고리즘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실수 연산이 아닌 정수 연산을 이용하므로 압도적으로 효율적임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1888BC-3A16-43FB-A6FD-7F64B134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288529"/>
            <a:ext cx="5548031" cy="26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AC37-550A-491E-A99D-7E985518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개의 </a:t>
                </a:r>
                <a:r>
                  <a:rPr lang="ko-KR" altLang="en-US" sz="2000" b="1" dirty="0"/>
                  <a:t>연속된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화소의 강도값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다음이 성립함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ko-KR" altLang="en-US" sz="2000" dirty="0"/>
                  <a:t>는 임의의 임계값</a:t>
                </a:r>
                <a:r>
                  <a:rPr lang="en-US" altLang="ko-KR" sz="2000" dirty="0"/>
                  <a:t>)</a:t>
                </a:r>
              </a:p>
              <a:p>
                <a:pPr lvl="1"/>
                <a:r>
                  <a:rPr lang="ko-KR" altLang="en-US" sz="1600" dirty="0"/>
                  <a:t>이 때 정해진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 dirty="0"/>
                  <a:t>에 따라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알고리즘의 이름이 </a:t>
                </a:r>
                <a:r>
                  <a:rPr lang="en-US" altLang="ko-KR" sz="1600" dirty="0"/>
                  <a:t>FAST-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 dirty="0"/>
                  <a:t>과 같이 정해짐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𝑐𝑜𝑟𝑛𝑒𝑟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A272D4B-F785-48AC-A6ED-010A47EF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288529"/>
            <a:ext cx="5548031" cy="26783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47A47A-2AD9-4603-BE21-DA7522CA60AC}"/>
              </a:ext>
            </a:extLst>
          </p:cNvPr>
          <p:cNvSpPr/>
          <p:nvPr/>
        </p:nvSpPr>
        <p:spPr>
          <a:xfrm>
            <a:off x="6355976" y="3683047"/>
            <a:ext cx="1030941" cy="10309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6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47FB-109E-4D71-A5E6-9E07263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4176-C5EE-4A1C-B870-06D09C85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무신러닝</a:t>
            </a:r>
            <a:r>
              <a:rPr lang="en-US" altLang="ko-KR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5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Theme</vt:lpstr>
      <vt:lpstr>Oriented FAST</vt:lpstr>
      <vt:lpstr>목차</vt:lpstr>
      <vt:lpstr>Features from Accelerated Segment Test</vt:lpstr>
      <vt:lpstr>Features from Accelerated Segment Test</vt:lpstr>
      <vt:lpstr>Features from Accelerated Segment Test</vt:lpstr>
      <vt:lpstr>Features from Accelerated Segment Test</vt:lpstr>
      <vt:lpstr>Features from Accelerated Segment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Oriented FAST</dc:title>
  <dc:creator>Park JungWook</dc:creator>
  <cp:lastModifiedBy>Park JungWook</cp:lastModifiedBy>
  <cp:revision>113</cp:revision>
  <dcterms:created xsi:type="dcterms:W3CDTF">2021-09-13T13:55:09Z</dcterms:created>
  <dcterms:modified xsi:type="dcterms:W3CDTF">2021-09-15T16:01:18Z</dcterms:modified>
</cp:coreProperties>
</file>