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7" r:id="rId10"/>
    <p:sldId id="268" r:id="rId11"/>
    <p:sldId id="265" r:id="rId12"/>
    <p:sldId id="266" r:id="rId13"/>
    <p:sldId id="273" r:id="rId14"/>
    <p:sldId id="269" r:id="rId15"/>
    <p:sldId id="272" r:id="rId16"/>
    <p:sldId id="270" r:id="rId17"/>
    <p:sldId id="271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5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0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5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ko-KR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25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9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1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6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0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8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7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7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525E59-4D05-4FE8-B2AA-7C5D90C355C3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69AF-AA1C-456A-882B-2330F9ACE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8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ko/v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알아보기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역사와 사용법에 대한 간단한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1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Clone : </a:t>
            </a:r>
            <a:r>
              <a:rPr lang="ko-KR" altLang="en-US" dirty="0"/>
              <a:t>서버에서 저장소 자체를 복제하는 행위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Commit : </a:t>
            </a:r>
            <a:r>
              <a:rPr lang="ko-KR" altLang="en-US" dirty="0" smtClean="0"/>
              <a:t>작업 공간에서 이뤄진 변경 사항을 저장소에 다시 기록하는 행위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Pull / Push : </a:t>
            </a:r>
            <a:r>
              <a:rPr lang="ko-KR" altLang="en-US" dirty="0" smtClean="0"/>
              <a:t>하나의 저장소에서 다른 곳으로 </a:t>
            </a:r>
            <a:r>
              <a:rPr lang="en-US" altLang="ko-KR" dirty="0" err="1" smtClean="0"/>
              <a:t>Rivision</a:t>
            </a:r>
            <a:r>
              <a:rPr lang="ko-KR" altLang="en-US" dirty="0" smtClean="0"/>
              <a:t>을 복사하는 행위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Pull</a:t>
            </a:r>
            <a:r>
              <a:rPr lang="ko-KR" altLang="en-US" dirty="0"/>
              <a:t>은 당겨오는 것</a:t>
            </a:r>
            <a:r>
              <a:rPr lang="en-US" altLang="ko-KR" dirty="0"/>
              <a:t>, Push</a:t>
            </a:r>
            <a:r>
              <a:rPr lang="ko-KR" altLang="en-US" dirty="0"/>
              <a:t>는 밀어넣는 것으로 이해할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8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93" y="1853248"/>
            <a:ext cx="6677957" cy="2791215"/>
          </a:xfrm>
        </p:spPr>
      </p:pic>
      <p:sp>
        <p:nvSpPr>
          <p:cNvPr id="7" name="TextBox 6"/>
          <p:cNvSpPr txBox="1"/>
          <p:nvPr/>
        </p:nvSpPr>
        <p:spPr>
          <a:xfrm>
            <a:off x="3480812" y="4828032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https://git-scm.com/downloads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1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71" y="1558114"/>
            <a:ext cx="7706801" cy="3486637"/>
          </a:xfrm>
        </p:spPr>
      </p:pic>
      <p:sp>
        <p:nvSpPr>
          <p:cNvPr id="5" name="TextBox 4"/>
          <p:cNvSpPr txBox="1"/>
          <p:nvPr/>
        </p:nvSpPr>
        <p:spPr>
          <a:xfrm>
            <a:off x="3480812" y="5260739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https://desktop.github.com/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7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기본 실행 흐름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저장소 초기화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복제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파일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Commit!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22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사용해보기</a:t>
            </a:r>
            <a:r>
              <a:rPr lang="en-US" altLang="ko-KR" dirty="0" smtClean="0"/>
              <a:t>! -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저장소 만들기 </a:t>
            </a:r>
            <a:r>
              <a:rPr lang="en-US" altLang="ko-KR" dirty="0"/>
              <a:t>/</a:t>
            </a:r>
            <a:r>
              <a:rPr lang="en-US" altLang="ko-KR" dirty="0" smtClean="0"/>
              <a:t> </a:t>
            </a:r>
            <a:r>
              <a:rPr lang="ko-KR" altLang="en-US" dirty="0"/>
              <a:t>기존 저장소를 </a:t>
            </a:r>
            <a:r>
              <a:rPr lang="en-US" altLang="ko-KR" dirty="0"/>
              <a:t>clone</a:t>
            </a:r>
            <a:r>
              <a:rPr lang="ko-KR" altLang="en-US" dirty="0"/>
              <a:t>하기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파일을 추가하고 </a:t>
            </a:r>
            <a:r>
              <a:rPr lang="en-US" altLang="ko-KR" dirty="0"/>
              <a:t>commit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히스토리 조회하기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615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상태 수명 주기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33" y="1853248"/>
            <a:ext cx="5833878" cy="3698679"/>
          </a:xfrm>
        </p:spPr>
      </p:pic>
    </p:spTree>
    <p:extLst>
      <p:ext uri="{BB962C8B-B14F-4D97-AF65-F5344CB8AC3E}">
        <p14:creationId xmlns:p14="http://schemas.microsoft.com/office/powerpoint/2010/main" val="107987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사용해보기</a:t>
            </a:r>
            <a:r>
              <a:rPr lang="en-US" altLang="ko-KR" dirty="0" smtClean="0"/>
              <a:t>! -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되돌리기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리모트 저장소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41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</a:t>
            </a:r>
            <a:r>
              <a:rPr lang="en-US" altLang="ko-KR" dirty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Merge(</a:t>
            </a:r>
            <a:r>
              <a:rPr lang="en-US" altLang="ko-KR" dirty="0" smtClean="0"/>
              <a:t>Rebase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비선형적 개발의 핵심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거칠게 설명하자면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환경을 여러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나누어 </a:t>
            </a:r>
            <a:r>
              <a:rPr lang="ko-KR" altLang="en-US" dirty="0" smtClean="0"/>
              <a:t>작업하고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작업이 끝나면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나누어진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하나로 합쳐 결과물을 이끌어내는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394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Integration-Manager Workflow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659327"/>
            <a:ext cx="8947150" cy="2982383"/>
          </a:xfrm>
        </p:spPr>
      </p:pic>
    </p:spTree>
    <p:extLst>
      <p:ext uri="{BB962C8B-B14F-4D97-AF65-F5344CB8AC3E}">
        <p14:creationId xmlns:p14="http://schemas.microsoft.com/office/powerpoint/2010/main" val="427371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Dictator and Lieutenant Workflow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29" y="2052638"/>
            <a:ext cx="8145918" cy="4195762"/>
          </a:xfrm>
        </p:spPr>
      </p:pic>
    </p:spTree>
    <p:extLst>
      <p:ext uri="{BB962C8B-B14F-4D97-AF65-F5344CB8AC3E}">
        <p14:creationId xmlns:p14="http://schemas.microsoft.com/office/powerpoint/2010/main" val="26331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Version Control System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써보기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Branch</a:t>
            </a:r>
            <a:r>
              <a:rPr lang="ko-KR" altLang="en-US" dirty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2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더 많은 정보를 원한다면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93" y="1489352"/>
            <a:ext cx="6677957" cy="4163006"/>
          </a:xfrm>
        </p:spPr>
      </p:pic>
      <p:sp>
        <p:nvSpPr>
          <p:cNvPr id="7" name="TextBox 6"/>
          <p:cNvSpPr txBox="1"/>
          <p:nvPr/>
        </p:nvSpPr>
        <p:spPr>
          <a:xfrm>
            <a:off x="3454362" y="5829300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git-scm.com/book/ko/v1</a:t>
            </a:r>
            <a:endParaRPr lang="en-US" altLang="ko-KR" dirty="0"/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git-scm.com/book/ko/v2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50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Control System?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파일의 변화를 시간에 따라 기록하여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 특정 시점의 버전을 다시</a:t>
            </a:r>
            <a:r>
              <a:rPr lang="en-US" altLang="ko-KR" dirty="0"/>
              <a:t> </a:t>
            </a:r>
            <a:r>
              <a:rPr lang="ko-KR" altLang="en-US" dirty="0" smtClean="0"/>
              <a:t>불러올 수 있는 시스템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49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VCS</a:t>
            </a:r>
            <a:r>
              <a:rPr lang="ko-KR" altLang="en-US" dirty="0" smtClean="0"/>
              <a:t>의 장점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개별 파일 혹은 프로젝트 전체를 이전 상태로 되돌릴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잃어버리거나 잘못 고쳤을 때 쉽게 복구할 수 있다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시간에 따른 수정 내용을 비교할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누가 문제를 일으켰는지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 만들어진 이슈인지 추적할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09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VCS</a:t>
            </a:r>
            <a:r>
              <a:rPr lang="ko-KR" altLang="en-US" dirty="0" smtClean="0"/>
              <a:t>의 종류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개별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VCS</a:t>
            </a:r>
          </a:p>
          <a:p>
            <a:endParaRPr lang="en-US" altLang="ko-KR" dirty="0"/>
          </a:p>
          <a:p>
            <a:r>
              <a:rPr lang="en-US" altLang="ko-KR" dirty="0" smtClean="0"/>
              <a:t>Centralized VCS - CVCS</a:t>
            </a:r>
          </a:p>
          <a:p>
            <a:endParaRPr lang="en-US" altLang="ko-KR" dirty="0"/>
          </a:p>
          <a:p>
            <a:r>
              <a:rPr lang="en-US" altLang="ko-KR" dirty="0" smtClean="0"/>
              <a:t>Distributed VCS - DVCS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CVCS vs. DVCS?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CVCS : </a:t>
            </a:r>
            <a:r>
              <a:rPr lang="ko-KR" altLang="en-US" dirty="0" smtClean="0"/>
              <a:t>모든 파일을 하나의 서버에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서버에서 파일들을 가져오고 </a:t>
            </a:r>
            <a:r>
              <a:rPr lang="ko-KR" altLang="en-US" dirty="0" smtClean="0"/>
              <a:t>수정 </a:t>
            </a:r>
            <a:r>
              <a:rPr lang="ko-KR" altLang="en-US" dirty="0" smtClean="0"/>
              <a:t>사항을 기록한다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DVCS : 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(repository)</a:t>
            </a:r>
            <a:r>
              <a:rPr lang="ko-KR" altLang="en-US" dirty="0" smtClean="0"/>
              <a:t>라는 개념을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저장소를 통째로 복제하고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수정된 저장소를 서버에 다시 복제한다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7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2005</a:t>
            </a:r>
            <a:r>
              <a:rPr lang="ko-KR" altLang="en-US" smtClean="0"/>
              <a:t>년 리누스 </a:t>
            </a:r>
            <a:r>
              <a:rPr lang="ko-KR" altLang="en-US" dirty="0" smtClean="0"/>
              <a:t>토르발즈</a:t>
            </a:r>
            <a:r>
              <a:rPr lang="en-US" altLang="ko-KR" dirty="0" smtClean="0"/>
              <a:t>(Linus Torvalds)</a:t>
            </a:r>
            <a:r>
              <a:rPr lang="ko-KR" altLang="en-US" dirty="0" smtClean="0"/>
              <a:t>가 개발한 </a:t>
            </a:r>
            <a:r>
              <a:rPr lang="en-US" altLang="ko-KR" dirty="0" smtClean="0"/>
              <a:t>Open-source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DVCS</a:t>
            </a:r>
          </a:p>
          <a:p>
            <a:endParaRPr lang="en-US" altLang="ko-KR" dirty="0"/>
          </a:p>
          <a:p>
            <a:r>
              <a:rPr lang="ko-KR" altLang="en-US" dirty="0" smtClean="0"/>
              <a:t>리눅스 커널의 개발에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전세계적으로 널리 사용되고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02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장점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단순한 구조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매우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미친</a:t>
            </a:r>
            <a:r>
              <a:rPr lang="ko-KR" altLang="en-US" dirty="0" smtClean="0"/>
              <a:t>빠른 속도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분산 시스템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비선형적 개발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초대형 프로젝트 개발에도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9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Revision : </a:t>
            </a:r>
            <a:r>
              <a:rPr lang="ko-KR" altLang="en-US" dirty="0" smtClean="0"/>
              <a:t>하나 이상의 수정 혹은 개선을 가한 변화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Snapshot : </a:t>
            </a:r>
            <a:r>
              <a:rPr lang="ko-KR" altLang="en-US" dirty="0" smtClean="0"/>
              <a:t>특정한 시점에서 시스템의 상태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Repository(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파일들의 현재와 과거의 데이터가 저장되는 곳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Checkout : </a:t>
            </a:r>
            <a:r>
              <a:rPr lang="ko-KR" altLang="en-US" dirty="0" smtClean="0"/>
              <a:t>저장소의 특정 </a:t>
            </a:r>
            <a:r>
              <a:rPr lang="en-US" altLang="ko-KR" dirty="0" smtClean="0"/>
              <a:t>Snapshot</a:t>
            </a:r>
            <a:r>
              <a:rPr lang="ko-KR" altLang="en-US" dirty="0" smtClean="0"/>
              <a:t>의 특정 파일을 작업 공간에 복사하는 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혹은 그 복사물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262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2483</TotalTime>
  <Words>377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Century Gothic</vt:lpstr>
      <vt:lpstr>Wingdings 3</vt:lpstr>
      <vt:lpstr>Ion</vt:lpstr>
      <vt:lpstr>Git 간단히 알아보기</vt:lpstr>
      <vt:lpstr>목차</vt:lpstr>
      <vt:lpstr>Version Control System?</vt:lpstr>
      <vt:lpstr>VCS의 장점?</vt:lpstr>
      <vt:lpstr>VCS의 종류?</vt:lpstr>
      <vt:lpstr>CVCS vs. DVCS?</vt:lpstr>
      <vt:lpstr>Git?</vt:lpstr>
      <vt:lpstr>Git의 장점?</vt:lpstr>
      <vt:lpstr>Git 용어 정리</vt:lpstr>
      <vt:lpstr>Git 용어 정리</vt:lpstr>
      <vt:lpstr>Git 설치</vt:lpstr>
      <vt:lpstr>Git 설치</vt:lpstr>
      <vt:lpstr>Git의 기본 실행 흐름</vt:lpstr>
      <vt:lpstr>Git 사용해보기! - 1</vt:lpstr>
      <vt:lpstr>파일 상태 수명 주기</vt:lpstr>
      <vt:lpstr>Git 사용해보기! - 2</vt:lpstr>
      <vt:lpstr>Branch &amp; Merge(Rebase)</vt:lpstr>
      <vt:lpstr>Integration-Manager Workflow</vt:lpstr>
      <vt:lpstr>Dictator and Lieutenant Workflow</vt:lpstr>
      <vt:lpstr>참고 / 더 많은 정보를 원한다면…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알아보기</dc:title>
  <dc:creator>정욱 박</dc:creator>
  <cp:lastModifiedBy>정욱 박</cp:lastModifiedBy>
  <cp:revision>73</cp:revision>
  <dcterms:created xsi:type="dcterms:W3CDTF">2016-04-01T12:06:56Z</dcterms:created>
  <dcterms:modified xsi:type="dcterms:W3CDTF">2016-04-19T02:05:28Z</dcterms:modified>
</cp:coreProperties>
</file>