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543-103A-43D2-8BA0-95E0CF77A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91E6-5AF1-4E0C-AC0E-10D3E7A8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4CC12-6FF1-4955-91EE-5EEB3DE5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0ECF-73FA-4ADD-8987-46865F64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2A47-862B-4AC7-9938-E47D1BC7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6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6DDD-1630-45F9-BD0D-B30A4415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F6E20-8E77-4938-BC9F-AF48236DA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765D-56C5-4495-B3B4-17F59F22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802B-7795-4C64-BF41-7FEFB317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ECC9-C0B8-46E9-B2B9-0A094BAA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E1696-296C-460C-B3CF-AE42A967B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1A00B-66DA-409C-9D03-990E1CCC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867D-5174-41C3-BDC8-5150F2B3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F165-0E6C-4544-8986-6DF6884E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DC5C-4BF6-4B9C-A532-9213289E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4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D85-6D91-4F37-BD66-90E89E6C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1DAA-6A7E-474F-9D20-8272F291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D08E-3AA3-4D96-A8CF-46BF13C0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76BA-294D-46D7-AF59-55502F1A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CE5F-0B40-4511-B753-DA94A170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68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C0BE-3B82-4143-A80C-262D249B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9C09-5AE3-48ED-80B5-E50EBE03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64AF-7836-4CA8-AFFB-77D6EB65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59A3-62DF-41C0-A218-FAA1B854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A9C8-D392-41AB-966C-BC0C1B9B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9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A4D-EA1B-4961-8015-2A009B0B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B730-B938-46F9-A61D-ADBBB1810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9D8AB-858F-4425-9599-A989963E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CBF5-66AF-44EC-BDE9-EE8A50C9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1141C-6FF0-43FA-8B94-A57FC53D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B5218-B362-4B06-9A35-ED61B508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8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F891-85EB-400C-AA89-C4A17A2B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3B23A-F73F-43DB-A24F-9EE74949B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2A395-0FBE-4EC5-A58C-82282F66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25579-DBEA-4DDF-907C-D733BC54A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FE6A-5DFF-4AAA-9E58-D594F4482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34652-EB4A-4D76-B9A0-643627F4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4F613-3E42-4496-B327-5ABE05A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381B7-0A02-4122-9D6D-763F553D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4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8D8F-12EF-4886-85FC-69AF8A4B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2F244-03B7-4A1B-B8D6-C1B32928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794D0-ABEC-4EDA-98A6-860CF426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EF4E1-F37F-45B0-88B1-AA2165BD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7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6F848-395C-46AF-ADE6-8762D39B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1B2BD-F5C1-4ACA-B9C2-B91CEB57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3A53D-5423-4750-A383-33AFD9B8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C30E-6758-425C-896F-41FF0DE6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E7F2-4F3F-422B-8484-53988614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35D87-011A-415E-ACF0-9BA02002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CC9FA-2949-4225-B60A-B4A89145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C280-580E-430D-825D-272EBAA6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016A1-370B-4950-ADC1-C4F8B094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0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9F68-6682-4329-B494-2248BDB6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435338-A804-4AE9-814B-AF979554C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726AF-30E7-4CA7-A0B3-CDE7CEEFD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769D4-91DD-4725-9F43-8545F08D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05DA-3CE1-451F-BD3D-54BACD49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B61B5-5153-4CA0-8AFF-6D8B346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2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3300F-27F9-4A47-ABDF-04EDC1BD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F03F-C997-4E18-901D-92223C645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CA3B-5B21-475F-BB05-8C0A61E5F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5065-DDDF-46E3-8CBE-F005F18FC337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14298-CA8B-43BF-8B2A-2B2DA1F4B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C3A30-132C-441A-9B84-56F0156CB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571E-6D91-48D5-A9D9-8F3C3CA02A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8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BF65-82B6-437C-B6DD-B19C767D0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Binary Robust Independent Elementary Features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F146D-49A4-42D6-BA72-57B441996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158853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C446-9EE8-43BC-8EF7-95ADB00F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AE71-1B5E-46CE-AED0-E1BA9656C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기존의 기술자들은 실시간 처리에 부적합</a:t>
            </a:r>
            <a:r>
              <a:rPr lang="en-US" altLang="ko-KR" dirty="0"/>
              <a:t>, BRIEF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영상 패치 내 화소 세기 비교 결과를 이진 문자열로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해밍 거리 비교는 </a:t>
            </a:r>
            <a:r>
              <a:rPr lang="en-US" altLang="ko-KR" dirty="0"/>
              <a:t>XOR </a:t>
            </a:r>
            <a:r>
              <a:rPr lang="ko-KR" altLang="en-US" dirty="0"/>
              <a:t>명령어를 이용할 수 있으므로 신속</a:t>
            </a:r>
            <a:r>
              <a:rPr lang="en-US" altLang="ko-KR" dirty="0"/>
              <a:t>/</a:t>
            </a:r>
            <a:r>
              <a:rPr lang="ko-KR" altLang="en-US" dirty="0"/>
              <a:t>정확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표본 편향을 줄이기 위해 정규분포를 따르도록 무작위 추출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ORB</a:t>
            </a:r>
            <a:r>
              <a:rPr lang="ko-KR" altLang="en-US" b="1" dirty="0"/>
              <a:t>는 특징 기술을 위해 </a:t>
            </a:r>
            <a:r>
              <a:rPr lang="en-US" altLang="ko-KR" b="1" dirty="0"/>
              <a:t>BRIEF</a:t>
            </a:r>
            <a:r>
              <a:rPr lang="ko-KR" altLang="en-US" b="1" dirty="0"/>
              <a:t>를 사용</a:t>
            </a:r>
            <a:r>
              <a:rPr lang="en-US" altLang="ko-KR" b="1" dirty="0"/>
              <a:t>,</a:t>
            </a:r>
            <a:r>
              <a:rPr lang="ko-KR" altLang="en-US" b="1" dirty="0"/>
              <a:t> 알아둘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391646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0DA4-0E71-4A18-B21F-DA5ABA92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DA57-E95F-4360-974C-ED89832BB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Rotated BRIEF</a:t>
            </a:r>
          </a:p>
          <a:p>
            <a:endParaRPr lang="en-US" altLang="ko-KR" dirty="0"/>
          </a:p>
          <a:p>
            <a:r>
              <a:rPr lang="en-US" altLang="ko-KR" dirty="0"/>
              <a:t>SLAM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44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6393-DB4C-437E-8649-DDC2686B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77AD-EA8F-480F-A32A-8841DA7C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BRIEF </a:t>
            </a:r>
            <a:r>
              <a:rPr lang="ko-KR" altLang="en-US" dirty="0"/>
              <a:t>기술자</a:t>
            </a:r>
            <a:endParaRPr lang="en-US" altLang="ko-KR" dirty="0"/>
          </a:p>
          <a:p>
            <a:pPr lvl="1"/>
            <a:r>
              <a:rPr lang="ko-KR" altLang="en-US" dirty="0"/>
              <a:t>왜 잘 동작하는가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정리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Todo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51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289B-52B2-451A-B2D6-B53C1801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3E94-7557-45F5-9F35-CB49CC06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기존에도 </a:t>
            </a:r>
            <a:r>
              <a:rPr lang="en-US" altLang="ko-KR" dirty="0"/>
              <a:t>SIFT, SURF, HOG </a:t>
            </a:r>
            <a:r>
              <a:rPr lang="ko-KR" altLang="en-US" dirty="0"/>
              <a:t>등의 특징 기술자들이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이들은 </a:t>
            </a:r>
            <a:r>
              <a:rPr lang="en-US" altLang="ko-KR" dirty="0"/>
              <a:t>SLAM </a:t>
            </a:r>
            <a:r>
              <a:rPr lang="ko-KR" altLang="en-US" dirty="0"/>
              <a:t>등 실시간 처리에 쓰이기엔 너무 </a:t>
            </a:r>
            <a:r>
              <a:rPr lang="en-US" altLang="ko-KR" dirty="0"/>
              <a:t>‘</a:t>
            </a:r>
            <a:r>
              <a:rPr lang="ko-KR" altLang="en-US" dirty="0"/>
              <a:t>계산 집약적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SIFT: </a:t>
            </a:r>
            <a:r>
              <a:rPr lang="ko-KR" altLang="en-US" dirty="0"/>
              <a:t>각 윈도우 당</a:t>
            </a:r>
            <a:r>
              <a:rPr lang="en-US" altLang="ko-KR" dirty="0"/>
              <a:t> 4×4 </a:t>
            </a:r>
            <a:r>
              <a:rPr lang="ko-KR" altLang="en-US" dirty="0"/>
              <a:t>샘플</a:t>
            </a:r>
            <a:r>
              <a:rPr lang="en-US" altLang="ko-KR" dirty="0"/>
              <a:t> × 8</a:t>
            </a:r>
            <a:r>
              <a:rPr lang="ko-KR" altLang="en-US" dirty="0"/>
              <a:t>방향</a:t>
            </a:r>
            <a:r>
              <a:rPr lang="en-US" altLang="ko-KR" dirty="0"/>
              <a:t> = </a:t>
            </a:r>
            <a:r>
              <a:rPr lang="en-US" altLang="ko-KR" b="1" dirty="0">
                <a:solidFill>
                  <a:srgbClr val="FF0000"/>
                </a:solidFill>
              </a:rPr>
              <a:t>128</a:t>
            </a:r>
            <a:r>
              <a:rPr lang="ko-KR" altLang="en-US" dirty="0"/>
              <a:t>차원 </a:t>
            </a:r>
            <a:r>
              <a:rPr lang="ko-KR" altLang="en-US" b="1" dirty="0"/>
              <a:t>실수</a:t>
            </a:r>
            <a:endParaRPr lang="en-US" altLang="ko-KR" b="1" dirty="0"/>
          </a:p>
          <a:p>
            <a:pPr lvl="1"/>
            <a:r>
              <a:rPr lang="en-US" altLang="ko-KR" dirty="0"/>
              <a:t>SURF: </a:t>
            </a:r>
            <a:r>
              <a:rPr lang="ko-KR" altLang="en-US" dirty="0"/>
              <a:t>각 윈도우 당 </a:t>
            </a:r>
            <a:r>
              <a:rPr lang="en-US" altLang="ko-KR" dirty="0"/>
              <a:t>4×4 </a:t>
            </a:r>
            <a:r>
              <a:rPr lang="ko-KR" altLang="en-US" dirty="0"/>
              <a:t>영역 </a:t>
            </a:r>
            <a:r>
              <a:rPr lang="en-US" altLang="ko-KR" dirty="0"/>
              <a:t>× 4</a:t>
            </a:r>
            <a:r>
              <a:rPr lang="ko-KR" altLang="en-US" dirty="0"/>
              <a:t>개의 특징 </a:t>
            </a:r>
            <a:r>
              <a:rPr lang="en-US" altLang="ko-KR" dirty="0"/>
              <a:t>= </a:t>
            </a:r>
            <a:r>
              <a:rPr lang="en-US" altLang="ko-KR" b="1" dirty="0">
                <a:solidFill>
                  <a:srgbClr val="FF0000"/>
                </a:solidFill>
              </a:rPr>
              <a:t>64</a:t>
            </a:r>
            <a:r>
              <a:rPr lang="ko-KR" altLang="en-US" dirty="0"/>
              <a:t>차원 </a:t>
            </a:r>
            <a:r>
              <a:rPr lang="ko-KR" altLang="en-US" b="1" dirty="0"/>
              <a:t>실수</a:t>
            </a:r>
            <a:endParaRPr lang="en-US" altLang="ko-KR" b="1" dirty="0"/>
          </a:p>
          <a:p>
            <a:pPr lvl="1"/>
            <a:r>
              <a:rPr lang="en-US" altLang="ko-KR" dirty="0"/>
              <a:t>HOG: </a:t>
            </a:r>
            <a:r>
              <a:rPr lang="ko-KR" altLang="en-US" dirty="0"/>
              <a:t>영상</a:t>
            </a:r>
            <a:r>
              <a:rPr lang="en-US" altLang="ko-KR" dirty="0"/>
              <a:t> </a:t>
            </a:r>
            <a:r>
              <a:rPr lang="ko-KR" altLang="en-US" dirty="0"/>
              <a:t>너비 </a:t>
            </a:r>
            <a:r>
              <a:rPr lang="en-US" altLang="ko-KR" dirty="0"/>
              <a:t>× </a:t>
            </a:r>
            <a:r>
              <a:rPr lang="ko-KR" altLang="en-US" dirty="0"/>
              <a:t>영상 높이 </a:t>
            </a:r>
            <a:r>
              <a:rPr lang="en-US" altLang="ko-KR" dirty="0"/>
              <a:t>× 3 = 64 × 128(</a:t>
            </a:r>
            <a:r>
              <a:rPr lang="ko-KR" altLang="en-US" dirty="0"/>
              <a:t>논문 예</a:t>
            </a:r>
            <a:r>
              <a:rPr lang="en-US" altLang="ko-KR" dirty="0"/>
              <a:t>) × 3 = </a:t>
            </a:r>
            <a:r>
              <a:rPr lang="en-US" altLang="ko-KR" b="1" dirty="0">
                <a:solidFill>
                  <a:srgbClr val="FF0000"/>
                </a:solidFill>
              </a:rPr>
              <a:t>3780</a:t>
            </a:r>
            <a:r>
              <a:rPr lang="ko-KR" altLang="en-US" dirty="0"/>
              <a:t>차원 </a:t>
            </a:r>
            <a:r>
              <a:rPr lang="ko-KR" altLang="en-US" b="1" dirty="0"/>
              <a:t>실수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계산 속도를 올리기 위해 기술자 길이를 줄이는 방법이 제안됨</a:t>
            </a:r>
            <a:endParaRPr lang="en-US" altLang="ko-KR" dirty="0"/>
          </a:p>
          <a:p>
            <a:pPr lvl="1"/>
            <a:r>
              <a:rPr lang="ko-KR" altLang="en-US" dirty="0"/>
              <a:t>기계학습의 차원축소 기법 활용</a:t>
            </a:r>
            <a:endParaRPr lang="en-US" altLang="ko-KR" dirty="0"/>
          </a:p>
          <a:p>
            <a:pPr lvl="2"/>
            <a:r>
              <a:rPr lang="ko-KR" altLang="en-US" dirty="0"/>
              <a:t>주성분분석</a:t>
            </a:r>
            <a:r>
              <a:rPr lang="en-US" altLang="ko-KR" dirty="0"/>
              <a:t>(</a:t>
            </a:r>
            <a:r>
              <a:rPr lang="en-US" altLang="ko-KR" b="1" dirty="0"/>
              <a:t>P</a:t>
            </a:r>
            <a:r>
              <a:rPr lang="en-US" altLang="ko-KR" dirty="0"/>
              <a:t>rincipal </a:t>
            </a:r>
            <a:r>
              <a:rPr lang="en-US" altLang="ko-KR" b="1" dirty="0"/>
              <a:t>C</a:t>
            </a:r>
            <a:r>
              <a:rPr lang="en-US" altLang="ko-KR" dirty="0"/>
              <a:t>omponent </a:t>
            </a:r>
            <a:r>
              <a:rPr lang="en-US" altLang="ko-KR" b="1" dirty="0"/>
              <a:t>A</a:t>
            </a:r>
            <a:r>
              <a:rPr lang="en-US" altLang="ko-KR" dirty="0"/>
              <a:t>nalysis, PCA)</a:t>
            </a:r>
          </a:p>
          <a:p>
            <a:pPr lvl="2"/>
            <a:r>
              <a:rPr lang="ko-KR" altLang="en-US" dirty="0"/>
              <a:t>선형판별분석</a:t>
            </a:r>
            <a:r>
              <a:rPr lang="en-US" altLang="ko-KR" dirty="0"/>
              <a:t>(</a:t>
            </a:r>
            <a:r>
              <a:rPr lang="en-US" altLang="ko-KR" b="1" dirty="0"/>
              <a:t>L</a:t>
            </a:r>
            <a:r>
              <a:rPr lang="en-US" altLang="ko-KR" dirty="0"/>
              <a:t>inear </a:t>
            </a:r>
            <a:r>
              <a:rPr lang="en-US" altLang="ko-KR" b="1" dirty="0"/>
              <a:t>D</a:t>
            </a:r>
            <a:r>
              <a:rPr lang="en-US" altLang="ko-KR" dirty="0"/>
              <a:t>iscriminant </a:t>
            </a:r>
            <a:r>
              <a:rPr lang="en-US" altLang="ko-KR" b="1" dirty="0"/>
              <a:t>A</a:t>
            </a:r>
            <a:r>
              <a:rPr lang="en-US" altLang="ko-KR" dirty="0"/>
              <a:t>nalysis, LDA)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677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B416-3425-4104-BC6C-7E2B0BB1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8929-0601-4D6B-9452-E9D5A80DA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SIFT </a:t>
            </a:r>
            <a:r>
              <a:rPr lang="ko-KR" altLang="en-US" dirty="0"/>
              <a:t>기술자를 이진 문자열로 해싱하는 방법 또한 제안됨</a:t>
            </a:r>
            <a:endParaRPr lang="en-US" altLang="ko-KR" dirty="0"/>
          </a:p>
          <a:p>
            <a:pPr lvl="1"/>
            <a:r>
              <a:rPr lang="ko-KR" altLang="en-US" dirty="0"/>
              <a:t>이렇게 만들어진 기술자는 </a:t>
            </a:r>
            <a:r>
              <a:rPr lang="ko-KR" altLang="en-US" b="1" dirty="0"/>
              <a:t>해밍 거리</a:t>
            </a:r>
            <a:r>
              <a:rPr lang="ko-KR" altLang="en-US" dirty="0"/>
              <a:t>를 이용해 유사도 측정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해밍 거리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두 문자열의 각 자리 문자들 중 서로 다른 문자의 개수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>
                <a:latin typeface="Consolas" panose="020B0609020204030204" pitchFamily="49" charset="0"/>
              </a:rPr>
              <a:t>011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0101</a:t>
            </a:r>
            <a:r>
              <a:rPr lang="ko-KR" altLang="en-US" dirty="0"/>
              <a:t>과 </a:t>
            </a:r>
            <a:r>
              <a:rPr lang="en-US" altLang="ko-KR" dirty="0">
                <a:latin typeface="Consolas" panose="020B0609020204030204" pitchFamily="49" charset="0"/>
              </a:rPr>
              <a:t>011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1010</a:t>
            </a:r>
            <a:r>
              <a:rPr lang="ko-KR" altLang="en-US" dirty="0"/>
              <a:t>의 해밍 거리는 </a:t>
            </a:r>
            <a:r>
              <a:rPr lang="en-US" altLang="ko-KR" dirty="0"/>
              <a:t>4</a:t>
            </a:r>
          </a:p>
          <a:p>
            <a:endParaRPr lang="en-US" altLang="ko-KR" dirty="0"/>
          </a:p>
          <a:p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상술한 어느 방법이든 전체 기술자를 먼저 계산해야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8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D8C7-A0A2-43C5-9EC4-CE80E44B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</a:t>
            </a:r>
            <a:r>
              <a:rPr lang="ko-KR" altLang="en-US" dirty="0"/>
              <a:t>기술자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B0076-4C2A-41A5-874E-89A13D53F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영상 패치에 이진 검사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를 수행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함수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p(x)</a:t>
                </a:r>
                <a:r>
                  <a:rPr lang="ko-KR" altLang="en-US" dirty="0"/>
                  <a:t>는 점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ko-KR" altLang="en-US" dirty="0"/>
                  <a:t>에서의 화소 세기를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화소 하나에 대한 검사이기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영상 잡음에 민감함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영상 패치에 가우시안 필터를 적용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B0076-4C2A-41A5-874E-89A13D53F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E7671-A226-4809-BA95-D7B442430F83}"/>
                  </a:ext>
                </a:extLst>
              </p:cNvPr>
              <p:cNvSpPr txBox="1"/>
              <p:nvPr/>
            </p:nvSpPr>
            <p:spPr>
              <a:xfrm>
                <a:off x="3959325" y="2512852"/>
                <a:ext cx="4460900" cy="916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   :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    :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3E7671-A226-4809-BA95-D7B442430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25" y="2512852"/>
                <a:ext cx="44609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88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743-3CEF-4F1D-9FFA-53771484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</a:t>
            </a:r>
            <a:r>
              <a:rPr lang="ko-KR" altLang="en-US" dirty="0"/>
              <a:t>기술자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B16CA-EBEE-4E9F-B70A-D13B770BB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669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번 수행</a:t>
                </a:r>
                <a:r>
                  <a:rPr lang="en-US" altLang="ko-KR" dirty="0"/>
                  <a:t> - </a:t>
                </a:r>
                <a:r>
                  <a:rPr lang="ko-KR" altLang="en-US" dirty="0"/>
                  <a:t>즉 점의 쌍을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개 선택함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만큼의 이진 특징 벡터 생성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/>
                  <a:t> = 128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256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512 bits)</a:t>
                </a:r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점의 쌍을 고르기 위해 무작위 추출법을 사용</a:t>
                </a:r>
                <a:endParaRPr lang="en-US" altLang="ko-KR" dirty="0"/>
              </a:p>
              <a:p>
                <a:pPr lvl="1"/>
                <a:r>
                  <a:rPr lang="ko-KR" altLang="en-US" b="1" dirty="0"/>
                  <a:t>등방성</a:t>
                </a:r>
                <a:r>
                  <a:rPr lang="ko-KR" altLang="en-US" dirty="0"/>
                  <a:t>을 띄는 정규분포를 따르도록 추출</a:t>
                </a:r>
                <a:endParaRPr lang="en-US" altLang="ko-KR" dirty="0"/>
              </a:p>
              <a:p>
                <a:pPr lvl="1"/>
                <a:r>
                  <a:rPr lang="ko-KR" altLang="en-US" b="1" dirty="0"/>
                  <a:t>등방성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모든 방향에 대해 같은 특성을 지니는 성질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B16CA-EBEE-4E9F-B70A-D13B770BB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6695"/>
                <a:ext cx="10515600" cy="4351338"/>
              </a:xfrm>
              <a:blipFill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7B0495-7EE0-4CC7-B3F9-0E8EE7EDB064}"/>
                  </a:ext>
                </a:extLst>
              </p:cNvPr>
              <p:cNvSpPr txBox="1"/>
              <p:nvPr/>
            </p:nvSpPr>
            <p:spPr>
              <a:xfrm>
                <a:off x="2650099" y="2911422"/>
                <a:ext cx="4280787" cy="103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7B0495-7EE0-4CC7-B3F9-0E8EE7EDB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99" y="2911422"/>
                <a:ext cx="4280787" cy="1035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E5D22DC-33DA-413D-9EF4-F1AFCF56A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784" y="2911422"/>
            <a:ext cx="2611016" cy="1542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A414B-A711-4A47-BB04-3246AD542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821" y="4590302"/>
            <a:ext cx="1688941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8572-98F3-4BF0-AC92-8C3671E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BRIEF </a:t>
            </a:r>
            <a:r>
              <a:rPr lang="ko-KR" altLang="en-US" dirty="0"/>
              <a:t>기술자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FCB5A-234F-4850-93E8-5BF2279E9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영상 쌍 </a:t>
                </a:r>
                <a:r>
                  <a:rPr lang="en-US" altLang="ko-KR" dirty="0"/>
                  <a:t>(A, B)</a:t>
                </a:r>
                <a:r>
                  <a:rPr lang="ko-KR" altLang="en-US" dirty="0"/>
                  <a:t>가 주어졌을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인식률</a:t>
                </a:r>
                <a:r>
                  <a:rPr lang="ko-KR" altLang="en-US" dirty="0"/>
                  <a:t>을 다음과 같이 계산</a:t>
                </a:r>
                <a:r>
                  <a:rPr lang="en-US" altLang="ko-KR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/>
                  <a:t>A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특징점 선택</a:t>
                </a:r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/>
                  <a:t>B</a:t>
                </a:r>
                <a:r>
                  <a:rPr lang="ko-KR" altLang="en-US" dirty="0"/>
                  <a:t>에서 기하학적 관계를 이용해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선택된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의 특징점들의 대응점 추론</a:t>
                </a:r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ko-KR" altLang="en-US" dirty="0"/>
                  <a:t>사용할 알고리즘에 따라 대응되는 특징점들 간 거리 계산</a:t>
                </a:r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/>
                  <a:t>A</a:t>
                </a:r>
                <a:r>
                  <a:rPr lang="ko-KR" altLang="en-US" dirty="0"/>
                  <a:t>의 각 특징점에 대해</a:t>
                </a:r>
                <a:r>
                  <a:rPr lang="en-US" altLang="ko-KR" dirty="0"/>
                  <a:t>, B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최근접 이웃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을 찾아 </a:t>
                </a:r>
                <a:r>
                  <a:rPr lang="en-US" altLang="ko-KR" dirty="0"/>
                  <a:t>‘match’</a:t>
                </a:r>
                <a:r>
                  <a:rPr lang="ko-KR" altLang="en-US" dirty="0"/>
                  <a:t>로 판단</a:t>
                </a:r>
                <a:endParaRPr lang="en-US" altLang="ko-K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ko-KR" altLang="en-US" dirty="0"/>
                  <a:t>올바른 </a:t>
                </a:r>
                <a:r>
                  <a:rPr lang="en-US" altLang="ko-KR" dirty="0"/>
                  <a:t>match</a:t>
                </a:r>
                <a:r>
                  <a:rPr lang="ko-KR" altLang="en-US" dirty="0"/>
                  <a:t> 개수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특징점 개수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ko-KR" altLang="en-US" dirty="0"/>
                  <a:t>의 비율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ko-KR" altLang="en-US" dirty="0"/>
                  <a:t>을 계산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FCB5A-234F-4850-93E8-5BF2279E9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9F7AA-97CC-47BF-B99C-DB175012AC31}"/>
                  </a:ext>
                </a:extLst>
              </p:cNvPr>
              <p:cNvSpPr txBox="1"/>
              <p:nvPr/>
            </p:nvSpPr>
            <p:spPr>
              <a:xfrm>
                <a:off x="5016719" y="4832058"/>
                <a:ext cx="2024337" cy="584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인식률</a:t>
                </a: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99F7AA-97CC-47BF-B99C-DB175012A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719" y="4832058"/>
                <a:ext cx="2024337" cy="584584"/>
              </a:xfrm>
              <a:prstGeom prst="rect">
                <a:avLst/>
              </a:prstGeom>
              <a:blipFill>
                <a:blip r:embed="rId3"/>
                <a:stretch>
                  <a:fillRect l="-4819" t="-208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92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40F6-7D46-4DB3-B469-329A5B88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잘 동작하는가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B2C7E-F79A-4959-BD56-D3367D9E8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이진 검사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를 이용하여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패치를 효과적으로 분류할 수 있다는 기존 연구를 진행한 바 있음</a:t>
                </a:r>
                <a:endParaRPr lang="en-US" altLang="ko-KR" dirty="0"/>
              </a:p>
              <a:p>
                <a:pPr lvl="1"/>
                <a:r>
                  <a:rPr lang="en-US" altLang="ko-KR" sz="1800" dirty="0" err="1"/>
                  <a:t>Ozuysal</a:t>
                </a:r>
                <a:r>
                  <a:rPr lang="en-US" altLang="ko-KR" sz="1800" dirty="0"/>
                  <a:t>, M., </a:t>
                </a:r>
                <a:r>
                  <a:rPr lang="en-US" altLang="ko-KR" sz="1800" dirty="0" err="1"/>
                  <a:t>Calonder</a:t>
                </a:r>
                <a:r>
                  <a:rPr lang="en-US" altLang="ko-KR" sz="1800" dirty="0"/>
                  <a:t>, M., </a:t>
                </a:r>
                <a:r>
                  <a:rPr lang="en-US" altLang="ko-KR" sz="1800" dirty="0" err="1"/>
                  <a:t>Lepetit</a:t>
                </a:r>
                <a:r>
                  <a:rPr lang="en-US" altLang="ko-KR" sz="1800" dirty="0"/>
                  <a:t>, V., </a:t>
                </a:r>
                <a:r>
                  <a:rPr lang="en-US" altLang="ko-KR" sz="1800" dirty="0" err="1"/>
                  <a:t>Fua</a:t>
                </a:r>
                <a:r>
                  <a:rPr lang="en-US" altLang="ko-KR" sz="1800" dirty="0"/>
                  <a:t>, P.: Fast </a:t>
                </a:r>
                <a:r>
                  <a:rPr lang="en-US" altLang="ko-KR" sz="1800" dirty="0" err="1"/>
                  <a:t>Keypoint</a:t>
                </a:r>
                <a:r>
                  <a:rPr lang="en-US" altLang="ko-KR" sz="1800" dirty="0"/>
                  <a:t> Recognition Using Random Ferns. IEEE Transactions on Pattern Analysis and Machine Intelligence 32 (2010) 448–461</a:t>
                </a:r>
              </a:p>
              <a:p>
                <a:pPr lvl="1"/>
                <a:r>
                  <a:rPr lang="en-US" altLang="ko-KR" sz="1800" dirty="0" err="1"/>
                  <a:t>Lepetit</a:t>
                </a:r>
                <a:r>
                  <a:rPr lang="en-US" altLang="ko-KR" sz="1800" dirty="0"/>
                  <a:t>, V., </a:t>
                </a:r>
                <a:r>
                  <a:rPr lang="en-US" altLang="ko-KR" sz="1800" dirty="0" err="1"/>
                  <a:t>Fua</a:t>
                </a:r>
                <a:r>
                  <a:rPr lang="en-US" altLang="ko-KR" sz="1800" dirty="0"/>
                  <a:t>, P.: </a:t>
                </a:r>
                <a:r>
                  <a:rPr lang="en-US" altLang="ko-KR" sz="1800" dirty="0" err="1"/>
                  <a:t>Keypoint</a:t>
                </a:r>
                <a:r>
                  <a:rPr lang="en-US" altLang="ko-KR" sz="1800" dirty="0"/>
                  <a:t> Recognition Using Randomized Trees. IEEE Transactions on Pattern Analysis and Machine Intelligence 28 (2006) 1465–1479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이는 곧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의 결과값들이 각 패치를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설명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할 수 있다는 의미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따라서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의 결과값들만으로도 패치를 찾을 수 있음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해밍 거리는 </a:t>
                </a:r>
                <a:r>
                  <a:rPr lang="en-US" altLang="ko-KR" dirty="0"/>
                  <a:t>XOR </a:t>
                </a:r>
                <a:r>
                  <a:rPr lang="ko-KR" altLang="en-US" dirty="0"/>
                  <a:t>명령어 덕분에 신속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정확한 척도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B2C7E-F79A-4959-BD56-D3367D9E8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23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9F6B-489A-4AE8-A7D1-4CA8F26E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잘 동작하는가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4269-B523-47AD-9BF4-E4F70AED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논문에서는 단순히 </a:t>
            </a:r>
            <a:r>
              <a:rPr lang="en-US" altLang="ko-KR" dirty="0"/>
              <a:t>5</a:t>
            </a:r>
            <a:r>
              <a:rPr lang="ko-KR" altLang="en-US" dirty="0"/>
              <a:t>가지의 추출 방법 제시 및 비교만을 진행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가지 중 인식률이 비교적 높게 계산된 방법을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표본 편향이 일어나지 않는</a:t>
            </a:r>
            <a:r>
              <a:rPr lang="en-US" altLang="ko-KR" dirty="0"/>
              <a:t> </a:t>
            </a:r>
            <a:r>
              <a:rPr lang="ko-KR" altLang="en-US" dirty="0"/>
              <a:t>추출 방법이 가장 좋음</a:t>
            </a:r>
            <a:endParaRPr lang="en-US" altLang="ko-KR" dirty="0"/>
          </a:p>
          <a:p>
            <a:pPr lvl="1"/>
            <a:r>
              <a:rPr lang="ko-KR" altLang="en-US" dirty="0"/>
              <a:t>분산이 가장 커지도록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최대한 무작위성을 띄도록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번이 더 많이 흩어져있지 않은지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특징점에 좀 더 가깝도록 하기 위해서</a:t>
            </a:r>
            <a:r>
              <a:rPr lang="en-US" altLang="ko-KR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BD2BA-9A08-49E5-A5A5-63487D36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54" y="4001294"/>
            <a:ext cx="2980119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6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565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Consolas</vt:lpstr>
      <vt:lpstr>Office Theme</vt:lpstr>
      <vt:lpstr>Binary Robust Independent Elementary Features</vt:lpstr>
      <vt:lpstr>목차</vt:lpstr>
      <vt:lpstr>서론</vt:lpstr>
      <vt:lpstr>서론</vt:lpstr>
      <vt:lpstr>BRIEF 기술자</vt:lpstr>
      <vt:lpstr>BRIEF 기술자</vt:lpstr>
      <vt:lpstr>BRIEF 기술자</vt:lpstr>
      <vt:lpstr>왜 잘 동작하는가?</vt:lpstr>
      <vt:lpstr>왜 잘 동작하는가?</vt:lpstr>
      <vt:lpstr>정리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Robust Independent Elementary Features</dc:title>
  <dc:creator>Park JungWook</dc:creator>
  <cp:lastModifiedBy>Park JungWook</cp:lastModifiedBy>
  <cp:revision>447</cp:revision>
  <dcterms:created xsi:type="dcterms:W3CDTF">2021-12-29T11:34:37Z</dcterms:created>
  <dcterms:modified xsi:type="dcterms:W3CDTF">2021-12-29T19:22:54Z</dcterms:modified>
</cp:coreProperties>
</file>