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A088-570E-2D55-FC4D-FB72D654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4A68-23F5-1E64-EB4D-51E77FF7F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4656-CBC2-EB7C-4538-9B232564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DEF5-F2FC-CD29-D70F-732C1EEF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F79C-6F7C-9514-1B0F-E80064C0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B6E-BC4A-33A3-56FF-FEB1878E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D5035-FD30-E9BE-3C5E-3F4CDB90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C050-484D-68D5-4D68-B5269EA3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E866-C3F9-0E06-1515-B3433A32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CF5D-FD68-A16F-DDE7-B3E801E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3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A8E93-C665-98D6-A6B1-F6979D0F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B4213-2732-E2E5-695F-FAEEACEB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FCF0-23E8-7337-DB2F-5E0B3D09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A9FD-2C30-2F41-73B5-C2985E92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2B83-2EB5-8F6A-5BBA-DB697B61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2AA-F68E-4319-0031-98F1DBEA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F024-082F-0BA6-3081-8AC8A99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1D49-6F9B-9CCE-6DAC-D8F7E6B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8FCC-C563-F5E6-B6B0-F25FE77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A769-DBAA-559F-B96F-61C1221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F0A-C1AD-66A3-BFEF-EE6A32D9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9F20-DFA9-6879-4D24-FD755A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CB3A-A24D-502D-639D-EF8E6F59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3A8F-F485-69FD-1A85-01918D32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BE56-C3FE-5721-805E-C226E91F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490-96A4-71CB-1CB1-5BF1B272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04F2-ABF3-992B-0984-3FA8BE8C4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8EB2-B1F5-DD42-60C3-C5A5EF81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C50C-3A64-56D8-F584-6A52BB8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0744-DF68-9B7B-92A6-B2BCA6E5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324-9855-32DF-23DE-CFBCE71B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657-62FA-C3C1-55A7-A357FF62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3BA4-1811-7764-3B1B-030309FD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94DAF-601E-EA39-6BE3-81B8AF04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1AFD-C04C-F07F-32A0-4D1130DC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CD6-BE66-CB13-41A8-5AA8BFAB3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D0140-506F-4D0E-F375-44AD34EC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AE1A-6005-D228-C10D-5158B758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F0B2-CB8C-6C1A-8B25-DB6D983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037E-1A49-3A5E-14EA-68187250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597B0-20F0-7128-5584-CB412A38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B4CF-5E08-2800-ACD7-EFE29E1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B9A6A-664D-F675-2D46-CD4CA000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C7CC6-4651-1214-52E0-12180FCC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BA04F-8282-33EA-7960-E894B4F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A834-1471-312A-AA9E-F5E23654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D9D4-3824-A8BA-CC4F-E09EA3BD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1A81-C280-2DCB-DE57-986BD71C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3393-892D-EE2C-3240-E26B6D2B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06F0-4115-9BC6-0D1B-22551A4E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36E0-F876-90FF-F4F7-BD191A90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FF60-9FFF-C448-58B4-06DC8EB7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7E7A-2DD2-FDA4-F107-97BEC28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46963-3C4F-2E90-955E-B2E2BF405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714B-1723-BF9D-2793-88B155FD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885FF-5DC6-D79D-8E39-725C7F5B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CC83-8BB3-F9D5-80C4-6E8149DD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2A32-24A8-D442-62DC-D7730BC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BDFC5-92A8-D617-2CF7-B1C408E7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829C-537C-F1FE-0CBC-C0108E15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0CD-9F51-A5EB-06A4-B8DDCC02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8B88-CBC2-A973-9F1D-B9CCFE65D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50EB-77C0-9656-9E6F-A8A4FFE4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D693-2E9A-18EF-F85A-973B7DE6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Kotlin</a:t>
            </a: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 </a:t>
            </a:r>
            <a: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coroutine</a:t>
            </a: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과</a:t>
            </a:r>
            <a:b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</a:br>
            <a: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Flow</a:t>
            </a: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를 사용한 비동기 처리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465A-9BDA-F7F8-22A2-C3E1DB744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김포평화고딕 Bold" panose="02000800000000000000" pitchFamily="2" charset="-127"/>
              </a:rPr>
              <a:t>2016010873 </a:t>
            </a:r>
            <a:r>
              <a:rPr lang="ko-KR" altLang="en-US" dirty="0">
                <a:latin typeface="+mn-ea"/>
              </a:rPr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186861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6F9A-AEEB-AD72-14D2-0D060A7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실제 적용 사례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1A800-BF2D-B00C-0A43-CF2FDA99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22" y="3065194"/>
            <a:ext cx="5584578" cy="1735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6B168-8D7D-AD10-40EC-B94D8DCC8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1636"/>
            <a:ext cx="43719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3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2B6E-2CF3-6A6D-1B7B-AF93A08F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실제 적용 사례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8BF96-8B7F-997A-B94F-CC144758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085867"/>
            <a:ext cx="4724400" cy="73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38E96-0A68-8553-D962-E54BAF2F7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27351"/>
            <a:ext cx="4724400" cy="711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EE8DDC-8C4C-E95D-C2F8-7587B329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547064"/>
            <a:ext cx="4724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1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61B6-66E1-01CB-C199-BD7735E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CE3A-156E-0D44-C372-E68DC4EC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Android</a:t>
            </a:r>
            <a:r>
              <a:rPr lang="ko-KR" altLang="en-US"/>
              <a:t>는 </a:t>
            </a:r>
            <a:r>
              <a:rPr lang="en-US" altLang="ko-KR"/>
              <a:t>UI </a:t>
            </a:r>
            <a:r>
              <a:rPr lang="ko-KR" altLang="en-US"/>
              <a:t>이벤트를 관리하는 기본 스레드에서 실행 시간이 긴 작업을 하면 안 된다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en-US" altLang="ko-KR"/>
              <a:t>Kotlin</a:t>
            </a:r>
            <a:r>
              <a:rPr lang="ko-KR" altLang="en-US"/>
              <a:t>에서는 </a:t>
            </a:r>
            <a:r>
              <a:rPr lang="en-US" altLang="ko-KR"/>
              <a:t>coroutine</a:t>
            </a:r>
            <a:r>
              <a:rPr lang="ko-KR" altLang="en-US"/>
              <a:t>을 이용해 비동기 처리가 가능하다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데이터의 변화에 따라 값을 여러 개 얻고 싶을 때는 </a:t>
            </a:r>
            <a:r>
              <a:rPr lang="en-US" altLang="ko-KR"/>
              <a:t>Flow!</a:t>
            </a:r>
          </a:p>
          <a:p>
            <a:endParaRPr lang="en-US" altLang="ko-KR"/>
          </a:p>
          <a:p>
            <a:r>
              <a:rPr lang="ko-KR" altLang="en-US"/>
              <a:t>특정 작업이 실행될 스레드를 각각 지정해주는 방법이 있다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484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83F9-46D7-1446-FD4B-D9029B7C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B534-E0C9-D62E-A15E-77948B8E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왜 비동기 처리를 해야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Kotlin</a:t>
            </a:r>
            <a:r>
              <a:rPr lang="ko-KR" altLang="en-US" dirty="0"/>
              <a:t>의 비동기 처리 기술</a:t>
            </a:r>
            <a:r>
              <a:rPr lang="en-US" altLang="ko-KR" dirty="0"/>
              <a:t>, coroutine</a:t>
            </a:r>
          </a:p>
          <a:p>
            <a:endParaRPr lang="en-US" altLang="ko-KR" dirty="0"/>
          </a:p>
          <a:p>
            <a:r>
              <a:rPr lang="ko-KR" altLang="en-US" dirty="0"/>
              <a:t>구조적 동시성</a:t>
            </a:r>
            <a:r>
              <a:rPr lang="en-US" altLang="ko-KR" dirty="0"/>
              <a:t>(Structured Concurrency)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비동기적 데이터 스트림 </a:t>
            </a:r>
            <a:r>
              <a:rPr lang="en-US" altLang="ko-KR" dirty="0"/>
              <a:t>Flow</a:t>
            </a:r>
          </a:p>
          <a:p>
            <a:endParaRPr lang="en-US" altLang="ko-KR" dirty="0"/>
          </a:p>
          <a:p>
            <a:r>
              <a:rPr lang="en-US" altLang="ko-KR" dirty="0" err="1"/>
              <a:t>CoroutineDispatcher</a:t>
            </a:r>
            <a:r>
              <a:rPr lang="ko-KR" altLang="en-US" dirty="0"/>
              <a:t>를 사용하여 작업 형식에 따라 </a:t>
            </a:r>
            <a:r>
              <a:rPr lang="en-US" altLang="ko-KR" dirty="0"/>
              <a:t>coroutine </a:t>
            </a:r>
            <a:r>
              <a:rPr lang="ko-KR" altLang="en-US" dirty="0"/>
              <a:t>분배하기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적용 사례</a:t>
            </a:r>
          </a:p>
        </p:txBody>
      </p:sp>
    </p:spTree>
    <p:extLst>
      <p:ext uri="{BB962C8B-B14F-4D97-AF65-F5344CB8AC3E}">
        <p14:creationId xmlns:p14="http://schemas.microsoft.com/office/powerpoint/2010/main" val="26830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AA97-2771-C2C6-5A94-31713BF4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비동기 처리를 해야 하는가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0323-0CE8-B172-9242-16381AAE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06" y="1825625"/>
            <a:ext cx="7243194" cy="4351338"/>
          </a:xfrm>
        </p:spPr>
        <p:txBody>
          <a:bodyPr/>
          <a:lstStyle/>
          <a:p>
            <a:r>
              <a:rPr lang="en-US" altLang="ko-KR"/>
              <a:t>Android </a:t>
            </a:r>
            <a:r>
              <a:rPr lang="ko-KR" altLang="en-US"/>
              <a:t>애플리케이션은 싱글 스레드로 시작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기본 스레드는 </a:t>
            </a:r>
            <a:r>
              <a:rPr lang="en-US" altLang="ko-KR"/>
              <a:t>UI </a:t>
            </a:r>
            <a:r>
              <a:rPr lang="ko-KR" altLang="en-US"/>
              <a:t>이벤트 처리 책임이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이외 실행 시간이 오래 걸리는 작업들의 경우</a:t>
            </a:r>
            <a:r>
              <a:rPr lang="en-US" altLang="ko-KR"/>
              <a:t>, </a:t>
            </a:r>
            <a:r>
              <a:rPr lang="ko-KR" altLang="en-US"/>
              <a:t>기본 스레드에서 실행 시 </a:t>
            </a:r>
            <a:r>
              <a:rPr lang="ko-KR" altLang="en-US">
                <a:latin typeface="+mj-ea"/>
                <a:ea typeface="+mj-ea"/>
              </a:rPr>
              <a:t>응답 없음</a:t>
            </a:r>
            <a:r>
              <a:rPr lang="ko-KR" altLang="en-US"/>
              <a:t> 오류 발생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이러한 작업은 별도 스레드에서</a:t>
            </a:r>
            <a:r>
              <a:rPr lang="en-US" altLang="ko-KR"/>
              <a:t>, </a:t>
            </a:r>
            <a:r>
              <a:rPr lang="ko-KR" altLang="en-US"/>
              <a:t>비동기적으로 처리해야 함</a:t>
            </a:r>
            <a:endParaRPr lang="en-US" altLang="ko-KR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0722B25-41C8-9079-4276-EF649EAB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540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84A5-14E9-A8A5-5EA5-2D6E1905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Kotlin</a:t>
            </a:r>
            <a:r>
              <a:rPr lang="ko-KR" altLang="en-US"/>
              <a:t>의 비동기 처리 기술</a:t>
            </a:r>
            <a:r>
              <a:rPr lang="en-US" altLang="ko-KR"/>
              <a:t>, coroutine</a:t>
            </a:r>
            <a:endParaRPr lang="ko-KR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EA3774-1E8B-72E5-9CDC-E64F8B8C2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687"/>
            <a:ext cx="5495925" cy="412432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ADB0FD-DD06-A7EF-E420-B5BAD06169B9}"/>
              </a:ext>
            </a:extLst>
          </p:cNvPr>
          <p:cNvSpPr/>
          <p:nvPr/>
        </p:nvSpPr>
        <p:spPr>
          <a:xfrm>
            <a:off x="1107346" y="5259897"/>
            <a:ext cx="5159229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B6E58B-4F5D-3CFA-4833-1CAE9564DF5A}"/>
              </a:ext>
            </a:extLst>
          </p:cNvPr>
          <p:cNvSpPr txBox="1">
            <a:spLocks/>
          </p:cNvSpPr>
          <p:nvPr/>
        </p:nvSpPr>
        <p:spPr>
          <a:xfrm>
            <a:off x="6878972" y="2513522"/>
            <a:ext cx="4474828" cy="274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기존의 </a:t>
            </a:r>
            <a:r>
              <a:rPr lang="en-US" altLang="ko-KR" sz="2400"/>
              <a:t>AsyncTask</a:t>
            </a:r>
            <a:r>
              <a:rPr lang="ko-KR" altLang="en-US" sz="2400"/>
              <a:t>는 더 이상 권장되지 않는 방식</a:t>
            </a:r>
            <a:r>
              <a:rPr lang="en-US" altLang="ko-KR" sz="2400"/>
              <a:t>!</a:t>
            </a:r>
          </a:p>
          <a:p>
            <a:endParaRPr lang="en-US" altLang="ko-KR" sz="2400"/>
          </a:p>
          <a:p>
            <a:r>
              <a:rPr lang="en-US" altLang="ko-KR" sz="2400"/>
              <a:t>Java</a:t>
            </a:r>
            <a:r>
              <a:rPr lang="ko-KR" altLang="en-US" sz="2400"/>
              <a:t>의 경우</a:t>
            </a:r>
            <a:r>
              <a:rPr lang="en-US" altLang="ko-KR" sz="2400"/>
              <a:t>, RxJava </a:t>
            </a:r>
            <a:r>
              <a:rPr lang="ko-KR" altLang="en-US" sz="2400"/>
              <a:t>사용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Kotlin</a:t>
            </a:r>
            <a:r>
              <a:rPr lang="ko-KR" altLang="en-US" sz="2400"/>
              <a:t>의 경우</a:t>
            </a:r>
            <a:r>
              <a:rPr lang="en-US" altLang="ko-KR" sz="2400"/>
              <a:t>, coroutine!</a:t>
            </a:r>
          </a:p>
        </p:txBody>
      </p:sp>
    </p:spTree>
    <p:extLst>
      <p:ext uri="{BB962C8B-B14F-4D97-AF65-F5344CB8AC3E}">
        <p14:creationId xmlns:p14="http://schemas.microsoft.com/office/powerpoint/2010/main" val="76373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AF83-5C0F-BD43-7A68-9C843375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Kotlin</a:t>
            </a:r>
            <a:r>
              <a:rPr lang="ko-KR" altLang="en-US"/>
              <a:t>의 비동기 처리 기술</a:t>
            </a:r>
            <a:r>
              <a:rPr lang="en-US" altLang="ko-KR"/>
              <a:t>, coroutine</a:t>
            </a:r>
            <a:endParaRPr lang="ko-KR" altLang="en-US"/>
          </a:p>
        </p:txBody>
      </p:sp>
      <p:pic>
        <p:nvPicPr>
          <p:cNvPr id="6" name="Picture 5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AD573013-C196-103A-5D1E-26589A111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07" y="2142765"/>
            <a:ext cx="3332991" cy="15887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A6A5FE-00C3-B2B3-573B-33A1B7EB410F}"/>
              </a:ext>
            </a:extLst>
          </p:cNvPr>
          <p:cNvSpPr txBox="1">
            <a:spLocks/>
          </p:cNvSpPr>
          <p:nvPr/>
        </p:nvSpPr>
        <p:spPr>
          <a:xfrm>
            <a:off x="6878972" y="2513522"/>
            <a:ext cx="4474828" cy="274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기존의 </a:t>
            </a:r>
            <a:r>
              <a:rPr lang="en-US" altLang="ko-KR" sz="2400"/>
              <a:t>AsyncTask</a:t>
            </a:r>
            <a:r>
              <a:rPr lang="ko-KR" altLang="en-US" sz="2400"/>
              <a:t>는 더 이상 권장되지 않는 방식</a:t>
            </a:r>
            <a:r>
              <a:rPr lang="en-US" altLang="ko-KR" sz="2400"/>
              <a:t>!</a:t>
            </a:r>
          </a:p>
          <a:p>
            <a:endParaRPr lang="en-US" altLang="ko-KR" sz="2400"/>
          </a:p>
          <a:p>
            <a:r>
              <a:rPr lang="en-US" altLang="ko-KR" sz="2400"/>
              <a:t>Java</a:t>
            </a:r>
            <a:r>
              <a:rPr lang="ko-KR" altLang="en-US" sz="2400"/>
              <a:t>의 경우</a:t>
            </a:r>
            <a:r>
              <a:rPr lang="en-US" altLang="ko-KR" sz="2400"/>
              <a:t>, RxJava </a:t>
            </a:r>
            <a:r>
              <a:rPr lang="ko-KR" altLang="en-US" sz="2400"/>
              <a:t>사용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Kotlin</a:t>
            </a:r>
            <a:r>
              <a:rPr lang="ko-KR" altLang="en-US" sz="2400"/>
              <a:t>의 경우</a:t>
            </a:r>
            <a:r>
              <a:rPr lang="en-US" altLang="ko-KR" sz="2400"/>
              <a:t>, coroutine!</a:t>
            </a:r>
          </a:p>
        </p:txBody>
      </p:sp>
      <p:pic>
        <p:nvPicPr>
          <p:cNvPr id="1026" name="Picture 2" descr="GitHub - Kotlin/kotlinx.coroutines: Library support for Kotlin coroutines">
            <a:extLst>
              <a:ext uri="{FF2B5EF4-FFF2-40B4-BE49-F238E27FC236}">
                <a16:creationId xmlns:a16="http://schemas.microsoft.com/office/drawing/2014/main" id="{858F488B-F277-8317-D90F-EDE15F3E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27" y="4183568"/>
            <a:ext cx="3028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2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4CEC-18EB-2983-D3FD-47D47E49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Kotlin</a:t>
            </a:r>
            <a:r>
              <a:rPr lang="ko-KR" altLang="en-US"/>
              <a:t>의 비동기 처리 기술</a:t>
            </a:r>
            <a:r>
              <a:rPr lang="en-US" altLang="ko-KR"/>
              <a:t>, coroutine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1FC3-F1A8-A408-671C-1C58E28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비선점형 멀티태스킹을 위해 일반화된 서브루틴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latin typeface="+mj-ea"/>
                <a:ea typeface="+mj-ea"/>
              </a:rPr>
              <a:t>실행을 중단</a:t>
            </a:r>
            <a:r>
              <a:rPr lang="ko-KR" altLang="en-US"/>
              <a:t>할 수 있고</a:t>
            </a:r>
            <a:r>
              <a:rPr lang="en-US" altLang="ko-KR"/>
              <a:t>, </a:t>
            </a:r>
            <a:r>
              <a:rPr lang="ko-KR" altLang="en-US"/>
              <a:t>중단된 다음 장소부터 </a:t>
            </a:r>
            <a:r>
              <a:rPr lang="ko-KR" altLang="en-US">
                <a:latin typeface="+mj-ea"/>
                <a:ea typeface="+mj-ea"/>
              </a:rPr>
              <a:t>다시 실행 가능</a:t>
            </a:r>
            <a:r>
              <a:rPr lang="ko-KR" altLang="en-US"/>
              <a:t>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일반적으로 선점형으로 구현되는 </a:t>
            </a:r>
            <a:r>
              <a:rPr lang="en-US" altLang="ko-KR"/>
              <a:t>Thread</a:t>
            </a:r>
            <a:r>
              <a:rPr lang="ko-KR" altLang="en-US"/>
              <a:t>와는 비슷하지만 서로 다름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동시성을 제공하지만</a:t>
            </a:r>
            <a:r>
              <a:rPr lang="en-US" altLang="ko-KR"/>
              <a:t>, </a:t>
            </a:r>
            <a:r>
              <a:rPr lang="ko-KR" altLang="en-US"/>
              <a:t>병렬성은 제공하지 않음</a:t>
            </a:r>
          </a:p>
        </p:txBody>
      </p:sp>
    </p:spTree>
    <p:extLst>
      <p:ext uri="{BB962C8B-B14F-4D97-AF65-F5344CB8AC3E}">
        <p14:creationId xmlns:p14="http://schemas.microsoft.com/office/powerpoint/2010/main" val="394888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B9C7-AB21-1080-E1B8-AB3B4461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구조적 동시성</a:t>
            </a:r>
            <a:r>
              <a:rPr lang="en-US" altLang="ko-KR" sz="3600"/>
              <a:t>(Structured Concurrency)</a:t>
            </a:r>
            <a:r>
              <a:rPr lang="ko-KR" altLang="en-US" sz="3600"/>
              <a:t>이란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AD45CA-826D-9269-F302-EF5ECF91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489"/>
            <a:ext cx="10515600" cy="2435473"/>
          </a:xfrm>
        </p:spPr>
        <p:txBody>
          <a:bodyPr>
            <a:normAutofit lnSpcReduction="10000"/>
          </a:bodyPr>
          <a:lstStyle/>
          <a:p>
            <a:r>
              <a:rPr lang="en-US" altLang="ko-KR" sz="2400"/>
              <a:t>coroutineScope </a:t>
            </a:r>
            <a:r>
              <a:rPr lang="ko-KR" altLang="en-US" sz="2400"/>
              <a:t>내에서 일어나는 일은 </a:t>
            </a:r>
            <a:r>
              <a:rPr lang="en-US" altLang="ko-KR" sz="2400">
                <a:solidFill>
                  <a:srgbClr val="FF0000"/>
                </a:solidFill>
                <a:latin typeface="+mj-ea"/>
                <a:ea typeface="+mj-ea"/>
              </a:rPr>
              <a:t>All-or-nothing</a:t>
            </a:r>
          </a:p>
          <a:p>
            <a:pPr lvl="1"/>
            <a:r>
              <a:rPr lang="en-US" altLang="ko-KR" sz="2000"/>
              <a:t>DB</a:t>
            </a:r>
            <a:r>
              <a:rPr lang="ko-KR" altLang="en-US" sz="2000"/>
              <a:t>의 </a:t>
            </a:r>
            <a:r>
              <a:rPr lang="en-US" altLang="ko-KR" sz="2000"/>
              <a:t>Transaction</a:t>
            </a:r>
            <a:r>
              <a:rPr lang="ko-KR" altLang="en-US" sz="2000"/>
              <a:t>과도 유사</a:t>
            </a:r>
            <a:endParaRPr lang="en-US" altLang="ko-KR" sz="2000"/>
          </a:p>
          <a:p>
            <a:endParaRPr lang="en-US" altLang="ko-KR" sz="2400"/>
          </a:p>
          <a:p>
            <a:r>
              <a:rPr lang="ko-KR" altLang="en-US" sz="2400"/>
              <a:t>하위에서 예외가 발생하여 취소 시</a:t>
            </a:r>
            <a:r>
              <a:rPr lang="en-US" altLang="ko-KR" sz="2400"/>
              <a:t>, </a:t>
            </a:r>
            <a:r>
              <a:rPr lang="ko-KR" altLang="en-US" sz="2400"/>
              <a:t>상위 범위로 취소 전파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상위에서 실행 취소 시</a:t>
            </a:r>
            <a:r>
              <a:rPr lang="en-US" altLang="ko-KR" sz="2400"/>
              <a:t>, </a:t>
            </a:r>
            <a:r>
              <a:rPr lang="ko-KR" altLang="en-US" sz="2400"/>
              <a:t>하위 범위로 취소 전파</a:t>
            </a:r>
            <a:endParaRPr lang="en-US" altLang="ko-KR" sz="240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B0932FB-7EE1-62B0-FA5B-BBB7C061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2139826"/>
            <a:ext cx="41624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F395-5A9A-262B-5923-FABDD11B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CoroutineDispatcher</a:t>
            </a:r>
            <a:r>
              <a:rPr lang="ko-KR" altLang="en-US" sz="3200"/>
              <a:t>를 사용하여 작업 형식에 따라 </a:t>
            </a:r>
            <a:r>
              <a:rPr lang="en-US" altLang="ko-KR" sz="3200"/>
              <a:t>coroutine </a:t>
            </a:r>
            <a:r>
              <a:rPr lang="ko-KR" altLang="en-US" sz="3200"/>
              <a:t>분배하기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E2A7-692D-8E61-CE59-F1F5A819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/>
              <a:t>실행 시간이 오래 걸리는 작업은 별도 스레드에서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각 작업에 특화된 스레드가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특정 작업이 실행되는 스레드를 정해줄 수 있음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4E3CA-4BA0-9357-B1D6-EE1A05C2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1347"/>
            <a:ext cx="4475657" cy="44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45F-3B7B-1D69-4E61-0F2B1DF9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비동기적 데이터 스트림 </a:t>
            </a:r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3083-61D0-F7AF-F1EC-C54CCB52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2333"/>
            <a:ext cx="10515600" cy="1554629"/>
          </a:xfrm>
        </p:spPr>
        <p:txBody>
          <a:bodyPr/>
          <a:lstStyle/>
          <a:p>
            <a:r>
              <a:rPr lang="en-US" altLang="ko-KR"/>
              <a:t>Coroutine</a:t>
            </a:r>
            <a:r>
              <a:rPr lang="ko-KR" altLang="en-US"/>
              <a:t>을 이용한 리액티브 프로그래밍을 지원하기 위한 요소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비동기적으로 </a:t>
            </a:r>
            <a:r>
              <a:rPr lang="ko-KR" altLang="en-US">
                <a:latin typeface="+mj-ea"/>
                <a:ea typeface="+mj-ea"/>
              </a:rPr>
              <a:t>여러</a:t>
            </a:r>
            <a:r>
              <a:rPr lang="ko-KR" altLang="en-US"/>
              <a:t> 값을 계산하거나 얻기 위해 사용</a:t>
            </a:r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408D2-CF85-2B50-0AB8-B3DCA8136837}"/>
              </a:ext>
            </a:extLst>
          </p:cNvPr>
          <p:cNvSpPr/>
          <p:nvPr/>
        </p:nvSpPr>
        <p:spPr>
          <a:xfrm>
            <a:off x="5034792" y="2009164"/>
            <a:ext cx="2122416" cy="104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33777-7AE8-0133-2BB8-A1DDA751673C}"/>
              </a:ext>
            </a:extLst>
          </p:cNvPr>
          <p:cNvSpPr/>
          <p:nvPr/>
        </p:nvSpPr>
        <p:spPr>
          <a:xfrm>
            <a:off x="1496036" y="2009164"/>
            <a:ext cx="2122416" cy="104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6ADAE-E594-F006-13E0-C0F17F8D50D6}"/>
              </a:ext>
            </a:extLst>
          </p:cNvPr>
          <p:cNvSpPr/>
          <p:nvPr/>
        </p:nvSpPr>
        <p:spPr>
          <a:xfrm>
            <a:off x="8573548" y="2009163"/>
            <a:ext cx="2122416" cy="104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23AE9-8E6E-E82C-9595-19085C956CF0}"/>
              </a:ext>
            </a:extLst>
          </p:cNvPr>
          <p:cNvSpPr txBox="1"/>
          <p:nvPr/>
        </p:nvSpPr>
        <p:spPr>
          <a:xfrm>
            <a:off x="1905463" y="1824497"/>
            <a:ext cx="13035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Producer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E505A-EABC-3678-F9DF-514471F9454B}"/>
              </a:ext>
            </a:extLst>
          </p:cNvPr>
          <p:cNvSpPr txBox="1"/>
          <p:nvPr/>
        </p:nvSpPr>
        <p:spPr>
          <a:xfrm>
            <a:off x="5226723" y="1824497"/>
            <a:ext cx="17385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Intermediary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7F8BD-2721-B7E6-3820-33295F34623E}"/>
              </a:ext>
            </a:extLst>
          </p:cNvPr>
          <p:cNvSpPr txBox="1"/>
          <p:nvPr/>
        </p:nvSpPr>
        <p:spPr>
          <a:xfrm>
            <a:off x="8938091" y="1824497"/>
            <a:ext cx="13933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Consumer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E7EB2C-5F0F-655A-51E5-F31CD92385F1}"/>
              </a:ext>
            </a:extLst>
          </p:cNvPr>
          <p:cNvSpPr txBox="1"/>
          <p:nvPr/>
        </p:nvSpPr>
        <p:spPr>
          <a:xfrm>
            <a:off x="1902257" y="343088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DA165-2379-27D6-0024-FD42DC555A91}"/>
              </a:ext>
            </a:extLst>
          </p:cNvPr>
          <p:cNvSpPr txBox="1"/>
          <p:nvPr/>
        </p:nvSpPr>
        <p:spPr>
          <a:xfrm>
            <a:off x="5442615" y="343098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392BC-7C8E-3C62-7D11-7E612417597C}"/>
              </a:ext>
            </a:extLst>
          </p:cNvPr>
          <p:cNvSpPr txBox="1"/>
          <p:nvPr/>
        </p:nvSpPr>
        <p:spPr>
          <a:xfrm>
            <a:off x="8982975" y="34290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소비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F225E-3742-648E-6A05-5D5A114FEC02}"/>
              </a:ext>
            </a:extLst>
          </p:cNvPr>
          <p:cNvSpPr/>
          <p:nvPr/>
        </p:nvSpPr>
        <p:spPr>
          <a:xfrm>
            <a:off x="2057092" y="2327638"/>
            <a:ext cx="997097" cy="49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14537C92-0F53-A17C-9618-E1E84398A6E8}"/>
              </a:ext>
            </a:extLst>
          </p:cNvPr>
          <p:cNvSpPr/>
          <p:nvPr/>
        </p:nvSpPr>
        <p:spPr>
          <a:xfrm>
            <a:off x="5442615" y="2327638"/>
            <a:ext cx="1306768" cy="49892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" name="Graphic 17" descr="Web design with solid fill">
            <a:extLst>
              <a:ext uri="{FF2B5EF4-FFF2-40B4-BE49-F238E27FC236}">
                <a16:creationId xmlns:a16="http://schemas.microsoft.com/office/drawing/2014/main" id="{71669F41-A95B-C8CE-4EE1-F4EE07E5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7556" y="2126969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E94E92-250E-CA74-9646-3D9AAFE4B18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054189" y="2577102"/>
            <a:ext cx="23884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5D717-1433-F1C4-8E32-C1BD0962505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749383" y="2577102"/>
            <a:ext cx="2428173" cy="7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김포평화고딕 Bold"/>
        <a:ea typeface="김포평화고딕 Bold"/>
        <a:cs typeface=""/>
      </a:majorFont>
      <a:minorFont>
        <a:latin typeface="김포평화고딕 Regular"/>
        <a:ea typeface="김포평화고딕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김포평화고딕 Bold</vt:lpstr>
      <vt:lpstr>김포평화고딕 Regular</vt:lpstr>
      <vt:lpstr>Arial</vt:lpstr>
      <vt:lpstr>Office Theme</vt:lpstr>
      <vt:lpstr>Kotlin coroutine과 Flow를 사용한 비동기 처리</vt:lpstr>
      <vt:lpstr>목차</vt:lpstr>
      <vt:lpstr>왜 비동기 처리를 해야 하는가?</vt:lpstr>
      <vt:lpstr>Kotlin의 비동기 처리 기술, coroutine</vt:lpstr>
      <vt:lpstr>Kotlin의 비동기 처리 기술, coroutine</vt:lpstr>
      <vt:lpstr>Kotlin의 비동기 처리 기술, coroutine</vt:lpstr>
      <vt:lpstr>구조적 동시성(Structured Concurrency)이란?</vt:lpstr>
      <vt:lpstr>CoroutineDispatcher를 사용하여 작업 형식에 따라 coroutine 분배하기</vt:lpstr>
      <vt:lpstr>비동기적 데이터 스트림 Flow</vt:lpstr>
      <vt:lpstr>실제 적용 사례</vt:lpstr>
      <vt:lpstr>실제 적용 사례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패턴을 활용한 클린 아키텍처</dc:title>
  <dc:creator>정욱 박</dc:creator>
  <cp:lastModifiedBy>Park JungWook</cp:lastModifiedBy>
  <cp:revision>131</cp:revision>
  <dcterms:created xsi:type="dcterms:W3CDTF">2022-05-13T07:12:57Z</dcterms:created>
  <dcterms:modified xsi:type="dcterms:W3CDTF">2022-06-14T14:52:19Z</dcterms:modified>
</cp:coreProperties>
</file>