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7" r:id="rId10"/>
    <p:sldId id="269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A088-570E-2D55-FC4D-FB72D654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4A68-23F5-1E64-EB4D-51E77FF7F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4656-CBC2-EB7C-4538-9B232564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DEF5-F2FC-CD29-D70F-732C1EEF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F79C-6F7C-9514-1B0F-E80064C0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CB6E-BC4A-33A3-56FF-FEB1878E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D5035-FD30-E9BE-3C5E-3F4CDB902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C050-484D-68D5-4D68-B5269EA3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E866-C3F9-0E06-1515-B3433A32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CF5D-FD68-A16F-DDE7-B3E801E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3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A8E93-C665-98D6-A6B1-F6979D0F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B4213-2732-E2E5-695F-FAEEACEB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FCF0-23E8-7337-DB2F-5E0B3D09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A9FD-2C30-2F41-73B5-C2985E92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92B83-2EB5-8F6A-5BBA-DB697B61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12AA-F68E-4319-0031-98F1DBEA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F024-082F-0BA6-3081-8AC8A99F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1D49-6F9B-9CCE-6DAC-D8F7E6B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78FCC-C563-F5E6-B6B0-F25FE77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A769-DBAA-559F-B96F-61C1221A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F0A-C1AD-66A3-BFEF-EE6A32D9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79F20-DFA9-6879-4D24-FD755A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CB3A-A24D-502D-639D-EF8E6F59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3A8F-F485-69FD-1A85-01918D32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BE56-C3FE-5721-805E-C226E91F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5490-96A4-71CB-1CB1-5BF1B272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04F2-ABF3-992B-0984-3FA8BE8C4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8EB2-B1F5-DD42-60C3-C5A5EF811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BC50C-3A64-56D8-F584-6A52BB88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70744-DF68-9B7B-92A6-B2BCA6E5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324-9855-32DF-23DE-CFBCE71B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2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A657-62FA-C3C1-55A7-A357FF62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3BA4-1811-7764-3B1B-030309FD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94DAF-601E-EA39-6BE3-81B8AF04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B1AFD-C04C-F07F-32A0-4D1130DCB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D4CD6-BE66-CB13-41A8-5AA8BFAB3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D0140-506F-4D0E-F375-44AD34EC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8AE1A-6005-D228-C10D-5158B758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1F0B2-CB8C-6C1A-8B25-DB6D983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037E-1A49-3A5E-14EA-68187250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597B0-20F0-7128-5584-CB412A38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B4CF-5E08-2800-ACD7-EFE29E1E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B9A6A-664D-F675-2D46-CD4CA000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C7CC6-4651-1214-52E0-12180FCC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BA04F-8282-33EA-7960-E894B4F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A834-1471-312A-AA9E-F5E23654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D9D4-3824-A8BA-CC4F-E09EA3BD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1A81-C280-2DCB-DE57-986BD71C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3393-892D-EE2C-3240-E26B6D2B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06F0-4115-9BC6-0D1B-22551A4E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36E0-F876-90FF-F4F7-BD191A90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FF60-9FFF-C448-58B4-06DC8EB7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7E7A-2DD2-FDA4-F107-97BEC285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46963-3C4F-2E90-955E-B2E2BF405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C714B-1723-BF9D-2793-88B155FD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885FF-5DC6-D79D-8E39-725C7F5B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BCC83-8BB3-F9D5-80C4-6E8149DD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12A32-24A8-D442-62DC-D7730BC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1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BDFC5-92A8-D617-2CF7-B1C408E7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C829C-537C-F1FE-0CBC-C0108E15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E0CD-9F51-A5EB-06A4-B8DDCC02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D9DA-7586-4914-88CA-A7DB870EB0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8B88-CBC2-A973-9F1D-B9CCFE65D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50EB-77C0-9656-9E6F-A8A4FFE4F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7CA7-02F3-43B7-9092-D14D24E40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D693-2E9A-18EF-F85A-973B7DE60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LiveData</a:t>
            </a:r>
            <a:r>
              <a:rPr lang="ko-KR" altLang="en-US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를 사용한</a:t>
            </a:r>
            <a:br>
              <a:rPr lang="en-US" altLang="ko-KR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</a:br>
            <a:r>
              <a:rPr lang="ko-KR" altLang="en-US" dirty="0">
                <a:latin typeface="김포평화고딕 Bold" panose="02000800000000000000" pitchFamily="2" charset="-127"/>
                <a:ea typeface="김포평화고딕 Bold" panose="02000800000000000000" pitchFamily="2" charset="-127"/>
              </a:rPr>
              <a:t>반응형 프로그래밍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F465A-9BDA-F7F8-22A2-C3E1DB744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ea typeface="김포평화고딕 Bold" panose="02000800000000000000" pitchFamily="2" charset="-127"/>
              </a:rPr>
              <a:t>2016010873 </a:t>
            </a:r>
            <a:r>
              <a:rPr lang="ko-KR" altLang="en-US" dirty="0">
                <a:latin typeface="+mn-ea"/>
              </a:rPr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186861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A609-462C-44D2-7566-C3898EFD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FDDE2-8EF6-66CF-1A36-CC2A8BAA7564}"/>
              </a:ext>
            </a:extLst>
          </p:cNvPr>
          <p:cNvSpPr txBox="1"/>
          <p:nvPr/>
        </p:nvSpPr>
        <p:spPr>
          <a:xfrm>
            <a:off x="838200" y="4203233"/>
            <a:ext cx="5215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ViewModel</a:t>
            </a:r>
            <a:r>
              <a:rPr lang="ko-KR" altLang="en-US" dirty="0"/>
              <a:t>에서 </a:t>
            </a:r>
            <a:r>
              <a:rPr lang="en-US" altLang="ko-KR" dirty="0" err="1"/>
              <a:t>LiveData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Activity, Fragment </a:t>
            </a:r>
            <a:r>
              <a:rPr lang="ko-KR" altLang="en-US" dirty="0"/>
              <a:t>등에서 관찰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Kotlin</a:t>
            </a:r>
            <a:r>
              <a:rPr lang="ko-KR" altLang="en-US" dirty="0"/>
              <a:t> </a:t>
            </a: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Abstract Method </a:t>
            </a:r>
            <a:r>
              <a:rPr lang="ko-KR" altLang="en-US" dirty="0"/>
              <a:t>형식으로 정의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19A17-D283-14C1-5539-1205ABFC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75" y="4419784"/>
            <a:ext cx="4986425" cy="1184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97354-F087-9320-A0B3-035E8D2A6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1802681"/>
            <a:ext cx="82010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5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A609-462C-44D2-7566-C3898EFD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D9129-ACF3-C027-A050-82009F45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61" y="2239511"/>
            <a:ext cx="7713277" cy="1189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C0BBCE-15B4-9EF3-E2FC-3828C64E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4137034"/>
            <a:ext cx="4705350" cy="1609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FFDDE2-8EF6-66CF-1A36-CC2A8BAA7564}"/>
              </a:ext>
            </a:extLst>
          </p:cNvPr>
          <p:cNvSpPr txBox="1"/>
          <p:nvPr/>
        </p:nvSpPr>
        <p:spPr>
          <a:xfrm>
            <a:off x="838200" y="4203233"/>
            <a:ext cx="5215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ViewModel</a:t>
            </a:r>
            <a:r>
              <a:rPr lang="ko-KR" altLang="en-US" dirty="0"/>
              <a:t>에서 </a:t>
            </a:r>
            <a:r>
              <a:rPr lang="en-US" altLang="ko-KR" dirty="0" err="1"/>
              <a:t>LiveData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Activity, Fragment </a:t>
            </a:r>
            <a:r>
              <a:rPr lang="ko-KR" altLang="en-US" dirty="0"/>
              <a:t>등에서 관찰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Kotlin</a:t>
            </a:r>
            <a:r>
              <a:rPr lang="ko-KR" altLang="en-US" dirty="0"/>
              <a:t> </a:t>
            </a: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Abstract Method </a:t>
            </a:r>
            <a:r>
              <a:rPr lang="ko-KR" altLang="en-US" dirty="0"/>
              <a:t>형식으로 정의</a:t>
            </a:r>
          </a:p>
        </p:txBody>
      </p:sp>
    </p:spTree>
    <p:extLst>
      <p:ext uri="{BB962C8B-B14F-4D97-AF65-F5344CB8AC3E}">
        <p14:creationId xmlns:p14="http://schemas.microsoft.com/office/powerpoint/2010/main" val="359638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A609-462C-44D2-7566-C3898EFD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적용 사례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FDDE2-8EF6-66CF-1A36-CC2A8BAA7564}"/>
              </a:ext>
            </a:extLst>
          </p:cNvPr>
          <p:cNvSpPr txBox="1"/>
          <p:nvPr/>
        </p:nvSpPr>
        <p:spPr>
          <a:xfrm>
            <a:off x="838200" y="4203233"/>
            <a:ext cx="5215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ViewModel</a:t>
            </a:r>
            <a:r>
              <a:rPr lang="ko-KR" altLang="en-US" dirty="0"/>
              <a:t>에서 </a:t>
            </a:r>
            <a:r>
              <a:rPr lang="en-US" altLang="ko-KR" dirty="0" err="1"/>
              <a:t>LiveData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Activity, Fragment </a:t>
            </a:r>
            <a:r>
              <a:rPr lang="ko-KR" altLang="en-US" dirty="0"/>
              <a:t>등에서 관찰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Kotlin</a:t>
            </a:r>
            <a:r>
              <a:rPr lang="ko-KR" altLang="en-US" dirty="0"/>
              <a:t> </a:t>
            </a: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Abstract Method </a:t>
            </a:r>
            <a:r>
              <a:rPr lang="ko-KR" altLang="en-US" dirty="0"/>
              <a:t>형식으로 정의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1EB64-40AE-AB26-5EDD-7B7CB611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493" y="3851284"/>
            <a:ext cx="5238750" cy="218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32EA1-C9A6-5CF3-9125-9CF443A50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822" y="1951673"/>
            <a:ext cx="4678202" cy="1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1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9CB-F14C-E400-73C2-CAE027B8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6288-E2D2-540C-68F2-EE4F62E1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변화의 전파 </a:t>
            </a:r>
            <a:r>
              <a:rPr lang="en-US" altLang="ko-KR" dirty="0"/>
              <a:t>+ </a:t>
            </a:r>
            <a:r>
              <a:rPr lang="ko-KR" altLang="en-US" dirty="0"/>
              <a:t>데이터 스트림 </a:t>
            </a:r>
            <a:r>
              <a:rPr lang="en-US" altLang="ko-KR" dirty="0"/>
              <a:t>+ </a:t>
            </a:r>
            <a:r>
              <a:rPr lang="ko-KR" altLang="en-US" dirty="0"/>
              <a:t>선언적 프로그래밍</a:t>
            </a:r>
            <a:r>
              <a:rPr lang="en-US" altLang="ko-KR" dirty="0"/>
              <a:t> = Reactive!</a:t>
            </a:r>
          </a:p>
          <a:p>
            <a:endParaRPr lang="en-US" altLang="ko-KR" dirty="0"/>
          </a:p>
          <a:p>
            <a:r>
              <a:rPr lang="ko-KR" altLang="en-US" dirty="0"/>
              <a:t>데이터 변화에 실시간으로 반응하여 상태를 변경하는 데 쓰임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LiveData</a:t>
            </a:r>
            <a:r>
              <a:rPr lang="ko-KR" altLang="en-US" dirty="0"/>
              <a:t>를 이용하여 </a:t>
            </a:r>
            <a:r>
              <a:rPr lang="en-US" altLang="ko-KR" dirty="0"/>
              <a:t>Android</a:t>
            </a:r>
            <a:r>
              <a:rPr lang="ko-KR" altLang="en-US" dirty="0"/>
              <a:t>에서 </a:t>
            </a:r>
            <a:r>
              <a:rPr lang="en-US" altLang="ko-KR" dirty="0"/>
              <a:t>Reactive</a:t>
            </a:r>
            <a:r>
              <a:rPr lang="ko-KR" altLang="en-US" dirty="0"/>
              <a:t> 프로그래밍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LiveData</a:t>
            </a:r>
            <a:r>
              <a:rPr lang="ko-KR" altLang="en-US" dirty="0"/>
              <a:t>를 이해하기 위해 관찰자 패턴</a:t>
            </a:r>
            <a:r>
              <a:rPr lang="en-US" altLang="ko-KR" dirty="0"/>
              <a:t>,</a:t>
            </a:r>
            <a:r>
              <a:rPr lang="ko-KR" altLang="en-US" dirty="0"/>
              <a:t> 수명 주기 확인</a:t>
            </a:r>
          </a:p>
        </p:txBody>
      </p:sp>
    </p:spTree>
    <p:extLst>
      <p:ext uri="{BB962C8B-B14F-4D97-AF65-F5344CB8AC3E}">
        <p14:creationId xmlns:p14="http://schemas.microsoft.com/office/powerpoint/2010/main" val="52285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83F9-46D7-1446-FD4B-D9029B7C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B534-E0C9-D62E-A15E-77948B8E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반응형 프로그래밍</a:t>
            </a:r>
            <a:r>
              <a:rPr lang="en-US" altLang="ko-KR" dirty="0"/>
              <a:t>(Reactive Programming)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관찰자</a:t>
            </a:r>
            <a:r>
              <a:rPr lang="en-US" altLang="ko-KR" dirty="0"/>
              <a:t>(Observer) </a:t>
            </a:r>
            <a:r>
              <a:rPr lang="ko-KR" altLang="en-US" dirty="0"/>
              <a:t>패턴이란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Android Lifecycle</a:t>
            </a:r>
            <a:r>
              <a:rPr lang="ko-KR" altLang="en-US" dirty="0"/>
              <a:t>을 활용하여 변화 관찰하기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적용 사례</a:t>
            </a:r>
          </a:p>
        </p:txBody>
      </p:sp>
    </p:spTree>
    <p:extLst>
      <p:ext uri="{BB962C8B-B14F-4D97-AF65-F5344CB8AC3E}">
        <p14:creationId xmlns:p14="http://schemas.microsoft.com/office/powerpoint/2010/main" val="268301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0E4B-B819-3370-531A-F2D524A7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반응형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C5D6-D265-05C4-6F84-6DF87886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j-ea"/>
                <a:ea typeface="+mj-ea"/>
              </a:rPr>
              <a:t>변화의 전파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latin typeface="+mj-ea"/>
                <a:ea typeface="+mj-ea"/>
              </a:rPr>
              <a:t>데이터 스트림</a:t>
            </a:r>
            <a:r>
              <a:rPr lang="ko-KR" altLang="en-US" dirty="0"/>
              <a:t>과 관련된 </a:t>
            </a:r>
            <a:r>
              <a:rPr lang="ko-KR" altLang="en-US" dirty="0">
                <a:latin typeface="+mj-ea"/>
                <a:ea typeface="+mj-ea"/>
              </a:rPr>
              <a:t>선언적 프로그래밍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/>
          </a:p>
          <a:p>
            <a:r>
              <a:rPr lang="ko-KR" altLang="en-US" dirty="0"/>
              <a:t>변화의 전파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데이터가 변경될 때마다 이벤트 발생</a:t>
            </a:r>
            <a:endParaRPr lang="en-US" altLang="ko-KR" dirty="0"/>
          </a:p>
          <a:p>
            <a:pPr lvl="1"/>
            <a:r>
              <a:rPr lang="ko-KR" altLang="en-US" dirty="0"/>
              <a:t>변경이 발생된 곳에서 데이터를 보내주는 </a:t>
            </a:r>
            <a:r>
              <a:rPr lang="en-US" altLang="ko-KR" dirty="0"/>
              <a:t>Push 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스트림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시간에 지남에 따라 사용할 수 있게 되는 일련의 데이터 요소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선언형 프로그래밍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어떻게</a:t>
            </a:r>
            <a:r>
              <a:rPr lang="en-US" altLang="ko-KR" dirty="0"/>
              <a:t>’</a:t>
            </a:r>
            <a:r>
              <a:rPr lang="ko-KR" altLang="en-US" dirty="0"/>
              <a:t> 할 것인지가 아닌</a:t>
            </a:r>
            <a:r>
              <a:rPr lang="en-US" altLang="ko-KR" dirty="0"/>
              <a:t>, ‘</a:t>
            </a:r>
            <a:r>
              <a:rPr lang="ko-KR" altLang="en-US" dirty="0"/>
              <a:t>무엇을</a:t>
            </a:r>
            <a:r>
              <a:rPr lang="en-US" altLang="ko-KR" dirty="0"/>
              <a:t>’</a:t>
            </a:r>
            <a:r>
              <a:rPr lang="ko-KR" altLang="en-US" dirty="0"/>
              <a:t> 할 것인지에 초점을 맞추는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97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3B84-85AD-BA43-C3D5-522EF36F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변화의 전파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0EBEABB-B440-D8F9-002E-05EB702CD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11" y="1978888"/>
            <a:ext cx="2220305" cy="3689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6CA8D-A975-F6DB-F6C7-74B924873987}"/>
              </a:ext>
            </a:extLst>
          </p:cNvPr>
          <p:cNvSpPr txBox="1"/>
          <p:nvPr/>
        </p:nvSpPr>
        <p:spPr>
          <a:xfrm>
            <a:off x="2183488" y="5855853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Push </a:t>
            </a:r>
            <a:r>
              <a:rPr lang="ko-KR" altLang="en-US" dirty="0"/>
              <a:t>알림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EBC707-3F65-7B85-EACD-F8D040312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4583"/>
            <a:ext cx="1954182" cy="62900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0F5DA58-4FAB-8C11-2D27-8D783AE8B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867" y="2944583"/>
            <a:ext cx="623337" cy="629003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32274B8-2250-5610-FE6D-7FE9D05FB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64" y="3890975"/>
            <a:ext cx="2009053" cy="62900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EEA6D2A-4554-4863-BA3E-BF2929229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246" y="3810613"/>
            <a:ext cx="629003" cy="629003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BC6CFD0-0849-A1C5-8BB5-47C476A46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73" y="3768543"/>
            <a:ext cx="629003" cy="6290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79E9EF-798C-7AFA-E4F2-81C8EE525063}"/>
              </a:ext>
            </a:extLst>
          </p:cNvPr>
          <p:cNvSpPr txBox="1"/>
          <p:nvPr/>
        </p:nvSpPr>
        <p:spPr>
          <a:xfrm>
            <a:off x="7178469" y="585585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지속적 통합</a:t>
            </a:r>
            <a:r>
              <a:rPr lang="en-US" altLang="ko-KR" dirty="0"/>
              <a:t>/</a:t>
            </a:r>
            <a:r>
              <a:rPr lang="ko-KR" altLang="en-US" dirty="0"/>
              <a:t>지속적 제공 툴</a:t>
            </a:r>
          </a:p>
        </p:txBody>
      </p:sp>
    </p:spTree>
    <p:extLst>
      <p:ext uri="{BB962C8B-B14F-4D97-AF65-F5344CB8AC3E}">
        <p14:creationId xmlns:p14="http://schemas.microsoft.com/office/powerpoint/2010/main" val="263874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BBEE-AAD8-5ECC-6E14-E594242D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선언형 프로그래밍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B2998E-5BD1-CE3C-C2F0-8844786D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52" y="2214562"/>
            <a:ext cx="3562350" cy="2428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22323-0742-D245-A451-DEA2179C98EA}"/>
              </a:ext>
            </a:extLst>
          </p:cNvPr>
          <p:cNvSpPr txBox="1"/>
          <p:nvPr/>
        </p:nvSpPr>
        <p:spPr>
          <a:xfrm>
            <a:off x="2239926" y="4982645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명령형 프로그래밍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컴퓨터처럼 생각하기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75A284-7B59-4446-DBDE-5793D13F9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00" y="2852736"/>
            <a:ext cx="3390900" cy="1152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FF3780-77AE-988F-4807-4500D438BE45}"/>
              </a:ext>
            </a:extLst>
          </p:cNvPr>
          <p:cNvSpPr txBox="1"/>
          <p:nvPr/>
        </p:nvSpPr>
        <p:spPr>
          <a:xfrm>
            <a:off x="7580147" y="4982644"/>
            <a:ext cx="218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선언형 프로그래밍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사람처럼 생각하기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F774-5A1A-FD7B-A2AE-7DDFF8D8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관찰자</a:t>
            </a:r>
            <a:r>
              <a:rPr lang="en-US" altLang="ko-KR" dirty="0"/>
              <a:t> </a:t>
            </a:r>
            <a:r>
              <a:rPr lang="ko-KR" altLang="en-US" dirty="0"/>
              <a:t>패턴이란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56199-DD1A-F280-1A2C-887D8528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사이에 일대다의 의존관계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상태 변화 시</a:t>
            </a:r>
            <a:r>
              <a:rPr lang="en-US" altLang="ko-KR" dirty="0"/>
              <a:t>, </a:t>
            </a:r>
            <a:r>
              <a:rPr lang="ko-KR" altLang="en-US" dirty="0"/>
              <a:t>의존 객체들이 변화를 </a:t>
            </a:r>
            <a:r>
              <a:rPr lang="ko-KR" altLang="en-US" dirty="0">
                <a:latin typeface="+mj-ea"/>
                <a:ea typeface="+mj-ea"/>
              </a:rPr>
              <a:t>통지</a:t>
            </a:r>
            <a:r>
              <a:rPr lang="ko-KR" altLang="en-US" dirty="0"/>
              <a:t>받아 자동으로 갱신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MVC </a:t>
            </a:r>
            <a:r>
              <a:rPr lang="ko-KR" altLang="en-US" dirty="0"/>
              <a:t>패턴의 기반</a:t>
            </a:r>
          </a:p>
        </p:txBody>
      </p:sp>
    </p:spTree>
    <p:extLst>
      <p:ext uri="{BB962C8B-B14F-4D97-AF65-F5344CB8AC3E}">
        <p14:creationId xmlns:p14="http://schemas.microsoft.com/office/powerpoint/2010/main" val="352565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33D3-448F-30C8-BB39-2DA98137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관찰자</a:t>
            </a:r>
            <a:r>
              <a:rPr lang="en-US" altLang="ko-KR" dirty="0"/>
              <a:t> </a:t>
            </a:r>
            <a:r>
              <a:rPr lang="ko-KR" altLang="en-US" dirty="0"/>
              <a:t>패턴이란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8690BD7-3A9A-2267-EB95-18BEE57F8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97" y="2478561"/>
            <a:ext cx="7103205" cy="2940727"/>
          </a:xfrm>
        </p:spPr>
      </p:pic>
    </p:spTree>
    <p:extLst>
      <p:ext uri="{BB962C8B-B14F-4D97-AF65-F5344CB8AC3E}">
        <p14:creationId xmlns:p14="http://schemas.microsoft.com/office/powerpoint/2010/main" val="135192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C9B8-3702-3591-AD81-A5334462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Android Lifecycle</a:t>
            </a:r>
            <a:r>
              <a:rPr lang="ko-KR" altLang="en-US" sz="4000" dirty="0"/>
              <a:t>을 활용하여 변화 관찰하기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2CE7D7-BE0D-3BE6-8F60-0947CDC1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5" y="1690688"/>
            <a:ext cx="3279504" cy="4238424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8F16D567-0163-6090-2FF9-31069B516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92" y="1690688"/>
            <a:ext cx="3465882" cy="42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2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C9B8-3702-3591-AD81-A5334462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Android Lifecycle</a:t>
            </a:r>
            <a:r>
              <a:rPr lang="ko-KR" altLang="en-US" sz="4000" dirty="0"/>
              <a:t>을 활용하여 변화 관찰하기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CACD1A-C724-5030-789E-D0967CA8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77" y="2004290"/>
            <a:ext cx="3272349" cy="40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B6B9A6-75F5-8043-FD51-72A51A040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LifecycleOwner</a:t>
            </a:r>
            <a:endParaRPr lang="en-US" altLang="ko-KR" dirty="0"/>
          </a:p>
          <a:p>
            <a:pPr lvl="1"/>
            <a:r>
              <a:rPr lang="ko-KR" altLang="en-US" dirty="0"/>
              <a:t>구성요소의 생명주기를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Observer</a:t>
            </a:r>
          </a:p>
          <a:p>
            <a:pPr lvl="1"/>
            <a:r>
              <a:rPr lang="ko-KR" altLang="en-US" dirty="0"/>
              <a:t>상태 변경 시 취할 동작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LiveData</a:t>
            </a:r>
            <a:r>
              <a:rPr lang="en-US" altLang="ko-KR" dirty="0"/>
              <a:t>&lt;T&gt;</a:t>
            </a:r>
          </a:p>
          <a:p>
            <a:pPr lvl="1"/>
            <a:r>
              <a:rPr lang="en-US" altLang="ko-KR" dirty="0" err="1"/>
              <a:t>LifecyclerOwner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altLang="ko-KR" dirty="0"/>
              <a:t>Observer</a:t>
            </a:r>
            <a:r>
              <a:rPr lang="ko-KR" altLang="en-US" dirty="0"/>
              <a:t>를 제공받아 변화 관찰 가능</a:t>
            </a:r>
          </a:p>
        </p:txBody>
      </p:sp>
    </p:spTree>
    <p:extLst>
      <p:ext uri="{BB962C8B-B14F-4D97-AF65-F5344CB8AC3E}">
        <p14:creationId xmlns:p14="http://schemas.microsoft.com/office/powerpoint/2010/main" val="335975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김포평화고딕 Bold"/>
        <a:ea typeface="김포평화고딕 Bold"/>
        <a:cs typeface=""/>
      </a:majorFont>
      <a:minorFont>
        <a:latin typeface="김포평화고딕 Regular"/>
        <a:ea typeface="김포평화고딕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265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김포평화고딕 Bold</vt:lpstr>
      <vt:lpstr>김포평화고딕 Regular</vt:lpstr>
      <vt:lpstr>Arial</vt:lpstr>
      <vt:lpstr>Office Theme</vt:lpstr>
      <vt:lpstr>LiveData를 사용한 반응형 프로그래밍</vt:lpstr>
      <vt:lpstr>목차</vt:lpstr>
      <vt:lpstr>반응형 프로그래밍이란?</vt:lpstr>
      <vt:lpstr>변화의 전파</vt:lpstr>
      <vt:lpstr>선언형 프로그래밍</vt:lpstr>
      <vt:lpstr>관찰자 패턴이란?</vt:lpstr>
      <vt:lpstr>관찰자 패턴이란?</vt:lpstr>
      <vt:lpstr>Android Lifecycle을 활용하여 변화 관찰하기</vt:lpstr>
      <vt:lpstr>Android Lifecycle을 활용하여 변화 관찰하기</vt:lpstr>
      <vt:lpstr>실제 적용 사례</vt:lpstr>
      <vt:lpstr>실제 적용 사례</vt:lpstr>
      <vt:lpstr>실제 적용 사례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패턴을 활용한 클린 아키텍처</dc:title>
  <dc:creator>정욱 박</dc:creator>
  <cp:lastModifiedBy>Park JungWook</cp:lastModifiedBy>
  <cp:revision>102</cp:revision>
  <dcterms:created xsi:type="dcterms:W3CDTF">2022-05-13T07:12:57Z</dcterms:created>
  <dcterms:modified xsi:type="dcterms:W3CDTF">2022-05-23T16:50:03Z</dcterms:modified>
</cp:coreProperties>
</file>