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73" r:id="rId8"/>
    <p:sldId id="268" r:id="rId9"/>
    <p:sldId id="267" r:id="rId10"/>
    <p:sldId id="269" r:id="rId11"/>
    <p:sldId id="274" r:id="rId12"/>
    <p:sldId id="264" r:id="rId13"/>
    <p:sldId id="265" r:id="rId14"/>
    <p:sldId id="275" r:id="rId15"/>
    <p:sldId id="277" r:id="rId16"/>
    <p:sldId id="276" r:id="rId17"/>
    <p:sldId id="271" r:id="rId18"/>
    <p:sldId id="27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3E93B-D46A-4065-8F58-AFFE98D67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870BBE-E448-4499-B2DF-DBEB649D6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2A49F-EACB-4AD4-A684-9C18E1069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4A3C8-CD56-4189-9939-5CC8ACDF7396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BC806-6582-4C08-BE5F-8C2C378D0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CC943-A35B-451E-8B2F-C706D927D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08D5-C6D8-4CD8-8114-1D1E85F59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39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DB254-1A98-43DC-A06E-03B3EB464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898718-4823-4AA4-A0BE-FBC5F0445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8BFE-AB44-498A-930D-0BAE51C34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4A3C8-CD56-4189-9939-5CC8ACDF7396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42824-A2E0-4493-98AF-6E5E84C60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1A55A-D537-4B33-8EE1-0B7214824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08D5-C6D8-4CD8-8114-1D1E85F59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54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9B5720-BAA9-42B4-AC3B-2440BD2FA2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054734-9FC0-46C8-908F-1F96FF43A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1E4FB-C36C-4AA3-A6F9-989245FCD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4A3C8-CD56-4189-9939-5CC8ACDF7396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25F76-DB53-4B32-9ECE-0F2C28818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3FC9E-D6FF-4D1D-BC8B-B74BE72CA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08D5-C6D8-4CD8-8114-1D1E85F59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86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48061-B247-4225-BBF6-19FFCCF69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B5F29-26AF-4762-93E5-53C8E4A22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EF8C8-F2DD-483D-AADB-517F26A86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4A3C8-CD56-4189-9939-5CC8ACDF7396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D769-5E8F-47EB-8E26-B65F90FD6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F6E89-0A34-4402-B85B-FE8E882FA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08D5-C6D8-4CD8-8114-1D1E85F59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986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13309-8276-4F77-AB94-6DEDCA3EE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951B5-67C0-469B-8691-518C6A8C6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B9C59-A944-4230-9DAC-B1AF1CF5F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4A3C8-CD56-4189-9939-5CC8ACDF7396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5AAC9-CF71-4FA7-96ED-7A4B71E47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229AF-217E-4F03-985F-855552BBF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08D5-C6D8-4CD8-8114-1D1E85F59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249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7496F-23A5-4678-AC1D-47C4A04E9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B4D37-F108-43F7-AB9B-DABFA0C663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93804F-DAB1-4129-A001-F76CBB9E6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B8947-1482-42B0-A1BD-D921CDA77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4A3C8-CD56-4189-9939-5CC8ACDF7396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7EB03-02AC-4853-B0D4-07D277BEF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A92DA-EF1B-4A54-9636-A263B8BC3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08D5-C6D8-4CD8-8114-1D1E85F59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598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0326A-B46B-4AD4-8C95-FF898F646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63F1E-E30C-40D2-91B1-757209160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92D15A-8158-4B96-BD5E-BC80CB3ED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8BE3D5-7074-4F1C-9E1B-785E99F8CD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B0A5C2-9EB4-4B38-9B1E-A0FB06A976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80F841-4884-4D8C-BA23-D2CD0B44B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4A3C8-CD56-4189-9939-5CC8ACDF7396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43B744-7CE0-4A31-9FD4-B37B53CAF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B6303D-413F-46BD-BCB8-AF1B86325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08D5-C6D8-4CD8-8114-1D1E85F59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432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4A8B2-35AB-4D07-B7B4-B0549B1FD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145703-7677-47D1-97CB-8B2EEAAFA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4A3C8-CD56-4189-9939-5CC8ACDF7396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AA7DA9-A965-42B9-B878-630EF5958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E2C1E3-736D-4D85-9310-65683961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08D5-C6D8-4CD8-8114-1D1E85F59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54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24F9E6-E35F-443B-9ABF-514B8DAAC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4A3C8-CD56-4189-9939-5CC8ACDF7396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639AD8-3756-4452-9A8B-B6DB41AE0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B7F7A-0A83-45EB-A8E6-BDEA3D5E8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08D5-C6D8-4CD8-8114-1D1E85F59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66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FA313-53EF-459C-AAB4-A168EBF5D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12-8BBB-4A38-910F-3B023916A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FA7B1-F905-41BB-9DE3-688AC6124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C492A-6AE7-4611-8952-26475EAC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4A3C8-CD56-4189-9939-5CC8ACDF7396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04CB4-B2C1-434B-905B-5BF83F9CE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11E8B-B1A0-4052-B2C9-C000D632F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08D5-C6D8-4CD8-8114-1D1E85F59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022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E4196-4664-48AD-98AF-2FBDB90A5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CCB76C-BD5A-4EB6-9FEA-7725D7D883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4E7BB8-3100-46EE-8CA1-EE3ED495F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8A9F1-BC41-4D89-B258-56B1BC377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4A3C8-CD56-4189-9939-5CC8ACDF7396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5FC94-B9FC-41C0-81F0-E8C1AC38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729E7-6CB2-4A70-9FCC-C365EA688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08D5-C6D8-4CD8-8114-1D1E85F59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81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10864-D30B-4629-813F-195247BAB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EB4A2-CD14-4364-948A-0C9E16B45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E0546-E4BF-4A47-A0A5-D48AF02E2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4A3C8-CD56-4189-9939-5CC8ACDF7396}" type="datetimeFigureOut">
              <a:rPr lang="ko-KR" altLang="en-US" smtClean="0"/>
              <a:t>2021-03-18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C7636-545F-4B25-BF36-B0037E82F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009D5-0D8A-4F9E-B132-07CA82A69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D08D5-C6D8-4CD8-8114-1D1E85F59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754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DE890-28EB-4E8B-8768-6D543EB6A1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React</a:t>
            </a:r>
            <a:r>
              <a:rPr lang="ko-KR" altLang="en-US" dirty="0"/>
              <a:t> </a:t>
            </a:r>
            <a:r>
              <a:rPr lang="en-US" altLang="ko-KR" dirty="0"/>
              <a:t>from</a:t>
            </a:r>
            <a:r>
              <a:rPr lang="ko-KR" altLang="en-US" dirty="0"/>
              <a:t> </a:t>
            </a:r>
            <a:r>
              <a:rPr lang="en-US" altLang="ko-KR" dirty="0"/>
              <a:t>scratch</a:t>
            </a:r>
            <a:endParaRPr lang="ko-KR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D2427-CA54-4EB6-9F0A-B19249550C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2016010873 </a:t>
            </a:r>
            <a:r>
              <a:rPr lang="ko-KR" altLang="en-US" dirty="0"/>
              <a:t>박정욱</a:t>
            </a:r>
          </a:p>
        </p:txBody>
      </p:sp>
    </p:spTree>
    <p:extLst>
      <p:ext uri="{BB962C8B-B14F-4D97-AF65-F5344CB8AC3E}">
        <p14:creationId xmlns:p14="http://schemas.microsoft.com/office/powerpoint/2010/main" val="4145556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B7CDD-ADE1-40EF-94B4-BC5B81192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번들러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DF3558-FA5D-4343-8816-78B8A5AC3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416" y="1788871"/>
            <a:ext cx="2345094" cy="12113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58B5D3-F3B1-426E-BCD5-72566451E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492" y="1788871"/>
            <a:ext cx="2276475" cy="1209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3C506E-7140-42C6-B028-53704AFE6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715317"/>
            <a:ext cx="4918788" cy="9656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27D4AD-DC36-4321-A5A2-8F8AB19F26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5014" y="4498029"/>
            <a:ext cx="47053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87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FE9E7-4432-4DBE-9FC1-12D39D6C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번들러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4F1252-0BBE-4354-B33E-7F52969DFF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2789" y="1825625"/>
            <a:ext cx="3386422" cy="4351338"/>
          </a:xfrm>
        </p:spPr>
      </p:pic>
    </p:spTree>
    <p:extLst>
      <p:ext uri="{BB962C8B-B14F-4D97-AF65-F5344CB8AC3E}">
        <p14:creationId xmlns:p14="http://schemas.microsoft.com/office/powerpoint/2010/main" val="2393356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8BE40-CB9C-4016-9ABB-A355FF4F4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트랜스파일러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21ED4DD-501C-4351-9204-42D8EB2D26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461743"/>
              </p:ext>
            </p:extLst>
          </p:nvPr>
        </p:nvGraphicFramePr>
        <p:xfrm>
          <a:off x="5550482" y="2650544"/>
          <a:ext cx="5803318" cy="2283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1659">
                  <a:extLst>
                    <a:ext uri="{9D8B030D-6E8A-4147-A177-3AD203B41FA5}">
                      <a16:colId xmlns:a16="http://schemas.microsoft.com/office/drawing/2014/main" val="3916807219"/>
                    </a:ext>
                  </a:extLst>
                </a:gridCol>
                <a:gridCol w="2901659">
                  <a:extLst>
                    <a:ext uri="{9D8B030D-6E8A-4147-A177-3AD203B41FA5}">
                      <a16:colId xmlns:a16="http://schemas.microsoft.com/office/drawing/2014/main" val="573115959"/>
                    </a:ext>
                  </a:extLst>
                </a:gridCol>
              </a:tblGrid>
              <a:tr h="6798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컴파일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트랜스파일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0253478"/>
                  </a:ext>
                </a:extLst>
              </a:tr>
              <a:tr h="16031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고급 언어 → 저급 언어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고급 언어 → 고급 언어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6688181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FC38B29-3A1F-43CC-8E9B-81DF10787E54}"/>
              </a:ext>
            </a:extLst>
          </p:cNvPr>
          <p:cNvSpPr/>
          <p:nvPr/>
        </p:nvSpPr>
        <p:spPr>
          <a:xfrm>
            <a:off x="838200" y="2378503"/>
            <a:ext cx="3674378" cy="28270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5FC08B7-DAE4-497D-B728-CDBAB29B429D}"/>
              </a:ext>
            </a:extLst>
          </p:cNvPr>
          <p:cNvSpPr/>
          <p:nvPr/>
        </p:nvSpPr>
        <p:spPr>
          <a:xfrm>
            <a:off x="1879833" y="3123026"/>
            <a:ext cx="2289495" cy="17615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트랜스파일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1FB074-7095-4959-A658-35344963B328}"/>
              </a:ext>
            </a:extLst>
          </p:cNvPr>
          <p:cNvSpPr txBox="1"/>
          <p:nvPr/>
        </p:nvSpPr>
        <p:spPr>
          <a:xfrm>
            <a:off x="1166070" y="26121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컴파일</a:t>
            </a:r>
          </a:p>
        </p:txBody>
      </p:sp>
    </p:spTree>
    <p:extLst>
      <p:ext uri="{BB962C8B-B14F-4D97-AF65-F5344CB8AC3E}">
        <p14:creationId xmlns:p14="http://schemas.microsoft.com/office/powerpoint/2010/main" val="1466398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7BD1-3337-4C4E-8F33-A373FF3AD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트랜스파일러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79B78C-A852-4B06-82D8-13C540D7A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9114" y="1825625"/>
            <a:ext cx="7973771" cy="4351338"/>
          </a:xfrm>
        </p:spPr>
      </p:pic>
    </p:spTree>
    <p:extLst>
      <p:ext uri="{BB962C8B-B14F-4D97-AF65-F5344CB8AC3E}">
        <p14:creationId xmlns:p14="http://schemas.microsoft.com/office/powerpoint/2010/main" val="3783145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A72C7-C9AC-4A32-8145-DB5696391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트랜스파일러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273471-11CD-4DE6-93B9-A64093D244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875" y="3458369"/>
            <a:ext cx="5048250" cy="1085850"/>
          </a:xfrm>
        </p:spPr>
      </p:pic>
    </p:spTree>
    <p:extLst>
      <p:ext uri="{BB962C8B-B14F-4D97-AF65-F5344CB8AC3E}">
        <p14:creationId xmlns:p14="http://schemas.microsoft.com/office/powerpoint/2010/main" val="3441117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E68FF-D067-419D-BDC3-D56235FEB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5EA0E4-58F9-4E2E-8343-74A7BB14EE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0362" y="2629694"/>
            <a:ext cx="6391275" cy="2743200"/>
          </a:xfrm>
        </p:spPr>
      </p:pic>
    </p:spTree>
    <p:extLst>
      <p:ext uri="{BB962C8B-B14F-4D97-AF65-F5344CB8AC3E}">
        <p14:creationId xmlns:p14="http://schemas.microsoft.com/office/powerpoint/2010/main" val="2772683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A0930-DE64-4FAB-9BBE-D73D1DE20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10F7F6-024A-47B0-803F-EA9493C11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05087"/>
            <a:ext cx="5276850" cy="1647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333328-0BA1-4E2D-8FD5-CFFBD09AD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1881186"/>
            <a:ext cx="43434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789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607D2-6C10-456E-935B-7E927D1F9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C81FE3-386D-4C2A-9F66-71F14DFD4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831328"/>
            <a:ext cx="5003630" cy="22390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020EA3-9D41-4C3F-9C2C-642191A21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172" y="2143769"/>
            <a:ext cx="5305508" cy="361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519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F63E4-D251-4986-8287-47E00AC04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Todo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65CD9-97A3-4587-8513-4793AC7A0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Redux </a:t>
            </a:r>
            <a:r>
              <a:rPr lang="ko-KR" altLang="en-US" dirty="0"/>
              <a:t>및 </a:t>
            </a:r>
            <a:r>
              <a:rPr lang="en-US" altLang="ko-KR" dirty="0"/>
              <a:t>Flux </a:t>
            </a:r>
            <a:r>
              <a:rPr lang="ko-KR" altLang="en-US" dirty="0"/>
              <a:t>패턴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CATLAS</a:t>
            </a:r>
            <a:r>
              <a:rPr lang="ko-KR" altLang="en-US" dirty="0"/>
              <a:t>의 프론트엔드 도구</a:t>
            </a:r>
            <a:r>
              <a:rPr lang="en-US" altLang="ko-KR" dirty="0"/>
              <a:t> </a:t>
            </a:r>
            <a:r>
              <a:rPr lang="ko-KR" altLang="en-US" dirty="0"/>
              <a:t>적용 현황</a:t>
            </a:r>
          </a:p>
        </p:txBody>
      </p:sp>
    </p:spTree>
    <p:extLst>
      <p:ext uri="{BB962C8B-B14F-4D97-AF65-F5344CB8AC3E}">
        <p14:creationId xmlns:p14="http://schemas.microsoft.com/office/powerpoint/2010/main" val="4019538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CA76C-121B-49DB-AA7F-67AF1DAEE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A9A2C-BBA7-48CA-86DB-B58C26AD1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React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툴체인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1716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3FC2F-42D9-4B90-A5C0-4D268C662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React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876A6-4784-491E-862A-C56218854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 인터페이스를 만들기 위한 </a:t>
            </a:r>
            <a:r>
              <a:rPr lang="en-US" altLang="ko-KR" dirty="0"/>
              <a:t>JavaScript </a:t>
            </a:r>
            <a:r>
              <a:rPr lang="ko-KR" altLang="en-US" b="1" dirty="0"/>
              <a:t>라이브러리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프레임워크</a:t>
            </a:r>
            <a:r>
              <a:rPr lang="en-US" altLang="ko-KR" dirty="0"/>
              <a:t>(</a:t>
            </a:r>
            <a:r>
              <a:rPr lang="ko-KR" altLang="en-US" dirty="0"/>
              <a:t>뼈대</a:t>
            </a:r>
            <a:r>
              <a:rPr lang="en-US" altLang="ko-KR" dirty="0"/>
              <a:t>)</a:t>
            </a:r>
            <a:r>
              <a:rPr lang="ko-KR" altLang="en-US" dirty="0"/>
              <a:t>가 아닌</a:t>
            </a:r>
            <a:r>
              <a:rPr lang="en-US" altLang="ko-KR" dirty="0"/>
              <a:t>, </a:t>
            </a:r>
            <a:r>
              <a:rPr lang="ko-KR" altLang="en-US" dirty="0"/>
              <a:t>라이브러리</a:t>
            </a:r>
            <a:r>
              <a:rPr lang="en-US" altLang="ko-KR" dirty="0"/>
              <a:t>(</a:t>
            </a:r>
            <a:r>
              <a:rPr lang="ko-KR" altLang="en-US" dirty="0"/>
              <a:t>도구</a:t>
            </a:r>
            <a:r>
              <a:rPr lang="en-US" altLang="ko-KR" dirty="0"/>
              <a:t>)</a:t>
            </a:r>
            <a:r>
              <a:rPr lang="ko-KR" altLang="en-US" dirty="0"/>
              <a:t>임에 주의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49780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E099-6279-4474-BFBF-8AA49FC4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React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F6C8154-C5AB-4871-A1F1-90DF48A142A9}"/>
              </a:ext>
            </a:extLst>
          </p:cNvPr>
          <p:cNvSpPr/>
          <p:nvPr/>
        </p:nvSpPr>
        <p:spPr>
          <a:xfrm>
            <a:off x="838200" y="3088197"/>
            <a:ext cx="1258348" cy="68160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7A299A6B-0EDA-4B55-87CC-7B103EDFADBC}"/>
              </a:ext>
            </a:extLst>
          </p:cNvPr>
          <p:cNvSpPr/>
          <p:nvPr/>
        </p:nvSpPr>
        <p:spPr>
          <a:xfrm>
            <a:off x="3007452" y="3088196"/>
            <a:ext cx="1258348" cy="681605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JS(X)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95B872-C671-4F0C-8430-E5C6A39916A4}"/>
              </a:ext>
            </a:extLst>
          </p:cNvPr>
          <p:cNvSpPr/>
          <p:nvPr/>
        </p:nvSpPr>
        <p:spPr>
          <a:xfrm>
            <a:off x="5466826" y="3088196"/>
            <a:ext cx="1258348" cy="6816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Toolchain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9F9FBFF6-9B9E-4CE1-A925-BF79236694E5}"/>
              </a:ext>
            </a:extLst>
          </p:cNvPr>
          <p:cNvSpPr/>
          <p:nvPr/>
        </p:nvSpPr>
        <p:spPr>
          <a:xfrm>
            <a:off x="7926200" y="3088196"/>
            <a:ext cx="1258348" cy="681605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HTML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D83E625-BD3E-4298-8075-BB1F5E03A42C}"/>
              </a:ext>
            </a:extLst>
          </p:cNvPr>
          <p:cNvSpPr/>
          <p:nvPr/>
        </p:nvSpPr>
        <p:spPr>
          <a:xfrm>
            <a:off x="10095452" y="3088196"/>
            <a:ext cx="1258348" cy="68160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87B620E-14BF-4801-AB0A-6479E13FCE60}"/>
              </a:ext>
            </a:extLst>
          </p:cNvPr>
          <p:cNvCxnSpPr>
            <a:stCxn id="11" idx="3"/>
            <a:endCxn id="12" idx="5"/>
          </p:cNvCxnSpPr>
          <p:nvPr/>
        </p:nvCxnSpPr>
        <p:spPr>
          <a:xfrm flipV="1">
            <a:off x="2096548" y="3428999"/>
            <a:ext cx="9961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6DCC1F-E84C-42ED-B837-F59D76EC0994}"/>
              </a:ext>
            </a:extLst>
          </p:cNvPr>
          <p:cNvCxnSpPr>
            <a:cxnSpLocks/>
            <a:stCxn id="12" idx="2"/>
            <a:endCxn id="13" idx="1"/>
          </p:cNvCxnSpPr>
          <p:nvPr/>
        </p:nvCxnSpPr>
        <p:spPr>
          <a:xfrm>
            <a:off x="4180599" y="3428999"/>
            <a:ext cx="12862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41C236C-9598-4C63-B312-559BF9F33857}"/>
              </a:ext>
            </a:extLst>
          </p:cNvPr>
          <p:cNvCxnSpPr>
            <a:cxnSpLocks/>
            <a:stCxn id="13" idx="3"/>
            <a:endCxn id="14" idx="5"/>
          </p:cNvCxnSpPr>
          <p:nvPr/>
        </p:nvCxnSpPr>
        <p:spPr>
          <a:xfrm>
            <a:off x="6725174" y="3428999"/>
            <a:ext cx="12862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706D387-DDB7-45A9-B7CA-35D18910CE7F}"/>
              </a:ext>
            </a:extLst>
          </p:cNvPr>
          <p:cNvCxnSpPr>
            <a:cxnSpLocks/>
            <a:stCxn id="14" idx="2"/>
            <a:endCxn id="15" idx="1"/>
          </p:cNvCxnSpPr>
          <p:nvPr/>
        </p:nvCxnSpPr>
        <p:spPr>
          <a:xfrm>
            <a:off x="9099347" y="3428999"/>
            <a:ext cx="996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696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2B6CC-6930-4B5F-B3DA-4EE537B36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툴체인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33188-5014-456C-983C-8FC14A003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패키지 매니저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번들러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트랜스파일러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37365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8E193-D386-4982-946C-2AC5F8667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 매니저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BD123-50A5-46C9-9B1D-BC7026475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설치</a:t>
            </a:r>
            <a:r>
              <a:rPr lang="en-US" altLang="ko-KR" dirty="0"/>
              <a:t>/</a:t>
            </a:r>
            <a:r>
              <a:rPr lang="ko-KR" altLang="en-US" dirty="0"/>
              <a:t>최신화</a:t>
            </a:r>
            <a:r>
              <a:rPr lang="en-US" altLang="ko-KR" dirty="0"/>
              <a:t>/</a:t>
            </a:r>
            <a:r>
              <a:rPr lang="ko-KR" altLang="en-US" dirty="0"/>
              <a:t>설정</a:t>
            </a:r>
            <a:r>
              <a:rPr lang="en-US" altLang="ko-KR" dirty="0"/>
              <a:t>/</a:t>
            </a:r>
            <a:r>
              <a:rPr lang="ko-KR" altLang="en-US" dirty="0"/>
              <a:t>제거 등의 자동화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자바스크립트의 경우 </a:t>
            </a:r>
            <a:r>
              <a:rPr lang="en-US" altLang="ko-KR" b="1" dirty="0" err="1"/>
              <a:t>npm</a:t>
            </a:r>
            <a:r>
              <a:rPr lang="en-US" altLang="ko-KR" dirty="0"/>
              <a:t>, yarn, </a:t>
            </a:r>
            <a:r>
              <a:rPr lang="en-US" altLang="ko-KR" dirty="0" err="1"/>
              <a:t>pnpm</a:t>
            </a:r>
            <a:r>
              <a:rPr lang="en-US" altLang="ko-KR" dirty="0"/>
              <a:t> </a:t>
            </a:r>
            <a:r>
              <a:rPr lang="ko-KR" altLang="en-US" dirty="0"/>
              <a:t>등이 존재함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4431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959DE-8298-470C-BB14-06D984A44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 매니저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6F9FDD-E6FF-46CE-B006-E4A4AC3E19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0420" y="1825625"/>
            <a:ext cx="3771159" cy="4351338"/>
          </a:xfrm>
        </p:spPr>
      </p:pic>
    </p:spTree>
    <p:extLst>
      <p:ext uri="{BB962C8B-B14F-4D97-AF65-F5344CB8AC3E}">
        <p14:creationId xmlns:p14="http://schemas.microsoft.com/office/powerpoint/2010/main" val="307061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54012-2F7E-4FC2-82CA-BD3C23B77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번들러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42F7E-A380-4030-86B4-0B20B71FC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ko-KR" altLang="en-US" dirty="0"/>
              <a:t>웹의 발전으로 인해</a:t>
            </a:r>
            <a:r>
              <a:rPr lang="en-US" altLang="ko-KR" dirty="0"/>
              <a:t>, ‘</a:t>
            </a:r>
            <a:r>
              <a:rPr lang="ko-KR" altLang="en-US" dirty="0"/>
              <a:t>모듈</a:t>
            </a:r>
            <a:r>
              <a:rPr lang="en-US" altLang="ko-KR" dirty="0"/>
              <a:t>’</a:t>
            </a:r>
            <a:r>
              <a:rPr lang="ko-KR" altLang="en-US" dirty="0"/>
              <a:t>의 필요성이 대두됨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Webpack</a:t>
            </a:r>
            <a:r>
              <a:rPr lang="en-US" altLang="ko-KR" dirty="0"/>
              <a:t>, Rollup, Parcel </a:t>
            </a:r>
            <a:r>
              <a:rPr lang="ko-KR" altLang="en-US" dirty="0"/>
              <a:t>등이 존재함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E9E1F8F-74EA-4638-8197-59A9D5C4D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06295"/>
              </p:ext>
            </p:extLst>
          </p:nvPr>
        </p:nvGraphicFramePr>
        <p:xfrm>
          <a:off x="1780796" y="4089634"/>
          <a:ext cx="8630408" cy="1961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5204">
                  <a:extLst>
                    <a:ext uri="{9D8B030D-6E8A-4147-A177-3AD203B41FA5}">
                      <a16:colId xmlns:a16="http://schemas.microsoft.com/office/drawing/2014/main" val="1169185663"/>
                    </a:ext>
                  </a:extLst>
                </a:gridCol>
                <a:gridCol w="4315204">
                  <a:extLst>
                    <a:ext uri="{9D8B030D-6E8A-4147-A177-3AD203B41FA5}">
                      <a16:colId xmlns:a16="http://schemas.microsoft.com/office/drawing/2014/main" val="1996771961"/>
                    </a:ext>
                  </a:extLst>
                </a:gridCol>
              </a:tblGrid>
              <a:tr h="8158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파일 개수를 줄여서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네트워크 요청을 줄이자</a:t>
                      </a:r>
                      <a:r>
                        <a:rPr lang="en-US" altLang="ko-KR" sz="1800" dirty="0"/>
                        <a:t>!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유지보수를 위해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큰 파일을</a:t>
                      </a:r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분할하여 가독성을 늘리자</a:t>
                      </a:r>
                      <a:r>
                        <a:rPr lang="en-US" altLang="ko-KR" dirty="0"/>
                        <a:t>!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8463670"/>
                  </a:ext>
                </a:extLst>
              </a:tr>
              <a:tr h="11461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한 파일에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엄청난 양의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코드가 있다면 가독성이 저하되어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유지보수가 어렵다</a:t>
                      </a:r>
                      <a:r>
                        <a:rPr lang="en-US" altLang="ko-KR" dirty="0"/>
                        <a:t>!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요청에 응답하는 시간이 길어지면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사용자 경험에 나쁜 영향을 미친다</a:t>
                      </a:r>
                      <a:r>
                        <a:rPr lang="en-US" altLang="ko-KR" dirty="0"/>
                        <a:t>!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0383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120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F59B0-2DC3-414F-AD11-FBB40897A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번들러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5CA0AB-08A0-4D78-A22E-0AB88C9EA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688" y="1685827"/>
            <a:ext cx="2305050" cy="11764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B6FD78-F2BC-47EF-91FE-0546BB17D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055" y="1690688"/>
            <a:ext cx="2305050" cy="11715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6C410F-E582-4F5B-B987-485CE797AB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338" y="3429000"/>
            <a:ext cx="5753662" cy="117643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50881E8-0036-4A54-9986-64AF28B94A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3429000"/>
            <a:ext cx="5772512" cy="11764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B1B0A6E-A9A8-456B-A601-22A81162E4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3392" y="4905473"/>
            <a:ext cx="4657725" cy="14382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372E2C1-2853-4B12-8B37-49EEBFDEA3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711" y="4905473"/>
            <a:ext cx="4729898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731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159</Words>
  <Application>Microsoft Office PowerPoint</Application>
  <PresentationFormat>Widescreen</PresentationFormat>
  <Paragraphs>57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Theme</vt:lpstr>
      <vt:lpstr>React from scratch</vt:lpstr>
      <vt:lpstr>목차</vt:lpstr>
      <vt:lpstr>React란?</vt:lpstr>
      <vt:lpstr>React란?</vt:lpstr>
      <vt:lpstr>툴체인</vt:lpstr>
      <vt:lpstr>패키지 매니저</vt:lpstr>
      <vt:lpstr>패키지 매니저</vt:lpstr>
      <vt:lpstr>번들러</vt:lpstr>
      <vt:lpstr>번들러</vt:lpstr>
      <vt:lpstr>번들러</vt:lpstr>
      <vt:lpstr>번들러</vt:lpstr>
      <vt:lpstr>트랜스파일러</vt:lpstr>
      <vt:lpstr>트랜스파일러</vt:lpstr>
      <vt:lpstr>트랜스파일러</vt:lpstr>
      <vt:lpstr>예제</vt:lpstr>
      <vt:lpstr>예제</vt:lpstr>
      <vt:lpstr>예제</vt:lpstr>
      <vt:lpstr>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from scratch</dc:title>
  <dc:creator>정욱 박</dc:creator>
  <cp:lastModifiedBy>정욱</cp:lastModifiedBy>
  <cp:revision>35</cp:revision>
  <dcterms:created xsi:type="dcterms:W3CDTF">2021-02-24T05:32:48Z</dcterms:created>
  <dcterms:modified xsi:type="dcterms:W3CDTF">2021-03-18T06:35:16Z</dcterms:modified>
</cp:coreProperties>
</file>