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74" r:id="rId9"/>
    <p:sldId id="273" r:id="rId10"/>
    <p:sldId id="270" r:id="rId11"/>
    <p:sldId id="272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38E9-4B17-4597-9F2A-86D949D6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B17B-E7E0-434E-BC1A-C0178BC92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619C-3A2B-4C23-8DAA-D9F23645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FDB1-B00F-435C-8468-06A07858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4EB7-1C00-4E7F-B1BA-064F2792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41B-0A11-4662-B6D3-DE5ABDB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2245-A4CF-4B8B-A3CC-BBDC075A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BE91-3768-464C-A78D-3AEAAEB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AF77-2E57-4682-9456-A11265B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F85A-9994-4AD1-BF69-88043067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3A843-BFD7-448F-A312-3446CFBCD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CD1A0-A898-4D8E-BFD5-E7BF304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9445-D6DD-47BD-B32C-4639893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ECDF-929C-4FC6-9789-616A7911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DDB7-4D92-4A33-824B-B55F43BC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927-2794-4279-9622-DFBF67E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2372-EF54-492E-AD2A-DA18C020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C0ED-A85A-4C71-92C8-8D9BA26F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3356-1778-46FB-BFE9-2EE579AD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77DF-3EFB-4578-B69C-777CF3B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803-A3FD-4C78-A40C-74A0EF50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431F-A572-4857-B88E-01FFFEE3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51C4-150D-4137-948C-5B47E6A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2535-AE09-4323-B903-E3DED181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CD4B-1C6E-4DEA-AA55-E7BA62A6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9191-205D-4F13-9D49-FD014EFF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D262-C6C6-45C7-979A-002304ECD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3CD9-E79D-47C5-8171-BC1A8B9A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C2C9-9945-4136-B439-74A80A98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07FE-6491-4CB2-89AF-822F7275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DF14-1A7F-41EE-B360-B3F92099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F2B0-DB58-4FCD-9926-546701BD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7AA8-5FB4-424A-BD07-E690FEA9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73A7-AA6A-47CB-AFA3-EA0DE5674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F168C-D94B-46FF-9E90-0BD8D0FD7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FFE31-D235-4EFC-944D-CCEEB16D2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76E08-B9EA-4499-8A4C-1529B00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8A4DD-C4C9-4EBA-839C-F9AC02B3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CE592-CCDC-4D78-A367-8ED90B5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3815-4E63-4292-BF98-2FCBD5AE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7239B-E216-474E-B9CF-1896D4B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C68CD-E3C6-4741-AEEC-A8EF1A0D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666A2-4D0B-4D11-A2B4-D21D72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D92AB-6FAA-4808-99E2-5DEE9E0B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0582A-34E3-499D-8C25-C7481B2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24C9-CE40-4CBD-84C8-E02C51F6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248-C598-4633-8281-692BEF7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71EB-7630-47A8-B17D-2AD8C53E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53E0-76DB-4CB9-9316-2223D5E2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CF65-7CBC-4BA8-BEB8-B8F623DC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98E38-7D03-4AED-82C9-A60B544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CCE1-3E77-42B1-AD28-52BE444C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3EF4-D8DF-4927-A394-EC80BF61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65B5E-8EFB-4931-AAB4-680401D91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3658-566E-4919-A1D5-BE09B3E4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A815-D9C0-4756-A56F-1D991824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4524-29D7-46A4-B33B-31BBFE8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F971-C2CA-45A7-9F28-4543D2B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C4FD-B14E-470D-BE68-1E87B69A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74A6-F04B-40F3-AE10-336CA054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5E92-4C5D-4CF6-B1D1-355C7ECF4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95E7-0D8F-4E46-8965-4CF5F256D05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36DA-46E9-41CD-B06C-9C57334EC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B087-8DFC-4292-A8A3-B41E2377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39FE-9EC9-4494-8B18-C519452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69AC-049F-41D2-8D2F-3E834167D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FC180-B638-4AFD-90F6-80D235B3E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098A-E40A-4BEA-8429-EAE84FA7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1DD6-A441-41E8-B21B-BD26AD81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main() is not the entry point of program; _start() is</a:t>
            </a:r>
          </a:p>
          <a:p>
            <a:endParaRPr lang="en-US" dirty="0"/>
          </a:p>
          <a:p>
            <a:r>
              <a:rPr lang="en-US" dirty="0"/>
              <a:t>crt1.o: contains _start()</a:t>
            </a:r>
          </a:p>
          <a:p>
            <a:r>
              <a:rPr lang="en-US" dirty="0" err="1"/>
              <a:t>crti.o</a:t>
            </a:r>
            <a:r>
              <a:rPr lang="en-US" dirty="0"/>
              <a:t>: contains prologue part of __</a:t>
            </a:r>
            <a:r>
              <a:rPr lang="en-US" dirty="0" err="1"/>
              <a:t>init</a:t>
            </a:r>
            <a:r>
              <a:rPr lang="en-US" dirty="0"/>
              <a:t>() and __</a:t>
            </a:r>
            <a:r>
              <a:rPr lang="en-US" dirty="0" err="1"/>
              <a:t>fini</a:t>
            </a:r>
            <a:r>
              <a:rPr lang="en-US" dirty="0"/>
              <a:t>()</a:t>
            </a:r>
          </a:p>
          <a:p>
            <a:r>
              <a:rPr lang="en-US" dirty="0" err="1"/>
              <a:t>crtn.o</a:t>
            </a:r>
            <a:r>
              <a:rPr lang="en-US" dirty="0"/>
              <a:t>: contains epilogue part of __</a:t>
            </a:r>
            <a:r>
              <a:rPr lang="en-US" dirty="0" err="1"/>
              <a:t>init</a:t>
            </a:r>
            <a:r>
              <a:rPr lang="en-US" dirty="0"/>
              <a:t>() and __</a:t>
            </a:r>
            <a:r>
              <a:rPr lang="en-US" dirty="0" err="1"/>
              <a:t>fini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501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A43-BC94-465E-A3D9-0CC881F6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61C361-B8F2-4983-A775-D984152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1" y="3948112"/>
            <a:ext cx="587692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D4F9D-4BF9-4872-97B7-7A26F241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07" y="5167312"/>
            <a:ext cx="5667375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81FAE-E087-4B74-BA03-63BC46B7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1" y="1690688"/>
            <a:ext cx="6076950" cy="17526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3F8F7-3E91-47D2-BBE5-04DEF9C8A087}"/>
              </a:ext>
            </a:extLst>
          </p:cNvPr>
          <p:cNvCxnSpPr/>
          <p:nvPr/>
        </p:nvCxnSpPr>
        <p:spPr>
          <a:xfrm>
            <a:off x="4605867" y="4109156"/>
            <a:ext cx="1490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5C6CBB-A062-415F-94A7-C7F6ADBA3657}"/>
              </a:ext>
            </a:extLst>
          </p:cNvPr>
          <p:cNvCxnSpPr/>
          <p:nvPr/>
        </p:nvCxnSpPr>
        <p:spPr>
          <a:xfrm>
            <a:off x="4605867" y="5381229"/>
            <a:ext cx="1490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E09-BA97-4BE7-B23B-3AD65B9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prologue/epilogue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5192-D91A-4CAD-881A-992A224C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Appears at the beginning of a function</a:t>
            </a:r>
          </a:p>
          <a:p>
            <a:pPr lvl="1"/>
            <a:r>
              <a:rPr lang="en-US" dirty="0"/>
              <a:t>Prepares the stack and registers for use within the function</a:t>
            </a:r>
          </a:p>
          <a:p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/>
              <a:t>Appears at the end of a function</a:t>
            </a:r>
          </a:p>
          <a:p>
            <a:pPr lvl="1"/>
            <a:r>
              <a:rPr lang="en-US" dirty="0"/>
              <a:t>Restores the stack and registers to previous state(before the function call)</a:t>
            </a:r>
          </a:p>
          <a:p>
            <a:endParaRPr lang="en-US" dirty="0"/>
          </a:p>
          <a:p>
            <a:r>
              <a:rPr lang="en-US" dirty="0"/>
              <a:t>- Terms in assembly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4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4994-DC87-4935-93A2-E3F5987C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pic>
        <p:nvPicPr>
          <p:cNvPr id="11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834004-EE24-4037-8414-146D38C9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8" y="1825625"/>
            <a:ext cx="6733123" cy="43513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BDCB86-76B1-46B7-B636-C86241AFEEFF}"/>
              </a:ext>
            </a:extLst>
          </p:cNvPr>
          <p:cNvSpPr/>
          <p:nvPr/>
        </p:nvSpPr>
        <p:spPr>
          <a:xfrm>
            <a:off x="2653003" y="4458304"/>
            <a:ext cx="6885992" cy="83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3EA-6B71-4A01-9866-5EFEF2D7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9FE-9AD2-49F7-8BF0-85E04E44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Preprocessor</a:t>
            </a:r>
          </a:p>
          <a:p>
            <a:endParaRPr lang="en-US" dirty="0"/>
          </a:p>
          <a:p>
            <a:r>
              <a:rPr lang="en-US" dirty="0"/>
              <a:t>Compiler</a:t>
            </a:r>
          </a:p>
          <a:p>
            <a:endParaRPr lang="en-US" dirty="0"/>
          </a:p>
          <a:p>
            <a:r>
              <a:rPr lang="en-US" dirty="0"/>
              <a:t>Assembler</a:t>
            </a:r>
          </a:p>
          <a:p>
            <a:endParaRPr lang="en-US" dirty="0"/>
          </a:p>
          <a:p>
            <a:r>
              <a:rPr lang="en-US" dirty="0"/>
              <a:t>Linker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01C-0851-4A5D-B96F-615F1028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(Executable and Linkable Format)</a:t>
            </a:r>
          </a:p>
        </p:txBody>
      </p:sp>
      <p:sp>
        <p:nvSpPr>
          <p:cNvPr id="64" name="Callout: Right Arrow 63">
            <a:extLst>
              <a:ext uri="{FF2B5EF4-FFF2-40B4-BE49-F238E27FC236}">
                <a16:creationId xmlns:a16="http://schemas.microsoft.com/office/drawing/2014/main" id="{4BB2B15C-2721-4786-AA3D-F4F525837DA0}"/>
              </a:ext>
            </a:extLst>
          </p:cNvPr>
          <p:cNvSpPr/>
          <p:nvPr/>
        </p:nvSpPr>
        <p:spPr>
          <a:xfrm>
            <a:off x="838200" y="2189860"/>
            <a:ext cx="2257514" cy="1239140"/>
          </a:xfrm>
          <a:prstGeom prst="rightArrowCallout">
            <a:avLst>
              <a:gd name="adj1" fmla="val 26379"/>
              <a:gd name="adj2" fmla="val 25690"/>
              <a:gd name="adj3" fmla="val 29138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Source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(.c)</a:t>
            </a:r>
          </a:p>
        </p:txBody>
      </p:sp>
      <p:sp>
        <p:nvSpPr>
          <p:cNvPr id="65" name="Callout: Right Arrow 64">
            <a:extLst>
              <a:ext uri="{FF2B5EF4-FFF2-40B4-BE49-F238E27FC236}">
                <a16:creationId xmlns:a16="http://schemas.microsoft.com/office/drawing/2014/main" id="{F919C84C-650C-40F6-A8BB-F14850D56E0E}"/>
              </a:ext>
            </a:extLst>
          </p:cNvPr>
          <p:cNvSpPr/>
          <p:nvPr/>
        </p:nvSpPr>
        <p:spPr>
          <a:xfrm>
            <a:off x="4967243" y="2189860"/>
            <a:ext cx="2257514" cy="1239140"/>
          </a:xfrm>
          <a:prstGeom prst="rightArrowCallout">
            <a:avLst>
              <a:gd name="adj1" fmla="val 26379"/>
              <a:gd name="adj2" fmla="val 25690"/>
              <a:gd name="adj3" fmla="val 29138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 Source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Callout: Right Arrow 66">
            <a:extLst>
              <a:ext uri="{FF2B5EF4-FFF2-40B4-BE49-F238E27FC236}">
                <a16:creationId xmlns:a16="http://schemas.microsoft.com/office/drawing/2014/main" id="{0094D7B9-969A-4BA2-A356-BB19DEEB3591}"/>
              </a:ext>
            </a:extLst>
          </p:cNvPr>
          <p:cNvSpPr/>
          <p:nvPr/>
        </p:nvSpPr>
        <p:spPr>
          <a:xfrm>
            <a:off x="2600058" y="4611838"/>
            <a:ext cx="2257514" cy="1239140"/>
          </a:xfrm>
          <a:prstGeom prst="rightArrowCallout">
            <a:avLst>
              <a:gd name="adj1" fmla="val 26379"/>
              <a:gd name="adj2" fmla="val 25690"/>
              <a:gd name="adj3" fmla="val 29138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(.o)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F86DCD-2B9C-4C42-A057-4AC7997AAC8E}"/>
              </a:ext>
            </a:extLst>
          </p:cNvPr>
          <p:cNvSpPr/>
          <p:nvPr/>
        </p:nvSpPr>
        <p:spPr>
          <a:xfrm>
            <a:off x="7334430" y="4611838"/>
            <a:ext cx="1467740" cy="123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Executable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B170954-596B-4B40-942A-5435853ACC56}"/>
              </a:ext>
            </a:extLst>
          </p:cNvPr>
          <p:cNvSpPr/>
          <p:nvPr/>
        </p:nvSpPr>
        <p:spPr>
          <a:xfrm>
            <a:off x="9096286" y="2194089"/>
            <a:ext cx="1467740" cy="123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Source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(.s)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72968B3-4811-48EF-B83B-08DA0C80ACEA}"/>
              </a:ext>
            </a:extLst>
          </p:cNvPr>
          <p:cNvCxnSpPr>
            <a:stCxn id="70" idx="3"/>
            <a:endCxn id="67" idx="1"/>
          </p:cNvCxnSpPr>
          <p:nvPr/>
        </p:nvCxnSpPr>
        <p:spPr>
          <a:xfrm flipH="1">
            <a:off x="2600058" y="2813659"/>
            <a:ext cx="7963968" cy="2417749"/>
          </a:xfrm>
          <a:prstGeom prst="curvedConnector5">
            <a:avLst>
              <a:gd name="adj1" fmla="val -2870"/>
              <a:gd name="adj2" fmla="val 50000"/>
              <a:gd name="adj3" fmla="val 102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6FD17EA-7857-49D1-A040-94168F7F7B13}"/>
              </a:ext>
            </a:extLst>
          </p:cNvPr>
          <p:cNvSpPr txBox="1"/>
          <p:nvPr/>
        </p:nvSpPr>
        <p:spPr>
          <a:xfrm>
            <a:off x="3326157" y="2624764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279629-E6F8-4E43-AFAF-24599C08E756}"/>
              </a:ext>
            </a:extLst>
          </p:cNvPr>
          <p:cNvSpPr txBox="1"/>
          <p:nvPr/>
        </p:nvSpPr>
        <p:spPr>
          <a:xfrm>
            <a:off x="7641790" y="262476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6BF116-D04D-4534-8052-284198B8271B}"/>
              </a:ext>
            </a:extLst>
          </p:cNvPr>
          <p:cNvSpPr txBox="1"/>
          <p:nvPr/>
        </p:nvSpPr>
        <p:spPr>
          <a:xfrm>
            <a:off x="1044320" y="504674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90CDCE-94E0-4853-95C4-E8276BB4F131}"/>
              </a:ext>
            </a:extLst>
          </p:cNvPr>
          <p:cNvSpPr txBox="1"/>
          <p:nvPr/>
        </p:nvSpPr>
        <p:spPr>
          <a:xfrm>
            <a:off x="5721250" y="5046742"/>
            <a:ext cx="74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20441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1386-9CA4-44E0-8844-74F62012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(Executable and Linkable Format)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1E4143-32CD-4CD7-9BAE-9B9C9716D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8" y="1825625"/>
            <a:ext cx="6733123" cy="4351338"/>
          </a:xfrm>
        </p:spPr>
      </p:pic>
    </p:spTree>
    <p:extLst>
      <p:ext uri="{BB962C8B-B14F-4D97-AF65-F5344CB8AC3E}">
        <p14:creationId xmlns:p14="http://schemas.microsoft.com/office/powerpoint/2010/main" val="39448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BB26-A1D3-491B-AF33-37E9B76E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7F1A-210A-46AB-A393-687EBD2A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8" y="1731071"/>
            <a:ext cx="5254643" cy="3395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C52DF-7C37-48FA-A957-624DCE334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99" y="1731071"/>
            <a:ext cx="5254643" cy="3395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02B4D8-7661-421F-920D-09883DD75659}"/>
              </a:ext>
            </a:extLst>
          </p:cNvPr>
          <p:cNvSpPr txBox="1"/>
          <p:nvPr/>
        </p:nvSpPr>
        <p:spPr>
          <a:xfrm>
            <a:off x="2137126" y="5519956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Source code(</a:t>
            </a:r>
            <a:r>
              <a:rPr lang="en-US" dirty="0" err="1"/>
              <a:t>foo.c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8ABCE-B469-45BA-BB9A-DEFAECD7CCD3}"/>
              </a:ext>
            </a:extLst>
          </p:cNvPr>
          <p:cNvSpPr txBox="1"/>
          <p:nvPr/>
        </p:nvSpPr>
        <p:spPr>
          <a:xfrm>
            <a:off x="7283697" y="5519956"/>
            <a:ext cx="34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Preprocessed C Source code(</a:t>
            </a:r>
            <a:r>
              <a:rPr lang="en-US" dirty="0" err="1"/>
              <a:t>foo.i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6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3BF-4083-4B18-AA79-BD807031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4D7D-2A81-4F27-8838-E7D79D79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81" y="1853389"/>
            <a:ext cx="4876100" cy="3151222"/>
          </a:xfrm>
          <a:prstGeom prst="rect">
            <a:avLst/>
          </a:prstGeom>
        </p:spPr>
      </p:pic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FEB5E5F-4DAE-449A-9A52-4C6D7F526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7" y="1853389"/>
            <a:ext cx="4876100" cy="3151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94DCDF-59EB-41BB-A787-95D46C2301EC}"/>
              </a:ext>
            </a:extLst>
          </p:cNvPr>
          <p:cNvSpPr txBox="1"/>
          <p:nvPr/>
        </p:nvSpPr>
        <p:spPr>
          <a:xfrm>
            <a:off x="5861198" y="3746229"/>
            <a:ext cx="47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1039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5D1C18-F5EC-4AB3-BDCF-615BD4541F41}"/>
              </a:ext>
            </a:extLst>
          </p:cNvPr>
          <p:cNvSpPr/>
          <p:nvPr/>
        </p:nvSpPr>
        <p:spPr>
          <a:xfrm>
            <a:off x="1794433" y="3121090"/>
            <a:ext cx="653143" cy="61582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4D6B2A-17EE-40E7-AC27-E3B6808D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C7920-3C75-4BF0-BCD3-D384C004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81B21B88-7B31-4A22-A9CB-7CC433225AC2}"/>
              </a:ext>
            </a:extLst>
          </p:cNvPr>
          <p:cNvSpPr/>
          <p:nvPr/>
        </p:nvSpPr>
        <p:spPr>
          <a:xfrm>
            <a:off x="2233827" y="2774691"/>
            <a:ext cx="1744824" cy="1308618"/>
          </a:xfrm>
          <a:prstGeom prst="flowChartMagneticDrum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4358E7-81D5-41D2-8CAC-08DDDB4C3354}"/>
              </a:ext>
            </a:extLst>
          </p:cNvPr>
          <p:cNvSpPr/>
          <p:nvPr/>
        </p:nvSpPr>
        <p:spPr>
          <a:xfrm>
            <a:off x="3764902" y="3121090"/>
            <a:ext cx="653143" cy="61582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8557B2B-AED3-4DCF-81DF-8C5DDA3C44C9}"/>
              </a:ext>
            </a:extLst>
          </p:cNvPr>
          <p:cNvSpPr/>
          <p:nvPr/>
        </p:nvSpPr>
        <p:spPr>
          <a:xfrm>
            <a:off x="648929" y="3121090"/>
            <a:ext cx="849086" cy="61582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9C9C-A0D4-4712-B159-34D2ED6C3963}"/>
              </a:ext>
            </a:extLst>
          </p:cNvPr>
          <p:cNvSpPr txBox="1"/>
          <p:nvPr/>
        </p:nvSpPr>
        <p:spPr>
          <a:xfrm>
            <a:off x="750306" y="4083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 / .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0B6C4811-BCEE-49DF-816E-99D09793DD72}"/>
              </a:ext>
            </a:extLst>
          </p:cNvPr>
          <p:cNvSpPr/>
          <p:nvPr/>
        </p:nvSpPr>
        <p:spPr>
          <a:xfrm>
            <a:off x="4714463" y="3121090"/>
            <a:ext cx="849086" cy="61582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036D6-0772-43A8-83B3-04E7A3EA24EA}"/>
              </a:ext>
            </a:extLst>
          </p:cNvPr>
          <p:cNvSpPr txBox="1"/>
          <p:nvPr/>
        </p:nvSpPr>
        <p:spPr>
          <a:xfrm>
            <a:off x="4972935" y="408330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.s</a:t>
            </a:r>
          </a:p>
        </p:txBody>
      </p:sp>
    </p:spTree>
    <p:extLst>
      <p:ext uri="{BB962C8B-B14F-4D97-AF65-F5344CB8AC3E}">
        <p14:creationId xmlns:p14="http://schemas.microsoft.com/office/powerpoint/2010/main" val="327679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2CDB592-8689-4EA1-8DCB-F5094B390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" b="-1"/>
          <a:stretch/>
        </p:blipFill>
        <p:spPr>
          <a:xfrm>
            <a:off x="5657352" y="1504076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952D0-60DC-4B62-B606-D3083C1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1B323D-CEEC-4F42-AAE8-EA3CEC1BE5A3}"/>
              </a:ext>
            </a:extLst>
          </p:cNvPr>
          <p:cNvSpPr/>
          <p:nvPr/>
        </p:nvSpPr>
        <p:spPr>
          <a:xfrm>
            <a:off x="1591818" y="3334452"/>
            <a:ext cx="653143" cy="61582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9DD9A12C-466D-4BE9-BA7B-1F2274FFB76C}"/>
              </a:ext>
            </a:extLst>
          </p:cNvPr>
          <p:cNvSpPr/>
          <p:nvPr/>
        </p:nvSpPr>
        <p:spPr>
          <a:xfrm>
            <a:off x="2031212" y="2988053"/>
            <a:ext cx="1744824" cy="1308618"/>
          </a:xfrm>
          <a:prstGeom prst="flowChartMagneticDrum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6495F33-D677-404D-93AA-7A586F6CC71C}"/>
              </a:ext>
            </a:extLst>
          </p:cNvPr>
          <p:cNvSpPr/>
          <p:nvPr/>
        </p:nvSpPr>
        <p:spPr>
          <a:xfrm>
            <a:off x="3562287" y="3334452"/>
            <a:ext cx="653143" cy="61582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4456CD4-0AD7-4FA7-90AC-1A39FBF1BE64}"/>
              </a:ext>
            </a:extLst>
          </p:cNvPr>
          <p:cNvSpPr/>
          <p:nvPr/>
        </p:nvSpPr>
        <p:spPr>
          <a:xfrm>
            <a:off x="446314" y="3334452"/>
            <a:ext cx="849086" cy="61582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BF722-1DCD-4E77-A292-52757F405D1C}"/>
              </a:ext>
            </a:extLst>
          </p:cNvPr>
          <p:cNvSpPr txBox="1"/>
          <p:nvPr/>
        </p:nvSpPr>
        <p:spPr>
          <a:xfrm>
            <a:off x="672129" y="42966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4DE315-8D02-4A1A-8DBC-F8CA52D44895}"/>
              </a:ext>
            </a:extLst>
          </p:cNvPr>
          <p:cNvSpPr/>
          <p:nvPr/>
        </p:nvSpPr>
        <p:spPr>
          <a:xfrm>
            <a:off x="4511848" y="3334452"/>
            <a:ext cx="849086" cy="61582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A6BC7-3E50-4873-94CD-51A6750C430A}"/>
              </a:ext>
            </a:extLst>
          </p:cNvPr>
          <p:cNvSpPr txBox="1"/>
          <p:nvPr/>
        </p:nvSpPr>
        <p:spPr>
          <a:xfrm>
            <a:off x="4770320" y="42966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</a:t>
            </a:r>
          </a:p>
        </p:txBody>
      </p:sp>
    </p:spTree>
    <p:extLst>
      <p:ext uri="{BB962C8B-B14F-4D97-AF65-F5344CB8AC3E}">
        <p14:creationId xmlns:p14="http://schemas.microsoft.com/office/powerpoint/2010/main" val="107246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C98F-EDCD-4321-A219-590EEE5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FF266B-21F4-4B6A-82A6-EEB6AA7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8" y="1825625"/>
            <a:ext cx="6733123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D99099-305C-443A-81D1-8B4E9D11D8E8}"/>
              </a:ext>
            </a:extLst>
          </p:cNvPr>
          <p:cNvSpPr/>
          <p:nvPr/>
        </p:nvSpPr>
        <p:spPr>
          <a:xfrm>
            <a:off x="2659224" y="4113071"/>
            <a:ext cx="6885992" cy="383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196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 Build Process</vt:lpstr>
      <vt:lpstr>Content</vt:lpstr>
      <vt:lpstr>Model (Executable and Linkable Format)</vt:lpstr>
      <vt:lpstr>Model (Executable and Linkable Format)</vt:lpstr>
      <vt:lpstr>Preprocessor</vt:lpstr>
      <vt:lpstr>Preprocessor</vt:lpstr>
      <vt:lpstr>Compiler</vt:lpstr>
      <vt:lpstr>Assembler</vt:lpstr>
      <vt:lpstr>Linker</vt:lpstr>
      <vt:lpstr>Linker</vt:lpstr>
      <vt:lpstr>Linker</vt:lpstr>
      <vt:lpstr>Function prologue/epilogue</vt:lpstr>
      <vt:lpstr>Executable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Build Process</dc:title>
  <dc:creator>Hatchling</dc:creator>
  <cp:lastModifiedBy>Hatchling</cp:lastModifiedBy>
  <cp:revision>20</cp:revision>
  <dcterms:created xsi:type="dcterms:W3CDTF">2018-04-03T19:26:31Z</dcterms:created>
  <dcterms:modified xsi:type="dcterms:W3CDTF">2018-04-03T23:50:59Z</dcterms:modified>
</cp:coreProperties>
</file>