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A899-7A74-4ACD-B1C4-2163097D0BDE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0F8C-1C1F-4F25-B64F-0DFF6BBE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63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A899-7A74-4ACD-B1C4-2163097D0BDE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0F8C-1C1F-4F25-B64F-0DFF6BBE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184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A899-7A74-4ACD-B1C4-2163097D0BDE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0F8C-1C1F-4F25-B64F-0DFF6BBE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91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A899-7A74-4ACD-B1C4-2163097D0BDE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0F8C-1C1F-4F25-B64F-0DFF6BBE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30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A899-7A74-4ACD-B1C4-2163097D0BDE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0F8C-1C1F-4F25-B64F-0DFF6BBE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21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A899-7A74-4ACD-B1C4-2163097D0BDE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0F8C-1C1F-4F25-B64F-0DFF6BBE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68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A899-7A74-4ACD-B1C4-2163097D0BDE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0F8C-1C1F-4F25-B64F-0DFF6BBE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79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A899-7A74-4ACD-B1C4-2163097D0BDE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0F8C-1C1F-4F25-B64F-0DFF6BBE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45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A899-7A74-4ACD-B1C4-2163097D0BDE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0F8C-1C1F-4F25-B64F-0DFF6BBE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1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A899-7A74-4ACD-B1C4-2163097D0BDE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0F8C-1C1F-4F25-B64F-0DFF6BBE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8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A899-7A74-4ACD-B1C4-2163097D0BDE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0F8C-1C1F-4F25-B64F-0DFF6BBE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48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7A899-7A74-4ACD-B1C4-2163097D0BDE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D0F8C-1C1F-4F25-B64F-0DFF6BBE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256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Abstract of CG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82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Pipeline / </a:t>
            </a:r>
            <a:r>
              <a:rPr lang="en-GB" dirty="0" err="1"/>
              <a:t>Rasterisation</a:t>
            </a:r>
            <a:endParaRPr lang="en-GB" dirty="0"/>
          </a:p>
          <a:p>
            <a:endParaRPr lang="en-GB" dirty="0"/>
          </a:p>
          <a:p>
            <a:r>
              <a:rPr lang="en-GB" dirty="0"/>
              <a:t>Framebuffer / Multiple Buffering</a:t>
            </a:r>
          </a:p>
          <a:p>
            <a:endParaRPr lang="en-GB" dirty="0"/>
          </a:p>
          <a:p>
            <a:r>
              <a:rPr lang="en-GB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205218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8" descr="https://upload.wikimedia.org/wikipedia/commons/thumb/f/f1/Hyundai_car_assembly_line.jpg/1024px-Hyundai_car_assembly_line.jpg"/>
          <p:cNvPicPr>
            <a:picLocks noChangeAspect="1"/>
          </p:cNvPicPr>
          <p:nvPr/>
        </p:nvPicPr>
        <p:blipFill rotWithShape="1">
          <a:blip r:embed="rId2"/>
          <a:srcRect l="21667" r="2746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78" name="Straight Connector 7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>
            <a:solidFill>
              <a:srgbClr val="3052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 dirty="0"/>
              <a:t>Pipeline</a:t>
            </a:r>
          </a:p>
        </p:txBody>
      </p:sp>
      <p:sp>
        <p:nvSpPr>
          <p:cNvPr id="1036" name="Content Placeholder 1035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Sequence of steps used to create a 2D raster image</a:t>
            </a:r>
          </a:p>
          <a:p>
            <a:endParaRPr lang="en-US" sz="2000" dirty="0"/>
          </a:p>
          <a:p>
            <a:r>
              <a:rPr lang="en-US" sz="2000" dirty="0"/>
              <a:t>The 2D image represents a 3D scene</a:t>
            </a:r>
          </a:p>
        </p:txBody>
      </p:sp>
    </p:spTree>
    <p:extLst>
      <p:ext uri="{BB962C8B-B14F-4D97-AF65-F5344CB8AC3E}">
        <p14:creationId xmlns:p14="http://schemas.microsoft.com/office/powerpoint/2010/main" val="27799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Graphics Pipeline(OpenGL)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847753" y="2906139"/>
            <a:ext cx="1702981" cy="967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009406" y="3066754"/>
            <a:ext cx="1379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Vertex</a:t>
            </a:r>
          </a:p>
          <a:p>
            <a:pPr algn="ctr"/>
            <a:r>
              <a:rPr lang="en-GB" dirty="0"/>
              <a:t>Specification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126665" y="2910717"/>
            <a:ext cx="1702981" cy="967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389145" y="3071332"/>
            <a:ext cx="1178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Vertex</a:t>
            </a:r>
          </a:p>
          <a:p>
            <a:pPr algn="ctr"/>
            <a:r>
              <a:rPr lang="en-GB" dirty="0"/>
              <a:t>Processing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405577" y="2930856"/>
            <a:ext cx="1702981" cy="967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7431200" y="3066754"/>
            <a:ext cx="1651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Vertex</a:t>
            </a:r>
          </a:p>
          <a:p>
            <a:pPr algn="ctr"/>
            <a:r>
              <a:rPr lang="en-GB" dirty="0"/>
              <a:t>Post-processing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849525" y="4403750"/>
            <a:ext cx="1702981" cy="967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3163044" y="4564365"/>
            <a:ext cx="107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Primitive</a:t>
            </a:r>
          </a:p>
          <a:p>
            <a:pPr algn="ctr"/>
            <a:r>
              <a:rPr lang="en-GB" dirty="0"/>
              <a:t>Assembly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126665" y="4403750"/>
            <a:ext cx="1702981" cy="967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76195" y="4691296"/>
            <a:ext cx="120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Rasterising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403805" y="4403750"/>
            <a:ext cx="1702981" cy="967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7714345" y="4552796"/>
            <a:ext cx="1081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Fragment</a:t>
            </a:r>
          </a:p>
          <a:p>
            <a:pPr algn="ctr"/>
            <a:r>
              <a:rPr lang="en-GB" dirty="0" err="1"/>
              <a:t>Shader</a:t>
            </a:r>
            <a:endParaRPr lang="en-GB" dirty="0"/>
          </a:p>
        </p:txBody>
      </p:sp>
      <p:cxnSp>
        <p:nvCxnSpPr>
          <p:cNvPr id="17" name="직선 화살표 연결선 16"/>
          <p:cNvCxnSpPr>
            <a:stCxn id="3" idx="3"/>
            <a:endCxn id="7" idx="1"/>
          </p:cNvCxnSpPr>
          <p:nvPr/>
        </p:nvCxnSpPr>
        <p:spPr>
          <a:xfrm>
            <a:off x="4550734" y="3389921"/>
            <a:ext cx="575931" cy="4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6855126" y="3414637"/>
            <a:ext cx="575931" cy="4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578021" y="4887530"/>
            <a:ext cx="575931" cy="4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6840768" y="4889819"/>
            <a:ext cx="575931" cy="4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534797" y="4894397"/>
            <a:ext cx="3129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9106786" y="3421601"/>
            <a:ext cx="3129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23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Rasterisation</a:t>
            </a:r>
            <a:endParaRPr lang="en-GB" dirty="0"/>
          </a:p>
        </p:txBody>
      </p:sp>
      <p:pic>
        <p:nvPicPr>
          <p:cNvPr id="4" name="Picture 4" descr="File:Rasterisation-triangle example.sv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1858169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66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Framebuffer</a:t>
            </a:r>
          </a:p>
        </p:txBody>
      </p:sp>
      <p:pic>
        <p:nvPicPr>
          <p:cNvPr id="2052" name="Picture 4" descr="Graphic: 24 Bit Component Frame Buffer.  (See D link for description.)"/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200" y="1690688"/>
            <a:ext cx="61776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880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Buffering</a:t>
            </a:r>
          </a:p>
        </p:txBody>
      </p:sp>
      <p:pic>
        <p:nvPicPr>
          <p:cNvPr id="3076" name="Picture 4" descr="Image result for computer graphics page flip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288" y="1825625"/>
            <a:ext cx="379142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computer graphics page flip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01106"/>
            <a:ext cx="41148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616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9943" y="3062174"/>
            <a:ext cx="17756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  <a:p>
            <a:pPr algn="ctr"/>
            <a:r>
              <a:rPr lang="en-GB" dirty="0"/>
              <a:t>Local Space</a:t>
            </a:r>
          </a:p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997842" y="3062174"/>
            <a:ext cx="17756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  <a:p>
            <a:pPr algn="ctr"/>
            <a:r>
              <a:rPr lang="en-GB" dirty="0"/>
              <a:t>World Space</a:t>
            </a:r>
          </a:p>
          <a:p>
            <a:pPr algn="ctr"/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315741" y="3062174"/>
            <a:ext cx="17756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  <a:p>
            <a:pPr algn="ctr"/>
            <a:r>
              <a:rPr lang="en-GB" dirty="0"/>
              <a:t>Eye Space</a:t>
            </a:r>
          </a:p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633640" y="3062174"/>
            <a:ext cx="17756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  <a:p>
            <a:pPr algn="ctr"/>
            <a:r>
              <a:rPr lang="en-GB" dirty="0"/>
              <a:t>Projection Space</a:t>
            </a:r>
          </a:p>
          <a:p>
            <a:pPr algn="ctr"/>
            <a:endParaRPr lang="en-GB" dirty="0"/>
          </a:p>
        </p:txBody>
      </p:sp>
      <p:cxnSp>
        <p:nvCxnSpPr>
          <p:cNvPr id="12" name="직선 화살표 연결선 11"/>
          <p:cNvCxnSpPr>
            <a:stCxn id="7" idx="3"/>
            <a:endCxn id="8" idx="1"/>
          </p:cNvCxnSpPr>
          <p:nvPr/>
        </p:nvCxnSpPr>
        <p:spPr>
          <a:xfrm>
            <a:off x="3455581" y="3523839"/>
            <a:ext cx="5422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773480" y="3523839"/>
            <a:ext cx="5422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8091379" y="3523839"/>
            <a:ext cx="5422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540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57</Words>
  <Application>Microsoft Office PowerPoint</Application>
  <PresentationFormat>와이드스크린</PresentationFormat>
  <Paragraphs>35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Abstract of CG</vt:lpstr>
      <vt:lpstr>Contents</vt:lpstr>
      <vt:lpstr>Pipeline</vt:lpstr>
      <vt:lpstr>Graphics Pipeline(OpenGL)</vt:lpstr>
      <vt:lpstr>Rasterisation</vt:lpstr>
      <vt:lpstr>Framebuffer</vt:lpstr>
      <vt:lpstr>Multiple Buffering</vt:lpstr>
      <vt:lpstr>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of CG</dc:title>
  <dc:creator>정욱 박</dc:creator>
  <cp:lastModifiedBy>정욱 박</cp:lastModifiedBy>
  <cp:revision>52</cp:revision>
  <dcterms:created xsi:type="dcterms:W3CDTF">2016-10-09T11:27:57Z</dcterms:created>
  <dcterms:modified xsi:type="dcterms:W3CDTF">2016-11-06T12:51:45Z</dcterms:modified>
</cp:coreProperties>
</file>