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3" r:id="rId9"/>
    <p:sldId id="267" r:id="rId10"/>
    <p:sldId id="261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E29C-975A-4380-9C63-17925238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57F2F-0C3D-47A2-A09D-B15AB1757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8869-CE0A-4133-985B-B18C71EF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7978-8B99-419B-BBE4-629B39B6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2D27-D473-44B3-BF6C-DE3A9686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DF4D-0FA0-45E2-9121-3C61DF41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20123-E873-407B-840C-BDD43C41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53BD-877B-4C16-8226-AB9BFA74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C425-1A54-41A3-980D-E2B521B9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8F26-5C3F-4D3B-9C8E-83C52CC7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B4579-872E-47CD-9642-C1480B8C9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227B-AFA5-4FF8-B921-95B25C75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4182-5942-4898-99B4-22A21CE9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E4C7-FBD5-47FE-A390-C90DAC7B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8D46-D1D2-4AF2-BB83-A9DB5931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BB3B-C479-4B0F-ACAA-46F5684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A603-90B0-43AC-A3D3-D5E5CF7C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D2DB-B088-4319-8372-1246D89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A2F-DC41-4EF8-9DB7-22818CE6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3926-6BA4-4772-BC78-DD278177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817A-6531-4051-B33B-1BEAEB6B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00EA-CCE7-4447-AD52-244927CF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AB40-07C2-4274-B110-378FACB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3631-99A9-41B4-A050-C242880A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19CB-AA4C-4A7A-83DD-1CAB9EBB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1CA4-F2D9-496C-846C-34362608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00EB-60F0-453B-8611-453740002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95BA1-2BDE-4565-A5F4-3E79AE22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2949-DD20-4B87-A7E3-F510C5FE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98F92-A678-4088-9087-CDE7BD14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11CA-86F2-4C4B-8C51-DEE93230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70AB-0C82-4070-B466-AFA8125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B0FD7-E588-456F-8996-1B4B9611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4CD6-9DF1-48B3-AB83-F4287083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26A57-3482-4D2D-9979-6E11DFA1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21106-BE3C-4D39-894C-C6218A156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FDB69-9CBD-4739-906B-9EDBEB9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F8F03-BCB6-418E-A636-F64AD55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38976-30C2-4686-B0E4-BE87AC56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6318-12B8-4735-AD2F-5A93D62E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87EBF-2BA1-4994-9D78-8C101E6F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D1A3C-3AD4-4AA5-8B85-3EC45214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D24D-D5CE-47D3-9010-0382159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DDBFA-6920-422D-9349-CD75EE1E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A9875-83FD-49E9-B625-C2919903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76551-E73D-4769-9B88-3A104E9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16AF-B054-44EC-8B2E-6677CB1C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6D35-0494-4D56-A808-5F88F3BE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4254-2D8F-416D-B281-22897079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547E0-883E-401C-BF91-C73FD4D8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B9BA-2246-44BB-B503-8D43E52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3AB8C-2BCC-4AE4-B45C-C9779890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6058-6CF0-4E00-8B7A-373EE61D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676E-9C9A-4A43-B009-142105B92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ED23F-C641-461D-8335-CC188AC8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2F18-54A5-410C-B03F-1EE09DB1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8F51-9E28-45BA-8D0C-E67CD1C0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C7D13-1C8A-47A6-8FD8-570554A9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AE623-58CA-449E-94A5-CB4A3B81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36E0-8D7B-447A-99EB-029D9255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9314-0CDE-4D8C-9C31-1ECBE4CCF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CB75-C541-4092-BBD3-443E589B4614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2B6B-62A3-47E3-962D-2A83C2F8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8D5D-DC2F-4301-A865-B65602C31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A680-5F1E-4DD4-8BC1-F6681371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18F8-02AF-45FA-BB73-3249D51D0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0F3CC-E673-4C4F-A028-E26280ACD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6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98E4-A42E-4FA9-8643-3A02D2DB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header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2DEADD7-ACF2-4EDA-9EE9-0936D1767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848644"/>
            <a:ext cx="9324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1502DA-6B1B-4754-BBB5-FA29B52E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ELF header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89009F-92D0-4FB5-9489-4554B642F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59"/>
          <a:stretch/>
        </p:blipFill>
        <p:spPr>
          <a:xfrm>
            <a:off x="1014266" y="182802"/>
            <a:ext cx="4042921" cy="38693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C63015-53AC-4AE8-B1DE-071D94F5F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0" t="87" r="38319" b="-87"/>
          <a:stretch/>
        </p:blipFill>
        <p:spPr>
          <a:xfrm>
            <a:off x="7134814" y="182802"/>
            <a:ext cx="4239007" cy="39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1D52-4C9C-4883-8961-2330392F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241A-EB84-498D-96EC-645FE250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ELF is common standard file format used in Unix-like system</a:t>
            </a:r>
          </a:p>
          <a:p>
            <a:endParaRPr lang="en-US" dirty="0"/>
          </a:p>
          <a:p>
            <a:r>
              <a:rPr lang="en-US" dirty="0"/>
              <a:t>Made up of one ELF header, followed by file data</a:t>
            </a:r>
          </a:p>
          <a:p>
            <a:endParaRPr lang="en-US" dirty="0"/>
          </a:p>
          <a:p>
            <a:r>
              <a:rPr lang="en-US" dirty="0"/>
              <a:t>Magic number is [ 0x7F, ‘E’(0x45), ‘L’(0x4C), ‘F’(0x46) ]</a:t>
            </a:r>
          </a:p>
          <a:p>
            <a:endParaRPr lang="en-US" dirty="0"/>
          </a:p>
          <a:p>
            <a:r>
              <a:rPr lang="en-US" dirty="0"/>
              <a:t>Difference between section vs. segment?</a:t>
            </a:r>
          </a:p>
        </p:txBody>
      </p:sp>
    </p:spTree>
    <p:extLst>
      <p:ext uri="{BB962C8B-B14F-4D97-AF65-F5344CB8AC3E}">
        <p14:creationId xmlns:p14="http://schemas.microsoft.com/office/powerpoint/2010/main" val="404424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9A6-AA2B-431A-B4C9-E9E69281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6074-2C79-4B3A-AC83-C0071B9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https://refspecs.linuxfoundation.org/elf/elf.pdf</a:t>
            </a:r>
          </a:p>
          <a:p>
            <a:endParaRPr lang="en-US" dirty="0"/>
          </a:p>
          <a:p>
            <a:r>
              <a:rPr lang="en-US" dirty="0"/>
              <a:t>(1) - https://en.wikipedia.org/wiki/File:Elf-layout--en.svg</a:t>
            </a:r>
          </a:p>
        </p:txBody>
      </p:sp>
    </p:spTree>
    <p:extLst>
      <p:ext uri="{BB962C8B-B14F-4D97-AF65-F5344CB8AC3E}">
        <p14:creationId xmlns:p14="http://schemas.microsoft.com/office/powerpoint/2010/main" val="29537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75B3-2A7A-4CE9-BE73-98590794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9574-44F1-41FE-9BD6-EECB0A2A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ELF?</a:t>
            </a:r>
          </a:p>
          <a:p>
            <a:pPr lvl="1"/>
            <a:r>
              <a:rPr lang="en-US" dirty="0"/>
              <a:t>Magic number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ELF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5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A212-7291-4E05-BB28-6102D4E9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AD71-9D0F-492A-86FA-4ED6B8B4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Executable and Linkable Format</a:t>
            </a:r>
          </a:p>
          <a:p>
            <a:endParaRPr lang="en-US" dirty="0"/>
          </a:p>
          <a:p>
            <a:r>
              <a:rPr lang="en-US" dirty="0"/>
              <a:t>Common standard file format for</a:t>
            </a:r>
          </a:p>
          <a:p>
            <a:pPr lvl="1"/>
            <a:r>
              <a:rPr lang="en-US" dirty="0"/>
              <a:t>Executable file</a:t>
            </a:r>
          </a:p>
          <a:p>
            <a:pPr lvl="1"/>
            <a:r>
              <a:rPr lang="en-US" dirty="0"/>
              <a:t>Object code</a:t>
            </a:r>
          </a:p>
          <a:p>
            <a:pPr lvl="1"/>
            <a:r>
              <a:rPr lang="en-US" dirty="0"/>
              <a:t>Shared libraries</a:t>
            </a:r>
          </a:p>
          <a:p>
            <a:pPr lvl="1"/>
            <a:r>
              <a:rPr lang="en-US" dirty="0"/>
              <a:t>Core dump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8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51000-3551-4DD9-AF22-FCD09A8BD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89" y="1048015"/>
            <a:ext cx="4163991" cy="461242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29743-8D69-4DBD-B442-4866E9FF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What is 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3232-CD36-4EC9-A68A-EAF50B53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Made up with of one ELF header, followed by file data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readelf</a:t>
            </a:r>
            <a:r>
              <a:rPr lang="en-US" sz="2400" dirty="0">
                <a:cs typeface="Courier New" panose="02070309020205020404" pitchFamily="49" charset="0"/>
              </a:rPr>
              <a:t> tool can read / display information about ELF files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/>
              <a:t>The ELF header is 52 bytes long for 32 bit, 64 bytes long for 64 bit addresses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5BFDF-2432-40A1-ACF3-F0909C057763}"/>
              </a:ext>
            </a:extLst>
          </p:cNvPr>
          <p:cNvSpPr txBox="1"/>
          <p:nvPr/>
        </p:nvSpPr>
        <p:spPr>
          <a:xfrm>
            <a:off x="8921100" y="566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1793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0602-7334-43B6-9F8D-E3D73925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ELF?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DB86A2-5AD2-4A44-86A1-0DF34808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848644"/>
            <a:ext cx="9324975" cy="430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37558-86CF-4631-AB3C-2DFC39987FA4}"/>
              </a:ext>
            </a:extLst>
          </p:cNvPr>
          <p:cNvSpPr txBox="1"/>
          <p:nvPr/>
        </p:nvSpPr>
        <p:spPr>
          <a:xfrm>
            <a:off x="5486697" y="630820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ELF header</a:t>
            </a:r>
          </a:p>
        </p:txBody>
      </p:sp>
    </p:spTree>
    <p:extLst>
      <p:ext uri="{BB962C8B-B14F-4D97-AF65-F5344CB8AC3E}">
        <p14:creationId xmlns:p14="http://schemas.microsoft.com/office/powerpoint/2010/main" val="16286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016B08-1D92-492E-AB76-3D534220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26" y="321734"/>
            <a:ext cx="4408661" cy="3597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418695-C833-4588-8CED-F965A559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437063"/>
            <a:ext cx="5458816" cy="3367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9E316-FE10-4915-9410-5176965A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What is ELF?</a:t>
            </a:r>
          </a:p>
        </p:txBody>
      </p:sp>
    </p:spTree>
    <p:extLst>
      <p:ext uri="{BB962C8B-B14F-4D97-AF65-F5344CB8AC3E}">
        <p14:creationId xmlns:p14="http://schemas.microsoft.com/office/powerpoint/2010/main" val="419436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50E4-2DE7-4CAE-A479-7F3AEA72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7E3E-9120-407A-8282-9FE1977B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used to identify the contents of a file</a:t>
            </a:r>
          </a:p>
          <a:p>
            <a:endParaRPr lang="en-US" dirty="0"/>
          </a:p>
          <a:p>
            <a:r>
              <a:rPr lang="en-US" dirty="0"/>
              <a:t>In Unix-like system, filename extension is not mandatory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Therefore, we use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command to read / interpret magic numbers</a:t>
            </a:r>
          </a:p>
          <a:p>
            <a:endParaRPr lang="en-US" dirty="0"/>
          </a:p>
          <a:p>
            <a:r>
              <a:rPr lang="en-US" dirty="0"/>
              <a:t>Similar to MIME type</a:t>
            </a:r>
          </a:p>
        </p:txBody>
      </p:sp>
    </p:spTree>
    <p:extLst>
      <p:ext uri="{BB962C8B-B14F-4D97-AF65-F5344CB8AC3E}">
        <p14:creationId xmlns:p14="http://schemas.microsoft.com/office/powerpoint/2010/main" val="144021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64-CB15-4EC8-9662-8217B232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number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56413-0B69-4413-BDCE-360F04F81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848644"/>
            <a:ext cx="9324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6A32-9CFA-4F76-AB75-8E3C149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8CEE-8CA1-441C-8B07-B167F4FB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header table</a:t>
            </a:r>
          </a:p>
          <a:p>
            <a:pPr lvl="1"/>
            <a:r>
              <a:rPr lang="en-US" dirty="0"/>
              <a:t>Tells the system how to create a process image:</a:t>
            </a:r>
          </a:p>
          <a:p>
            <a:pPr lvl="1"/>
            <a:r>
              <a:rPr lang="en-US" dirty="0"/>
              <a:t>A copy of the process at a given point in time</a:t>
            </a:r>
          </a:p>
          <a:p>
            <a:pPr lvl="1"/>
            <a:r>
              <a:rPr lang="en-US" dirty="0"/>
              <a:t>Files used to execute a program must have one</a:t>
            </a:r>
          </a:p>
          <a:p>
            <a:endParaRPr lang="en-US" dirty="0"/>
          </a:p>
          <a:p>
            <a:r>
              <a:rPr lang="en-US" dirty="0"/>
              <a:t>Section header table</a:t>
            </a:r>
          </a:p>
          <a:p>
            <a:pPr lvl="1"/>
            <a:r>
              <a:rPr lang="en-US" dirty="0"/>
              <a:t>Contains information describing the file’s sections</a:t>
            </a:r>
          </a:p>
          <a:p>
            <a:pPr lvl="1"/>
            <a:r>
              <a:rPr lang="en-US" dirty="0"/>
              <a:t>Files used during linking must have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9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271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 Theme</vt:lpstr>
      <vt:lpstr>Introduction to ELF</vt:lpstr>
      <vt:lpstr>Contents</vt:lpstr>
      <vt:lpstr>What is ELF?</vt:lpstr>
      <vt:lpstr>What is ELF?</vt:lpstr>
      <vt:lpstr>What is ELF?</vt:lpstr>
      <vt:lpstr>What is ELF?</vt:lpstr>
      <vt:lpstr>Magic number</vt:lpstr>
      <vt:lpstr>Magic number</vt:lpstr>
      <vt:lpstr>What is ELF?</vt:lpstr>
      <vt:lpstr>ELF header</vt:lpstr>
      <vt:lpstr>ELF header</vt:lpstr>
      <vt:lpstr>Overall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ELF</dc:title>
  <dc:creator>정욱 박</dc:creator>
  <cp:lastModifiedBy>정욱 박</cp:lastModifiedBy>
  <cp:revision>79</cp:revision>
  <dcterms:created xsi:type="dcterms:W3CDTF">2018-05-13T05:01:26Z</dcterms:created>
  <dcterms:modified xsi:type="dcterms:W3CDTF">2018-05-23T09:53:29Z</dcterms:modified>
</cp:coreProperties>
</file>