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59" r:id="rId11"/>
    <p:sldId id="268" r:id="rId12"/>
    <p:sldId id="267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6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2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5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450-9D52-42F9-9630-DB0F56323546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D20D-8B6A-4844-8CAD-5AC67B8E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MutEx</a:t>
            </a:r>
            <a:r>
              <a:rPr lang="en-GB" dirty="0"/>
              <a:t> &amp; Semaphore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Ways to control programme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25742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Semaphore?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variable or abstract data type</a:t>
            </a:r>
          </a:p>
          <a:p>
            <a:endParaRPr lang="en-GB" dirty="0"/>
          </a:p>
          <a:p>
            <a:r>
              <a:rPr lang="en-GB" dirty="0"/>
              <a:t>Kind of </a:t>
            </a:r>
            <a:r>
              <a:rPr lang="en-GB" u="sng" dirty="0"/>
              <a:t>signalling mechanism</a:t>
            </a:r>
            <a:r>
              <a:rPr lang="en-GB" dirty="0"/>
              <a:t>, sharing resource</a:t>
            </a:r>
          </a:p>
          <a:p>
            <a:endParaRPr lang="en-GB" dirty="0"/>
          </a:p>
          <a:p>
            <a:r>
              <a:rPr lang="en-GB" dirty="0"/>
              <a:t>To control access to a common resource by multiple processes</a:t>
            </a:r>
          </a:p>
          <a:p>
            <a:endParaRPr lang="en-GB" dirty="0"/>
          </a:p>
          <a:p>
            <a:r>
              <a:rPr lang="en-GB" dirty="0" err="1"/>
              <a:t>MutEx</a:t>
            </a:r>
            <a:r>
              <a:rPr lang="en-GB" dirty="0"/>
              <a:t> </a:t>
            </a:r>
            <a:r>
              <a:rPr lang="en-GB" u="sng" dirty="0"/>
              <a:t>is-a</a:t>
            </a:r>
            <a:r>
              <a:rPr lang="en-GB" dirty="0"/>
              <a:t> Semaphore(</a:t>
            </a:r>
            <a:r>
              <a:rPr lang="en-GB" dirty="0" err="1"/>
              <a:t>MutEx</a:t>
            </a:r>
            <a:r>
              <a:rPr lang="en-GB" dirty="0"/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≈ Binary Semaphore</a:t>
            </a:r>
            <a:r>
              <a:rPr lang="en-GB" dirty="0"/>
              <a:t>)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9162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Semaphore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01" y="2201572"/>
            <a:ext cx="5459597" cy="36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Semaphore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2733095"/>
            <a:ext cx="8823157" cy="17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Ex code for Semaphore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12" y="2040418"/>
            <a:ext cx="5134575" cy="37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Ex code for Semaphore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9" y="1690688"/>
            <a:ext cx="3825821" cy="43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Ex code for Semaphore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89042"/>
            <a:ext cx="4953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Ex code for Semaphore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79" y="2365024"/>
            <a:ext cx="7310042" cy="25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8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of multithread programming to computer graphics</a:t>
            </a:r>
          </a:p>
          <a:p>
            <a:endParaRPr lang="en-GB" dirty="0"/>
          </a:p>
          <a:p>
            <a:r>
              <a:rPr lang="en-GB" dirty="0"/>
              <a:t>Especially on physic simulation(optics, dynamics and so on)</a:t>
            </a:r>
          </a:p>
        </p:txBody>
      </p:sp>
    </p:spTree>
    <p:extLst>
      <p:ext uri="{BB962C8B-B14F-4D97-AF65-F5344CB8AC3E}">
        <p14:creationId xmlns:p14="http://schemas.microsoft.com/office/powerpoint/2010/main" val="22137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MutEx</a:t>
            </a:r>
            <a:endParaRPr lang="en-GB" dirty="0"/>
          </a:p>
          <a:p>
            <a:endParaRPr lang="en-GB" dirty="0"/>
          </a:p>
          <a:p>
            <a:r>
              <a:rPr lang="en-GB" dirty="0"/>
              <a:t>Semaphore</a:t>
            </a:r>
          </a:p>
          <a:p>
            <a:endParaRPr lang="en-GB" dirty="0"/>
          </a:p>
          <a:p>
            <a:r>
              <a:rPr lang="en-GB" dirty="0"/>
              <a:t>Ex code</a:t>
            </a:r>
          </a:p>
          <a:p>
            <a:endParaRPr lang="en-GB" dirty="0"/>
          </a:p>
          <a:p>
            <a:r>
              <a:rPr lang="en-GB" dirty="0" err="1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MutEx</a:t>
            </a:r>
            <a:r>
              <a:rPr lang="en-GB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form of “Mutual Exclusion”</a:t>
            </a:r>
          </a:p>
          <a:p>
            <a:endParaRPr lang="en-GB" dirty="0"/>
          </a:p>
          <a:p>
            <a:r>
              <a:rPr lang="en-GB" dirty="0"/>
              <a:t>Kind of </a:t>
            </a:r>
            <a:r>
              <a:rPr lang="en-GB" u="sng" dirty="0"/>
              <a:t>locking mechanism</a:t>
            </a:r>
            <a:r>
              <a:rPr lang="en-GB" dirty="0"/>
              <a:t>, monopolising resource</a:t>
            </a:r>
          </a:p>
          <a:p>
            <a:endParaRPr lang="en-GB" dirty="0"/>
          </a:p>
          <a:p>
            <a:r>
              <a:rPr lang="en-GB" dirty="0"/>
              <a:t>To prevent </a:t>
            </a:r>
            <a:r>
              <a:rPr lang="en-GB" b="1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94093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Race condition?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Occurs when…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1. Two or more threads can access shared data</a:t>
            </a:r>
          </a:p>
          <a:p>
            <a:pPr lvl="1"/>
            <a:r>
              <a:rPr lang="en-GB" dirty="0"/>
              <a:t>2. They try to change it at the same time</a:t>
            </a:r>
          </a:p>
          <a:p>
            <a:endParaRPr lang="en-GB" dirty="0"/>
          </a:p>
          <a:p>
            <a:r>
              <a:rPr lang="en-GB" dirty="0"/>
              <a:t>These shared data needs to be in </a:t>
            </a:r>
            <a:r>
              <a:rPr lang="en-GB" b="1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80469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58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Critical section?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Parts of the program where the shared resource is accessed</a:t>
            </a:r>
          </a:p>
          <a:p>
            <a:endParaRPr lang="en-US" sz="2000" dirty="0"/>
          </a:p>
          <a:p>
            <a:r>
              <a:rPr lang="en-US" sz="2000" dirty="0"/>
              <a:t>Cannot be executed by more than one process</a:t>
            </a:r>
          </a:p>
          <a:p>
            <a:endParaRPr lang="en-US" sz="2000" dirty="0"/>
          </a:p>
          <a:p>
            <a:r>
              <a:rPr lang="en-US" sz="2000" dirty="0"/>
              <a:t>Ex) When different codes/processes needs to access same variable</a:t>
            </a:r>
          </a:p>
        </p:txBody>
      </p:sp>
    </p:spTree>
    <p:extLst>
      <p:ext uri="{BB962C8B-B14F-4D97-AF65-F5344CB8AC3E}">
        <p14:creationId xmlns:p14="http://schemas.microsoft.com/office/powerpoint/2010/main" val="132552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</a:t>
            </a:r>
            <a:r>
              <a:rPr lang="en-GB" dirty="0" err="1"/>
              <a:t>MutEx</a:t>
            </a:r>
            <a:r>
              <a:rPr lang="en-GB" dirty="0"/>
              <a:t>(Dekker’s Algorithm)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832676"/>
            <a:ext cx="5905500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2955739"/>
            <a:ext cx="5010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</a:t>
            </a:r>
            <a:r>
              <a:rPr lang="en-GB" dirty="0" err="1"/>
              <a:t>MutEx</a:t>
            </a:r>
            <a:r>
              <a:rPr lang="en-GB" dirty="0"/>
              <a:t>(Dekker’s Algorithm)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90688"/>
            <a:ext cx="6115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</a:t>
            </a:r>
            <a:r>
              <a:rPr lang="en-GB" dirty="0" err="1"/>
              <a:t>MutEx</a:t>
            </a:r>
            <a:r>
              <a:rPr lang="en-GB" dirty="0"/>
              <a:t>(Dekker’s Algorithm)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690688"/>
            <a:ext cx="3238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40074"/>
            <a:ext cx="5943600" cy="4095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0074"/>
            <a:ext cx="5943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code for </a:t>
            </a:r>
            <a:r>
              <a:rPr lang="en-GB" dirty="0" err="1"/>
              <a:t>MutEx</a:t>
            </a:r>
            <a:r>
              <a:rPr lang="en-GB" dirty="0"/>
              <a:t>(Dekker’s Algorithm)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690688"/>
            <a:ext cx="61055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9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213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MutEx &amp; Semaphore</vt:lpstr>
      <vt:lpstr>Contents</vt:lpstr>
      <vt:lpstr>MutEx?</vt:lpstr>
      <vt:lpstr>Race condition?</vt:lpstr>
      <vt:lpstr>Critical section?</vt:lpstr>
      <vt:lpstr>Ex code for MutEx(Dekker’s Algorithm)</vt:lpstr>
      <vt:lpstr>Ex code for MutEx(Dekker’s Algorithm)</vt:lpstr>
      <vt:lpstr>Ex code for MutEx(Dekker’s Algorithm)</vt:lpstr>
      <vt:lpstr>Ex code for MutEx(Dekker’s Algorithm)</vt:lpstr>
      <vt:lpstr>Semaphore?</vt:lpstr>
      <vt:lpstr>Ex code for Semaphore</vt:lpstr>
      <vt:lpstr>Ex code for Semaphore</vt:lpstr>
      <vt:lpstr>Ex code for Semaphore</vt:lpstr>
      <vt:lpstr>Ex code for Semaphore</vt:lpstr>
      <vt:lpstr>Ex code for Semaphore</vt:lpstr>
      <vt:lpstr>Ex code for Semaphore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MutEx &amp; Semaphore</dc:title>
  <dc:creator>정욱 박</dc:creator>
  <cp:lastModifiedBy>Hatchling</cp:lastModifiedBy>
  <cp:revision>32</cp:revision>
  <dcterms:created xsi:type="dcterms:W3CDTF">2017-04-30T09:57:24Z</dcterms:created>
  <dcterms:modified xsi:type="dcterms:W3CDTF">2018-04-09T03:55:51Z</dcterms:modified>
</cp:coreProperties>
</file>