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3" r:id="rId6"/>
    <p:sldId id="265" r:id="rId7"/>
    <p:sldId id="264" r:id="rId8"/>
    <p:sldId id="262" r:id="rId9"/>
    <p:sldId id="266" r:id="rId10"/>
    <p:sldId id="267" r:id="rId11"/>
    <p:sldId id="259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7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9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8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9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6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6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8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547F-7FF4-4FC5-B3C6-128A7B1818E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969C-2CDE-4A3D-B226-3B4F52AA2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VK_Prerequisite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Generic programming and syntactic sugar in modern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98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&amp; </a:t>
            </a:r>
            <a:r>
              <a:rPr lang="en-US" altLang="ko-KR" dirty="0" err="1"/>
              <a:t>decltype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3443"/>
            <a:ext cx="4649460" cy="1001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3276599"/>
            <a:ext cx="53435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1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Flowchart: Document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5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7" y="504825"/>
            <a:ext cx="5305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Flowchart: Document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5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37" y="1857375"/>
            <a:ext cx="44291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6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Generic programming?</a:t>
            </a:r>
          </a:p>
          <a:p>
            <a:endParaRPr lang="en-US" altLang="ko-KR" dirty="0"/>
          </a:p>
          <a:p>
            <a:r>
              <a:rPr lang="en-US" altLang="ko-KR" dirty="0"/>
              <a:t>Lambda function &amp; Function object</a:t>
            </a:r>
          </a:p>
          <a:p>
            <a:endParaRPr lang="en-US" altLang="ko-KR" dirty="0"/>
          </a:p>
          <a:p>
            <a:r>
              <a:rPr lang="en-US" altLang="ko-KR" dirty="0"/>
              <a:t>Type deduction</a:t>
            </a:r>
          </a:p>
          <a:p>
            <a:endParaRPr lang="en-US" altLang="ko-KR" dirty="0"/>
          </a:p>
          <a:p>
            <a:r>
              <a:rPr lang="en-US" altLang="ko-KR" dirty="0"/>
              <a:t>and a little bit more…</a:t>
            </a:r>
          </a:p>
        </p:txBody>
      </p:sp>
    </p:spTree>
    <p:extLst>
      <p:ext uri="{BB962C8B-B14F-4D97-AF65-F5344CB8AC3E}">
        <p14:creationId xmlns:p14="http://schemas.microsoft.com/office/powerpoint/2010/main" val="216958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Generic programming?</a:t>
            </a:r>
            <a:endParaRPr lang="ko-KR" altLang="en-US" dirty="0"/>
          </a:p>
        </p:txBody>
      </p:sp>
      <p:pic>
        <p:nvPicPr>
          <p:cNvPr id="1026" name="Picture 2" descr="Image result for generic programm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25" y="1825625"/>
            <a:ext cx="59495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1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Lambda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/>
              <a:t>A function definition that is not bound to an identifier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78" y="2894806"/>
            <a:ext cx="10025043" cy="2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Object vs Lambda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690688"/>
            <a:ext cx="5016500" cy="469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5995"/>
            <a:ext cx="4341454" cy="35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Object vs Lambda</a:t>
            </a: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2" y="1690688"/>
            <a:ext cx="6313715" cy="44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2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Can ‘capture’ the state of a function</a:t>
            </a:r>
          </a:p>
          <a:p>
            <a:endParaRPr lang="en-US" altLang="ko-KR" dirty="0"/>
          </a:p>
          <a:p>
            <a:r>
              <a:rPr lang="en-US" altLang="ko-KR" dirty="0"/>
              <a:t>2. Lazy evaluation</a:t>
            </a:r>
          </a:p>
          <a:p>
            <a:endParaRPr lang="en-US" altLang="ko-KR" dirty="0"/>
          </a:p>
          <a:p>
            <a:r>
              <a:rPr lang="en-US" altLang="ko-KR" dirty="0"/>
              <a:t>3. Widely used in many powerful libraries(Ex. STL, Boost…)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1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05" y="4047039"/>
            <a:ext cx="2326192" cy="1635351"/>
          </a:xfrm>
          <a:prstGeom prst="rect">
            <a:avLst/>
          </a:prstGeom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0" y="1329173"/>
            <a:ext cx="3026663" cy="424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69" y="2446226"/>
            <a:ext cx="3026664" cy="90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Type deduction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altLang="ko-KR" sz="2000"/>
              <a:t>template</a:t>
            </a:r>
          </a:p>
          <a:p>
            <a:endParaRPr lang="en-US" altLang="ko-KR" sz="2000"/>
          </a:p>
          <a:p>
            <a:r>
              <a:rPr lang="en-US" altLang="ko-KR" sz="2000"/>
              <a:t>decltype</a:t>
            </a:r>
          </a:p>
          <a:p>
            <a:endParaRPr lang="en-US" altLang="ko-KR" sz="2000"/>
          </a:p>
          <a:p>
            <a:r>
              <a:rPr lang="en-US" altLang="ko-KR" sz="2000"/>
              <a:t>auto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502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985" y="2080871"/>
            <a:ext cx="4276725" cy="384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61" y="2733333"/>
            <a:ext cx="39338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0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94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VK_Prerequisite</vt:lpstr>
      <vt:lpstr>Contents</vt:lpstr>
      <vt:lpstr>Generic programming?</vt:lpstr>
      <vt:lpstr>Lambda function</vt:lpstr>
      <vt:lpstr>Function Object vs Lambda</vt:lpstr>
      <vt:lpstr>Function Object vs Lambda</vt:lpstr>
      <vt:lpstr>Pros</vt:lpstr>
      <vt:lpstr>Type deduction</vt:lpstr>
      <vt:lpstr>Template</vt:lpstr>
      <vt:lpstr>auto &amp; decltype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VK_Prerequisite - 1</dc:title>
  <dc:creator>Administrator</dc:creator>
  <cp:lastModifiedBy>Administrator</cp:lastModifiedBy>
  <cp:revision>78</cp:revision>
  <dcterms:created xsi:type="dcterms:W3CDTF">2017-01-05T06:19:14Z</dcterms:created>
  <dcterms:modified xsi:type="dcterms:W3CDTF">2017-01-09T01:29:25Z</dcterms:modified>
</cp:coreProperties>
</file>