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67" r:id="rId7"/>
    <p:sldId id="271" r:id="rId8"/>
    <p:sldId id="261" r:id="rId9"/>
    <p:sldId id="270" r:id="rId10"/>
    <p:sldId id="262" r:id="rId11"/>
    <p:sldId id="269" r:id="rId12"/>
    <p:sldId id="263" r:id="rId13"/>
    <p:sldId id="264" r:id="rId14"/>
    <p:sldId id="272" r:id="rId15"/>
    <p:sldId id="265" r:id="rId16"/>
    <p:sldId id="266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63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6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6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4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0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2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9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5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6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29AC8-1191-4A4C-9D2C-F772E9B8B76A}" type="datetimeFigureOut">
              <a:rPr lang="en-GB" smtClean="0"/>
              <a:t>13/03/2017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37B76-23BA-4C25-AED1-08FE7B9736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40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VK Tutorial - 1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Drawing a triangle(1)</a:t>
            </a:r>
          </a:p>
        </p:txBody>
      </p:sp>
    </p:spTree>
    <p:extLst>
      <p:ext uri="{BB962C8B-B14F-4D97-AF65-F5344CB8AC3E}">
        <p14:creationId xmlns:p14="http://schemas.microsoft.com/office/powerpoint/2010/main" val="327322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layers?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37" y="2020094"/>
            <a:ext cx="7096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layers?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532" y="1690688"/>
            <a:ext cx="6804935" cy="3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1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device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059" y="1690688"/>
            <a:ext cx="8379882" cy="401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families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different types of queues that originate from different </a:t>
            </a:r>
            <a:r>
              <a:rPr lang="en-GB" i="1" dirty="0"/>
              <a:t>queue families</a:t>
            </a:r>
          </a:p>
          <a:p>
            <a:endParaRPr lang="en-GB" dirty="0"/>
          </a:p>
          <a:p>
            <a:r>
              <a:rPr lang="en-GB" dirty="0"/>
              <a:t>Each family of queues allows only a subset of commands</a:t>
            </a:r>
          </a:p>
          <a:p>
            <a:endParaRPr lang="en-GB" dirty="0"/>
          </a:p>
          <a:p>
            <a:r>
              <a:rPr lang="en-GB" dirty="0"/>
              <a:t>For example, there could be a queue family that only allows processing of compute commands or one that only allows memory transfer related commands.</a:t>
            </a:r>
          </a:p>
        </p:txBody>
      </p:sp>
    </p:spTree>
    <p:extLst>
      <p:ext uri="{BB962C8B-B14F-4D97-AF65-F5344CB8AC3E}">
        <p14:creationId xmlns:p14="http://schemas.microsoft.com/office/powerpoint/2010/main" val="374248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families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468" y="2809864"/>
            <a:ext cx="7667063" cy="171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60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families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088" y="1690688"/>
            <a:ext cx="6365824" cy="48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3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device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62" y="2410619"/>
            <a:ext cx="6238875" cy="3181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86" y="1945878"/>
            <a:ext cx="58388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0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device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220" y="1690688"/>
            <a:ext cx="6667560" cy="47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24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Swap chain</a:t>
            </a:r>
          </a:p>
          <a:p>
            <a:endParaRPr lang="en-US" altLang="ko-KR" dirty="0"/>
          </a:p>
          <a:p>
            <a:r>
              <a:rPr lang="en-US" altLang="ko-KR" dirty="0"/>
              <a:t>Image views</a:t>
            </a:r>
          </a:p>
          <a:p>
            <a:endParaRPr lang="en-US" altLang="ko-KR" dirty="0"/>
          </a:p>
          <a:p>
            <a:r>
              <a:rPr lang="en-US" altLang="ko-KR" dirty="0"/>
              <a:t>Render pass</a:t>
            </a:r>
          </a:p>
          <a:p>
            <a:endParaRPr lang="en-US" altLang="ko-KR" dirty="0"/>
          </a:p>
          <a:p>
            <a:r>
              <a:rPr lang="en-US" altLang="ko-KR" dirty="0"/>
              <a:t>Graphics pipeline</a:t>
            </a:r>
          </a:p>
        </p:txBody>
      </p:sp>
    </p:spTree>
    <p:extLst>
      <p:ext uri="{BB962C8B-B14F-4D97-AF65-F5344CB8AC3E}">
        <p14:creationId xmlns:p14="http://schemas.microsoft.com/office/powerpoint/2010/main" val="344595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Frame buffers</a:t>
            </a:r>
          </a:p>
          <a:p>
            <a:endParaRPr lang="en-US" altLang="ko-KR" dirty="0"/>
          </a:p>
          <a:p>
            <a:r>
              <a:rPr lang="en-US" altLang="ko-KR" dirty="0"/>
              <a:t>Command pool/ buffers</a:t>
            </a:r>
          </a:p>
          <a:p>
            <a:endParaRPr lang="en-US" altLang="ko-KR" dirty="0"/>
          </a:p>
          <a:p>
            <a:r>
              <a:rPr lang="en-US" altLang="ko-KR" dirty="0"/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48223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GLFW</a:t>
            </a:r>
          </a:p>
          <a:p>
            <a:endParaRPr lang="en-GB" dirty="0"/>
          </a:p>
          <a:p>
            <a:r>
              <a:rPr lang="en-GB" dirty="0"/>
              <a:t>Basic logic / concept</a:t>
            </a:r>
          </a:p>
          <a:p>
            <a:endParaRPr lang="en-GB" dirty="0"/>
          </a:p>
          <a:p>
            <a:r>
              <a:rPr lang="en-GB" dirty="0"/>
              <a:t>Validation layers</a:t>
            </a:r>
          </a:p>
          <a:p>
            <a:endParaRPr lang="en-GB" dirty="0"/>
          </a:p>
          <a:p>
            <a:r>
              <a:rPr lang="en-GB" dirty="0"/>
              <a:t>Physical device</a:t>
            </a:r>
          </a:p>
          <a:p>
            <a:endParaRPr lang="en-GB" dirty="0"/>
          </a:p>
          <a:p>
            <a:r>
              <a:rPr lang="en-GB" dirty="0"/>
              <a:t>Queue families</a:t>
            </a:r>
          </a:p>
          <a:p>
            <a:endParaRPr lang="en-GB" dirty="0"/>
          </a:p>
          <a:p>
            <a:r>
              <a:rPr lang="en-GB" dirty="0"/>
              <a:t> Logical device</a:t>
            </a:r>
          </a:p>
        </p:txBody>
      </p:sp>
    </p:spTree>
    <p:extLst>
      <p:ext uri="{BB962C8B-B14F-4D97-AF65-F5344CB8AC3E}">
        <p14:creationId xmlns:p14="http://schemas.microsoft.com/office/powerpoint/2010/main" val="233179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GLFW?</a:t>
            </a:r>
            <a:endParaRPr lang="en-GB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561" y="2527543"/>
            <a:ext cx="8178877" cy="22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GLFW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67" y="1690688"/>
            <a:ext cx="7218466" cy="36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4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 / logic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Declare some structure contains information about creation</a:t>
            </a:r>
          </a:p>
          <a:p>
            <a:endParaRPr lang="en-GB" dirty="0"/>
          </a:p>
          <a:p>
            <a:r>
              <a:rPr lang="en-GB" dirty="0"/>
              <a:t>2. Fill in the attributes</a:t>
            </a:r>
          </a:p>
          <a:p>
            <a:endParaRPr lang="en-GB" dirty="0"/>
          </a:p>
          <a:p>
            <a:r>
              <a:rPr lang="en-GB" dirty="0"/>
              <a:t>3. Call </a:t>
            </a:r>
            <a:r>
              <a:rPr lang="en-GB" dirty="0" err="1"/>
              <a:t>vkCreateSth</a:t>
            </a:r>
            <a:r>
              <a:rPr lang="en-GB" dirty="0"/>
              <a:t>(</a:t>
            </a:r>
            <a:r>
              <a:rPr lang="en-GB" dirty="0" err="1"/>
              <a:t>CreateInfo</a:t>
            </a:r>
            <a:r>
              <a:rPr lang="en-GB" dirty="0"/>
              <a:t>, </a:t>
            </a:r>
            <a:r>
              <a:rPr lang="en-GB" dirty="0" err="1"/>
              <a:t>AllocateInfo</a:t>
            </a:r>
            <a:r>
              <a:rPr lang="en-GB" dirty="0"/>
              <a:t>, Interface) function</a:t>
            </a:r>
          </a:p>
        </p:txBody>
      </p:sp>
    </p:spTree>
    <p:extLst>
      <p:ext uri="{BB962C8B-B14F-4D97-AF65-F5344CB8AC3E}">
        <p14:creationId xmlns:p14="http://schemas.microsoft.com/office/powerpoint/2010/main" val="33549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concept / logic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091" y="1690688"/>
            <a:ext cx="2499818" cy="43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Instance creation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294" y="1690688"/>
            <a:ext cx="4591412" cy="477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2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layers?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Checking the values of parameters against the specification to detect misuse</a:t>
            </a:r>
          </a:p>
          <a:p>
            <a:endParaRPr lang="en-GB" dirty="0"/>
          </a:p>
          <a:p>
            <a:r>
              <a:rPr lang="en-GB" dirty="0"/>
              <a:t>Tracking creation and destruction of objects to find resource leaks</a:t>
            </a:r>
          </a:p>
          <a:p>
            <a:endParaRPr lang="en-GB" dirty="0"/>
          </a:p>
          <a:p>
            <a:r>
              <a:rPr lang="en-GB" dirty="0"/>
              <a:t>Checking thread safety by tracking the threads that calls originate from</a:t>
            </a:r>
          </a:p>
          <a:p>
            <a:endParaRPr lang="en-GB" dirty="0"/>
          </a:p>
          <a:p>
            <a:r>
              <a:rPr lang="en-GB" dirty="0"/>
              <a:t>Logging every call and its parameters to the standard output</a:t>
            </a:r>
          </a:p>
          <a:p>
            <a:endParaRPr lang="en-GB" dirty="0"/>
          </a:p>
          <a:p>
            <a:r>
              <a:rPr lang="en-GB" dirty="0"/>
              <a:t>Tracing </a:t>
            </a:r>
            <a:r>
              <a:rPr lang="en-GB" dirty="0" err="1"/>
              <a:t>Vulkan</a:t>
            </a:r>
            <a:r>
              <a:rPr lang="en-GB" dirty="0"/>
              <a:t> calls for profiling and replaying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19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layers?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830" y="1690688"/>
            <a:ext cx="5100328" cy="3926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5970072"/>
            <a:ext cx="61817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4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203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Office 테마</vt:lpstr>
      <vt:lpstr>VK Tutorial - 1</vt:lpstr>
      <vt:lpstr>Contents</vt:lpstr>
      <vt:lpstr>GLFW?</vt:lpstr>
      <vt:lpstr>GLFW</vt:lpstr>
      <vt:lpstr>Basic concept / logic</vt:lpstr>
      <vt:lpstr>Basic concept / logic</vt:lpstr>
      <vt:lpstr>Instance creation</vt:lpstr>
      <vt:lpstr>Validation layers?</vt:lpstr>
      <vt:lpstr>Validation layers?</vt:lpstr>
      <vt:lpstr>Validation layers?</vt:lpstr>
      <vt:lpstr>Validation layers?</vt:lpstr>
      <vt:lpstr>Physical device</vt:lpstr>
      <vt:lpstr>Queue families</vt:lpstr>
      <vt:lpstr>Queue families</vt:lpstr>
      <vt:lpstr>Queue families</vt:lpstr>
      <vt:lpstr>Logical device</vt:lpstr>
      <vt:lpstr>Logical device</vt:lpstr>
      <vt:lpstr>Todo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 Tutorial - 1</dc:title>
  <dc:creator>정욱 박</dc:creator>
  <cp:lastModifiedBy>hatch</cp:lastModifiedBy>
  <cp:revision>43</cp:revision>
  <dcterms:created xsi:type="dcterms:W3CDTF">2017-02-12T15:31:38Z</dcterms:created>
  <dcterms:modified xsi:type="dcterms:W3CDTF">2017-03-13T06:42:44Z</dcterms:modified>
</cp:coreProperties>
</file>