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06A3-8F97-4B66-BD07-770FB38C4A92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A719-7822-4C5A-B5AC-71ADA4FDC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6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06A3-8F97-4B66-BD07-770FB38C4A92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A719-7822-4C5A-B5AC-71ADA4FDC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13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06A3-8F97-4B66-BD07-770FB38C4A92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A719-7822-4C5A-B5AC-71ADA4FDC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4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06A3-8F97-4B66-BD07-770FB38C4A92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A719-7822-4C5A-B5AC-71ADA4FDC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09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06A3-8F97-4B66-BD07-770FB38C4A92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A719-7822-4C5A-B5AC-71ADA4FDC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9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06A3-8F97-4B66-BD07-770FB38C4A92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A719-7822-4C5A-B5AC-71ADA4FDC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60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06A3-8F97-4B66-BD07-770FB38C4A92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A719-7822-4C5A-B5AC-71ADA4FDC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9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06A3-8F97-4B66-BD07-770FB38C4A92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A719-7822-4C5A-B5AC-71ADA4FDC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9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06A3-8F97-4B66-BD07-770FB38C4A92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A719-7822-4C5A-B5AC-71ADA4FDC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6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06A3-8F97-4B66-BD07-770FB38C4A92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A719-7822-4C5A-B5AC-71ADA4FDC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7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06A3-8F97-4B66-BD07-770FB38C4A92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A719-7822-4C5A-B5AC-71ADA4FDC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1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A06A3-8F97-4B66-BD07-770FB38C4A92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6A719-7822-4C5A-B5AC-71ADA4FDC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P_I8an8jXu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Vulkan</a:t>
            </a:r>
            <a:r>
              <a:rPr lang="en-US" altLang="ko-KR" dirty="0"/>
              <a:t>, the New API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0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3127"/>
            <a:ext cx="10515600" cy="1325563"/>
          </a:xfrm>
        </p:spPr>
        <p:txBody>
          <a:bodyPr/>
          <a:lstStyle/>
          <a:p>
            <a:r>
              <a:rPr lang="en-US" altLang="ko-KR" dirty="0"/>
              <a:t>                 </a:t>
            </a:r>
            <a:r>
              <a:rPr lang="ko-KR" altLang="en-US" dirty="0"/>
              <a:t>의 단점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1692"/>
            <a:ext cx="10515600" cy="4145270"/>
          </a:xfrm>
        </p:spPr>
        <p:txBody>
          <a:bodyPr>
            <a:normAutofit/>
          </a:bodyPr>
          <a:lstStyle/>
          <a:p>
            <a:r>
              <a:rPr lang="ko-KR" altLang="en-US" dirty="0"/>
              <a:t>멀티코어 프로그래밍에 능숙한 사용자가 짜야 최대의 성능을 이끌어낼 수 있음</a:t>
            </a:r>
            <a:endParaRPr lang="en-GB" altLang="ko-KR" dirty="0"/>
          </a:p>
          <a:p>
            <a:endParaRPr lang="en-GB" altLang="ko-KR" dirty="0"/>
          </a:p>
          <a:p>
            <a:r>
              <a:rPr lang="ko-KR" altLang="en-US" dirty="0"/>
              <a:t>신생 기술이라 사용자층이 넓지 않아 커뮤니티가 크게 활성화되어있지 않음</a:t>
            </a:r>
            <a:endParaRPr lang="en-GB" altLang="ko-KR" dirty="0"/>
          </a:p>
          <a:p>
            <a:endParaRPr lang="en-GB" altLang="ko-KR" dirty="0"/>
          </a:p>
          <a:p>
            <a:r>
              <a:rPr lang="ko-KR" altLang="en-US" dirty="0"/>
              <a:t>형님 격인 </a:t>
            </a:r>
            <a:r>
              <a:rPr lang="en-GB" altLang="ko-KR" dirty="0"/>
              <a:t>OpenGL</a:t>
            </a:r>
            <a:r>
              <a:rPr lang="ko-KR" altLang="en-US" dirty="0"/>
              <a:t>의 레거시에 묶인 기성 어플리케이션이 많음</a:t>
            </a:r>
            <a:endParaRPr lang="en-GB" altLang="ko-KR" dirty="0"/>
          </a:p>
        </p:txBody>
      </p:sp>
      <p:pic>
        <p:nvPicPr>
          <p:cNvPr id="2050" name="Picture 2" descr="Image result for vulkan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0125"/>
            <a:ext cx="3772941" cy="109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10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Computer Graphics</a:t>
            </a:r>
            <a:r>
              <a:rPr lang="ko-KR" altLang="en-US" dirty="0"/>
              <a:t>란</a:t>
            </a:r>
            <a:r>
              <a:rPr lang="en-GB" altLang="ko-KR" dirty="0"/>
              <a:t>?</a:t>
            </a:r>
          </a:p>
          <a:p>
            <a:endParaRPr lang="en-GB" altLang="ko-KR" dirty="0"/>
          </a:p>
          <a:p>
            <a:r>
              <a:rPr lang="en-GB" altLang="ko-KR" dirty="0"/>
              <a:t>Graphics Library</a:t>
            </a:r>
            <a:r>
              <a:rPr lang="ko-KR" altLang="en-US" dirty="0"/>
              <a:t>란</a:t>
            </a:r>
            <a:r>
              <a:rPr lang="en-GB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Vulkan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 err="1"/>
              <a:t>Vulkan</a:t>
            </a:r>
            <a:r>
              <a:rPr lang="ko-KR" altLang="en-US" dirty="0"/>
              <a:t>의 장단점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26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Graphics</a:t>
            </a:r>
            <a:r>
              <a:rPr lang="ko-KR" altLang="en-US" dirty="0"/>
              <a:t>란</a:t>
            </a:r>
            <a:r>
              <a:rPr lang="en-GB" altLang="ko-KR" dirty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그래픽스란</a:t>
            </a:r>
            <a:r>
              <a:rPr lang="en-GB" altLang="ko-KR" dirty="0"/>
              <a:t> </a:t>
            </a:r>
            <a:r>
              <a:rPr lang="ko-KR" altLang="en-US" dirty="0"/>
              <a:t>시각적 콘텐츠를 합성하고 조작하는 방법을 연구하는</a:t>
            </a:r>
            <a:r>
              <a:rPr lang="en-GB" altLang="ko-KR" dirty="0"/>
              <a:t>, </a:t>
            </a:r>
            <a:r>
              <a:rPr lang="ko-KR" altLang="en-US" dirty="0"/>
              <a:t>컴퓨터 과학의 하위 분야 학문</a:t>
            </a:r>
            <a:endParaRPr lang="en-GB" altLang="ko-KR" dirty="0"/>
          </a:p>
          <a:p>
            <a:endParaRPr lang="en-GB" dirty="0"/>
          </a:p>
          <a:p>
            <a:r>
              <a:rPr lang="ko-KR" altLang="en-US" dirty="0"/>
              <a:t>일반적으로 </a:t>
            </a:r>
            <a:r>
              <a:rPr lang="en-GB" altLang="ko-KR" dirty="0"/>
              <a:t>3</a:t>
            </a:r>
            <a:r>
              <a:rPr lang="ko-KR" altLang="en-US" dirty="0"/>
              <a:t>차원 영상을 다루는 것을 단순히 </a:t>
            </a:r>
            <a:r>
              <a:rPr lang="en-GB" altLang="ko-KR" dirty="0"/>
              <a:t>CG</a:t>
            </a:r>
            <a:r>
              <a:rPr lang="ko-KR" altLang="en-US" dirty="0"/>
              <a:t>라고 지칭하지만</a:t>
            </a:r>
            <a:r>
              <a:rPr lang="en-GB" altLang="ko-KR" dirty="0"/>
              <a:t>, 2</a:t>
            </a:r>
            <a:r>
              <a:rPr lang="ko-KR" altLang="en-US" dirty="0"/>
              <a:t>차원 영상을 다루는 것도 </a:t>
            </a:r>
            <a:r>
              <a:rPr lang="en-GB" altLang="ko-KR" dirty="0"/>
              <a:t>CG</a:t>
            </a:r>
            <a:r>
              <a:rPr lang="ko-KR" altLang="en-US" dirty="0"/>
              <a:t>에 포함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75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Graphics</a:t>
            </a:r>
            <a:r>
              <a:rPr lang="ko-KR" altLang="en-US" dirty="0"/>
              <a:t>란</a:t>
            </a:r>
            <a:r>
              <a:rPr lang="en-GB" altLang="ko-KR" dirty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컴퓨터가 이해할 수 있는 형태의 데이터로 저장된 </a:t>
            </a:r>
            <a:r>
              <a:rPr lang="en-GB" altLang="ko-KR" dirty="0"/>
              <a:t>‘Model’</a:t>
            </a:r>
            <a:r>
              <a:rPr lang="ko-KR" altLang="en-US" dirty="0"/>
              <a:t>로부터 영상을 만들어내는 렌더링</a:t>
            </a:r>
            <a:r>
              <a:rPr lang="en-GB" altLang="ko-KR" dirty="0"/>
              <a:t>(Rendering)</a:t>
            </a:r>
          </a:p>
          <a:p>
            <a:endParaRPr lang="en-GB" altLang="ko-KR" dirty="0"/>
          </a:p>
          <a:p>
            <a:r>
              <a:rPr lang="ko-KR" altLang="en-US" dirty="0"/>
              <a:t>가상의 디지털 공간에서 </a:t>
            </a:r>
            <a:r>
              <a:rPr lang="en-GB" altLang="ko-KR" dirty="0"/>
              <a:t>3</a:t>
            </a:r>
            <a:r>
              <a:rPr lang="ko-KR" altLang="en-US" dirty="0"/>
              <a:t>차원 물체를 표현하는 방법 등을 다루는 컴퓨터 기하학</a:t>
            </a:r>
            <a:r>
              <a:rPr lang="en-GB" altLang="ko-KR" dirty="0"/>
              <a:t>(Computational Geometry)</a:t>
            </a:r>
          </a:p>
          <a:p>
            <a:endParaRPr lang="en-GB" altLang="ko-KR" dirty="0"/>
          </a:p>
          <a:p>
            <a:r>
              <a:rPr lang="ko-KR" altLang="en-US" dirty="0"/>
              <a:t>이 외의 많은 하위 분야 존재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28349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Graphics API</a:t>
            </a:r>
            <a:r>
              <a:rPr lang="ko-KR" altLang="en-US" dirty="0"/>
              <a:t>란</a:t>
            </a:r>
            <a:r>
              <a:rPr lang="en-GB" altLang="ko-KR" dirty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050" y="5699047"/>
            <a:ext cx="8343900" cy="49917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모니터에 </a:t>
            </a:r>
            <a:r>
              <a:rPr lang="en-GB" altLang="ko-KR" dirty="0"/>
              <a:t>CG</a:t>
            </a:r>
            <a:r>
              <a:rPr lang="ko-KR" altLang="en-US" dirty="0"/>
              <a:t>를 렌더링하는 것을 돕도록 설계된 </a:t>
            </a:r>
            <a:r>
              <a:rPr lang="en-GB" altLang="ko-KR" dirty="0"/>
              <a:t>API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 descr="Image result for openg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579" y="3261480"/>
            <a:ext cx="20955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irectx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86" y="3099003"/>
            <a:ext cx="4766932" cy="11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68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3127"/>
            <a:ext cx="10515600" cy="1325563"/>
          </a:xfrm>
        </p:spPr>
        <p:txBody>
          <a:bodyPr/>
          <a:lstStyle/>
          <a:p>
            <a:r>
              <a:rPr lang="en-US" altLang="ko-KR" dirty="0"/>
              <a:t>                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1692"/>
            <a:ext cx="10515600" cy="4145270"/>
          </a:xfrm>
        </p:spPr>
        <p:txBody>
          <a:bodyPr/>
          <a:lstStyle/>
          <a:p>
            <a:r>
              <a:rPr lang="en-US" altLang="ko-KR" dirty="0" err="1"/>
              <a:t>Vulkan</a:t>
            </a:r>
            <a:r>
              <a:rPr lang="en-US" altLang="ko-KR" dirty="0"/>
              <a:t> is a new generation graphics and compute API that provides high-efficiency, cross-platform access to modern GPUs used in a wide variety of devices from PCs and consoles to mobile phones and embedded platforms.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r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Khronos</a:t>
            </a:r>
            <a:r>
              <a:rPr lang="en-US" altLang="ko-KR" dirty="0"/>
              <a:t> Group</a:t>
            </a:r>
            <a:endParaRPr lang="ko-KR" altLang="en-US" dirty="0"/>
          </a:p>
        </p:txBody>
      </p:sp>
      <p:pic>
        <p:nvPicPr>
          <p:cNvPr id="2050" name="Picture 2" descr="Image result for vulkan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0125"/>
            <a:ext cx="3772941" cy="109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1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3127"/>
            <a:ext cx="10515600" cy="1325563"/>
          </a:xfrm>
        </p:spPr>
        <p:txBody>
          <a:bodyPr/>
          <a:lstStyle/>
          <a:p>
            <a:r>
              <a:rPr lang="en-US" altLang="ko-KR" dirty="0"/>
              <a:t>                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1692"/>
            <a:ext cx="10515600" cy="414527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Vulkan</a:t>
            </a:r>
            <a:r>
              <a:rPr lang="ko-KR" altLang="en-US" dirty="0"/>
              <a:t>은 </a:t>
            </a:r>
            <a:r>
              <a:rPr lang="en-US" altLang="ko-KR" dirty="0"/>
              <a:t>PC</a:t>
            </a:r>
            <a:r>
              <a:rPr lang="ko-KR" altLang="en-US" dirty="0"/>
              <a:t>와 콘솔</a:t>
            </a:r>
            <a:r>
              <a:rPr lang="en-US" altLang="ko-KR" dirty="0"/>
              <a:t>,</a:t>
            </a:r>
            <a:r>
              <a:rPr lang="ko-KR" altLang="en-US" dirty="0"/>
              <a:t> 모바일 기기와 임베디드 플랫폼 등의 </a:t>
            </a:r>
            <a:r>
              <a:rPr lang="ko-KR" altLang="en-US" u="sng" dirty="0"/>
              <a:t>넓은</a:t>
            </a:r>
            <a:endParaRPr lang="en-GB" altLang="ko-KR" u="sng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u="sng" dirty="0"/>
              <a:t>범위의 장치</a:t>
            </a:r>
            <a:r>
              <a:rPr lang="ko-KR" altLang="en-US" dirty="0"/>
              <a:t>에서 쓰이는 현대 </a:t>
            </a:r>
            <a:r>
              <a:rPr lang="en-US" altLang="ko-KR" dirty="0"/>
              <a:t>GPU</a:t>
            </a:r>
            <a:r>
              <a:rPr lang="ko-KR" altLang="en-US" dirty="0"/>
              <a:t>에 대한 </a:t>
            </a:r>
            <a:r>
              <a:rPr lang="ko-KR" altLang="en-US" u="sng" dirty="0"/>
              <a:t>고효율</a:t>
            </a:r>
            <a:r>
              <a:rPr lang="en-US" altLang="ko-KR" u="sng" dirty="0"/>
              <a:t>, </a:t>
            </a:r>
            <a:r>
              <a:rPr lang="ko-KR" altLang="en-US" u="sng" dirty="0"/>
              <a:t>크로스</a:t>
            </a:r>
            <a:r>
              <a:rPr lang="en-US" altLang="ko-KR" u="sng" dirty="0"/>
              <a:t> </a:t>
            </a:r>
            <a:r>
              <a:rPr lang="ko-KR" altLang="en-US" u="sng" dirty="0"/>
              <a:t>플랫</a:t>
            </a:r>
            <a:endParaRPr lang="en-GB" altLang="ko-KR" u="sng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u="sng" dirty="0"/>
              <a:t>폼</a:t>
            </a:r>
            <a:r>
              <a:rPr lang="ko-KR" altLang="en-US" dirty="0"/>
              <a:t> 접근을 제공하는 신세대 </a:t>
            </a:r>
            <a:r>
              <a:rPr lang="en-US" altLang="ko-KR" dirty="0"/>
              <a:t>‘</a:t>
            </a:r>
            <a:r>
              <a:rPr lang="ko-KR" altLang="en-US" dirty="0"/>
              <a:t>그래픽</a:t>
            </a:r>
            <a:r>
              <a:rPr lang="en-US" altLang="ko-KR" dirty="0"/>
              <a:t>/</a:t>
            </a:r>
            <a:r>
              <a:rPr lang="ko-KR" altLang="en-US" dirty="0"/>
              <a:t>컴퓨팅 </a:t>
            </a:r>
            <a:r>
              <a:rPr lang="en-US" altLang="ko-KR" dirty="0"/>
              <a:t>API’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 algn="r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Khronos</a:t>
            </a:r>
            <a:r>
              <a:rPr lang="en-US" altLang="ko-KR" dirty="0"/>
              <a:t> Group</a:t>
            </a:r>
            <a:endParaRPr lang="ko-KR" altLang="en-US" dirty="0"/>
          </a:p>
        </p:txBody>
      </p:sp>
      <p:pic>
        <p:nvPicPr>
          <p:cNvPr id="2050" name="Picture 2" descr="Image result for vulkan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0125"/>
            <a:ext cx="3772941" cy="109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08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vulkan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20" y="3756558"/>
            <a:ext cx="3772941" cy="109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opengl 4.5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634" y="981740"/>
            <a:ext cx="3787627" cy="277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dx11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90" y="1814304"/>
            <a:ext cx="3772941" cy="110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irectx 12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028" y="3210108"/>
            <a:ext cx="3277264" cy="219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70045" y="2184482"/>
            <a:ext cx="50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70045" y="4121630"/>
            <a:ext cx="50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54534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3127"/>
            <a:ext cx="10515600" cy="1325563"/>
          </a:xfrm>
        </p:spPr>
        <p:txBody>
          <a:bodyPr/>
          <a:lstStyle/>
          <a:p>
            <a:r>
              <a:rPr lang="en-US" altLang="ko-KR" dirty="0"/>
              <a:t>                 </a:t>
            </a:r>
            <a:r>
              <a:rPr lang="ko-KR" altLang="en-US" dirty="0"/>
              <a:t>의 장점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1692"/>
            <a:ext cx="10515600" cy="4145270"/>
          </a:xfrm>
        </p:spPr>
        <p:txBody>
          <a:bodyPr>
            <a:normAutofit/>
          </a:bodyPr>
          <a:lstStyle/>
          <a:p>
            <a:r>
              <a:rPr lang="ko-KR" altLang="en-US" dirty="0"/>
              <a:t>하드웨어에 직접 접근함으로써 얻을 수 있는 높은 성능</a:t>
            </a:r>
            <a:endParaRPr lang="en-GB" altLang="ko-KR" dirty="0"/>
          </a:p>
          <a:p>
            <a:endParaRPr lang="en-GB" altLang="ko-KR" dirty="0"/>
          </a:p>
          <a:p>
            <a:r>
              <a:rPr lang="ko-KR" altLang="en-US" dirty="0"/>
              <a:t>낮은 </a:t>
            </a:r>
            <a:r>
              <a:rPr lang="en-GB" altLang="ko-KR" dirty="0"/>
              <a:t>CPU </a:t>
            </a:r>
            <a:r>
              <a:rPr lang="ko-KR" altLang="en-US" dirty="0"/>
              <a:t>오버헤드</a:t>
            </a:r>
            <a:endParaRPr lang="en-GB" altLang="ko-KR" dirty="0"/>
          </a:p>
          <a:p>
            <a:endParaRPr lang="en-GB" altLang="ko-KR" dirty="0"/>
          </a:p>
          <a:p>
            <a:r>
              <a:rPr lang="ko-KR" altLang="en-US" dirty="0"/>
              <a:t>멀티코어 환경에서의 효율성</a:t>
            </a:r>
            <a:endParaRPr lang="en-GB" altLang="ko-KR" dirty="0"/>
          </a:p>
          <a:p>
            <a:pPr marL="0" indent="0">
              <a:buNone/>
            </a:pPr>
            <a:r>
              <a:rPr lang="en-GB" altLang="ko-KR" dirty="0">
                <a:hlinkClick r:id="rId2"/>
              </a:rPr>
              <a:t>https://www.youtube.com/watch?v=P_I8an8jXuM</a:t>
            </a:r>
            <a:endParaRPr lang="en-GB" altLang="ko-KR" dirty="0"/>
          </a:p>
          <a:p>
            <a:endParaRPr lang="en-GB" altLang="ko-KR" dirty="0"/>
          </a:p>
          <a:p>
            <a:r>
              <a:rPr lang="ko-KR" altLang="en-US" dirty="0"/>
              <a:t>윈도우</a:t>
            </a:r>
            <a:r>
              <a:rPr lang="en-GB" altLang="ko-KR" dirty="0"/>
              <a:t>, </a:t>
            </a:r>
            <a:r>
              <a:rPr lang="ko-KR" altLang="en-US" dirty="0"/>
              <a:t>리눅스</a:t>
            </a:r>
            <a:r>
              <a:rPr lang="en-GB" altLang="ko-KR" dirty="0"/>
              <a:t>, </a:t>
            </a:r>
            <a:r>
              <a:rPr lang="ko-KR" altLang="en-US" dirty="0"/>
              <a:t>안드로이드 등의 멀티 플랫폼 지원</a:t>
            </a:r>
            <a:endParaRPr lang="en-GB" altLang="ko-KR" dirty="0"/>
          </a:p>
        </p:txBody>
      </p:sp>
      <p:pic>
        <p:nvPicPr>
          <p:cNvPr id="2050" name="Picture 2" descr="Image result for vulkan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0125"/>
            <a:ext cx="3772941" cy="109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52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261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Theme</vt:lpstr>
      <vt:lpstr>Vulkan, the New API</vt:lpstr>
      <vt:lpstr>목차</vt:lpstr>
      <vt:lpstr>Computer Graphics란?</vt:lpstr>
      <vt:lpstr>Computer Graphics란?</vt:lpstr>
      <vt:lpstr>Graphics API란?</vt:lpstr>
      <vt:lpstr>                 이란?</vt:lpstr>
      <vt:lpstr>                 이란?</vt:lpstr>
      <vt:lpstr>PowerPoint Presentation</vt:lpstr>
      <vt:lpstr>                 의 장점</vt:lpstr>
      <vt:lpstr>                 의 단점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Vulkan, the New API</dc:title>
  <dc:creator>정욱 박</dc:creator>
  <cp:lastModifiedBy>정욱 박</cp:lastModifiedBy>
  <cp:revision>30</cp:revision>
  <dcterms:created xsi:type="dcterms:W3CDTF">2016-09-21T01:23:49Z</dcterms:created>
  <dcterms:modified xsi:type="dcterms:W3CDTF">2016-09-26T03:07:03Z</dcterms:modified>
</cp:coreProperties>
</file>