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1" r:id="rId5"/>
    <p:sldId id="263" r:id="rId6"/>
    <p:sldId id="264" r:id="rId7"/>
    <p:sldId id="265" r:id="rId8"/>
    <p:sldId id="267" r:id="rId9"/>
    <p:sldId id="274" r:id="rId10"/>
    <p:sldId id="269" r:id="rId11"/>
    <p:sldId id="270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B782C1-1DDC-41FC-AEA0-5F9FB3C4589E}">
          <p14:sldIdLst>
            <p14:sldId id="256"/>
            <p14:sldId id="257"/>
            <p14:sldId id="273"/>
            <p14:sldId id="271"/>
            <p14:sldId id="263"/>
            <p14:sldId id="264"/>
            <p14:sldId id="265"/>
            <p14:sldId id="267"/>
            <p14:sldId id="274"/>
            <p14:sldId id="269"/>
            <p14:sldId id="270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3C085-E7FD-460C-B17B-6688E1BBE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00E76-237A-455A-BDFF-527D0F2E9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A53E3-1EB0-4466-B616-73664B5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45A01-A57C-450F-B31B-34EDBFEA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63EF9-DD86-48D4-9164-5185D9E3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8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FE271-181B-4AE5-A4C0-DD8C619D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7A692-BFC7-426C-A27D-DFF3F173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C1CFD-233B-424B-8207-50B21A52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8B830-7704-490B-AD33-EA5AB14E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41FE2-7081-4EF6-B7C6-6758C2F7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3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705C50-1580-4367-BE97-81F743EE1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D5565D-F574-4906-A5D6-D59C71AF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799B-3FA5-48B7-8C8E-AD1CA5D2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C7CC0-7AC3-46D5-89A4-9C33F38E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6B216-2427-4B61-BDC9-B57EDA18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9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27A0C-43EE-4343-9EA3-5FC6C74D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7B571-2262-405D-8F8E-6F79A871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BC0CE-07BD-4BC7-963D-CC6E13A6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8C6BB-CC56-4A9C-A618-223113F7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21B1B-5956-4BCF-AB4C-2B98B3C6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4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8152-C5AF-4771-A147-CB7D584E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914F4-6660-42F8-A1F0-24BDEA3F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B68E1-64F7-40C9-B714-505AC6F0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8EC18-CD80-43A7-8F10-E51E6B8B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DB109-7DC1-4C77-8D7E-43DB459F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4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283AC-6AA0-4408-8499-C31FBDB1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380C7-43F3-4903-A3F3-3B5C348D6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CDF7F-F330-41DF-B754-467F261CF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3796A-86EA-44D9-9593-F7213FDF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02FE2-5088-47FE-90A2-76B5A498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00FBF-B2A7-4765-BEB9-CFF9A77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1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E46A-07BF-475A-A8E2-72330E34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34D9F-F0E8-4370-A49F-A1313166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94FA7-D105-412B-8751-6EA4AEAD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0072DE-556F-485F-8738-862D09B5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4392B8-CCA4-4798-A4A2-BBD999BE2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49AD2E-AD7F-4069-8C7D-F260030A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2EDAC9-F74A-4CD4-9E72-4E397215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489808-FAE7-4A6A-8A42-956EAFBC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8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359F8-215C-42EE-8E10-E38655B3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B4DD1-14FA-4E97-89F2-DD5F0007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F0C8C1-BCE1-48D7-BA29-7A2749C5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0291C-E90C-4683-BE05-F5B5A702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1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70CF4D-A42E-4397-9152-7F18DFD4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99A4D-B2EB-449D-87B8-FDE241E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6D117-0071-4591-9325-F8AFB390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E3DB-A305-41CD-8FE9-F2224138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F34EE-8579-44ED-9F60-A023CDDC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F6FB5-EFC3-4669-BAC0-8C0D87209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B3F26-A7A8-4443-A2CF-FE40437A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B92DC-E1F6-494C-B0B8-4AD75F1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B7D42-A97A-4C43-9524-21EDE924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8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0162-03C0-4310-B041-44D0C879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EA23B-97EC-476E-A2A2-22B9E6E5D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B7C22-3218-4028-888A-B84B008C8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94248-4C9C-45F1-807D-75DB6518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F4631-FDA7-415B-887C-D68E02EB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0E67A-C42A-41AC-93A6-745C11F1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C1B974-9A19-41DA-B7A1-8F781CC7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E095A-0572-4F7B-A2C3-6BE90D4B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B2D14-ECAA-44F7-883E-F05EFD8D0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54A4-D69E-4EF5-8FFF-185FD63A27C3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17D82-87CC-4C59-8CE0-D941E4B9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97641-50FF-428D-BC19-DAF70A5E1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BF3C-C9E3-4614-85C2-8B30B9706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FF481-A58A-4C15-94D5-AF56EE4C5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WebAssembly</a:t>
            </a:r>
            <a:endParaRPr lang="en-GB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D11B3-098B-42C7-A8C9-095CE4ACE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5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9B41-2A6F-4FC6-AF3A-F816D671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DCB3-E31E-4AD2-97D9-19B1E6F1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692" y="1825625"/>
            <a:ext cx="4718108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 declare…</a:t>
            </a:r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logic or start function</a:t>
            </a:r>
          </a:p>
          <a:p>
            <a:pPr lvl="1"/>
            <a:r>
              <a:rPr lang="en-US" altLang="ko-KR" dirty="0"/>
              <a:t>imports and exports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9E8EA7-EAED-4823-8EC9-222AF3B6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95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E013-012E-4D51-BDC8-42E75C8B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imports</a:t>
            </a:r>
            <a:r>
              <a:rPr lang="ko-KR" altLang="en-US" dirty="0"/>
              <a:t> </a:t>
            </a:r>
            <a:r>
              <a:rPr lang="en-US" altLang="ko-KR" dirty="0"/>
              <a:t>/ exports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14DC-A420-4092-ADE3-E88AAAEE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import/exportable definitions(defined and referenced with indices):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Functions</a:t>
            </a:r>
          </a:p>
          <a:p>
            <a:pPr lvl="1"/>
            <a:r>
              <a:rPr lang="en-US" altLang="ko-KR" dirty="0"/>
              <a:t>Tables</a:t>
            </a:r>
          </a:p>
          <a:p>
            <a:pPr lvl="1"/>
            <a:r>
              <a:rPr lang="en-US" altLang="ko-KR" dirty="0"/>
              <a:t>Memories</a:t>
            </a:r>
          </a:p>
          <a:p>
            <a:pPr lvl="1"/>
            <a:r>
              <a:rPr lang="en-US" altLang="ko-KR" dirty="0" err="1"/>
              <a:t>Globals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97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0DA0-78C4-48AB-A60E-42963A79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/ Execution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24D2-F15D-40BF-AC83-40B57750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Complete with its </a:t>
            </a:r>
            <a:r>
              <a:rPr lang="en-US" altLang="ko-KR" u="sng" dirty="0"/>
              <a:t>own state and execution stack</a:t>
            </a:r>
          </a:p>
          <a:p>
            <a:pPr lvl="1"/>
            <a:r>
              <a:rPr lang="en-US" altLang="ko-KR" dirty="0"/>
              <a:t>Executes given definitions for all its imports</a:t>
            </a:r>
          </a:p>
          <a:p>
            <a:pPr lvl="1"/>
            <a:r>
              <a:rPr lang="en-US" altLang="ko-KR" dirty="0"/>
              <a:t>= </a:t>
            </a:r>
            <a:r>
              <a:rPr lang="en-US" altLang="ko-KR" dirty="0" err="1"/>
              <a:t>Initialises</a:t>
            </a:r>
            <a:r>
              <a:rPr lang="en-US" altLang="ko-KR" dirty="0"/>
              <a:t> </a:t>
            </a:r>
            <a:r>
              <a:rPr lang="en-US" altLang="ko-KR" dirty="0" err="1"/>
              <a:t>globals</a:t>
            </a:r>
            <a:r>
              <a:rPr lang="en-US" altLang="ko-KR" dirty="0"/>
              <a:t>, memories and tables</a:t>
            </a:r>
          </a:p>
          <a:p>
            <a:pPr lvl="1"/>
            <a:r>
              <a:rPr lang="en-US" altLang="ko-KR" dirty="0"/>
              <a:t>Returns the instances of the module’s exports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Invocation</a:t>
            </a:r>
          </a:p>
          <a:p>
            <a:pPr lvl="1"/>
            <a:r>
              <a:rPr lang="en-US" altLang="ko-KR" dirty="0"/>
              <a:t>Executes the exported functions and returns its results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266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A968-CE73-4985-881A-106D66EB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AA57-7E65-4770-952A-48F202DB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Memory</a:t>
            </a:r>
          </a:p>
          <a:p>
            <a:endParaRPr lang="en-US" altLang="ko-KR" dirty="0"/>
          </a:p>
          <a:p>
            <a:r>
              <a:rPr lang="en-US" altLang="ko-KR" dirty="0"/>
              <a:t>Table</a:t>
            </a:r>
          </a:p>
          <a:p>
            <a:endParaRPr lang="en-US" altLang="ko-KR" dirty="0"/>
          </a:p>
          <a:p>
            <a:r>
              <a:rPr lang="en-US" altLang="ko-KR" dirty="0"/>
              <a:t>Implementation without </a:t>
            </a:r>
            <a:r>
              <a:rPr lang="en-US" altLang="ko-KR" dirty="0" err="1"/>
              <a:t>emscripten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4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6555-B3E9-4FEA-BD4B-F2AB0AEE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771F8-0A06-474E-8DEA-A2AC08BD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Overview</a:t>
            </a:r>
          </a:p>
          <a:p>
            <a:endParaRPr lang="en-GB" altLang="ko-KR" dirty="0"/>
          </a:p>
          <a:p>
            <a:r>
              <a:rPr lang="en-GB" altLang="ko-KR" dirty="0"/>
              <a:t>Semantic Phases</a:t>
            </a:r>
          </a:p>
          <a:p>
            <a:endParaRPr lang="en-GB" dirty="0"/>
          </a:p>
          <a:p>
            <a:r>
              <a:rPr lang="en-GB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6605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50E4-20E8-47B6-98E5-B3E2AD8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BD336-4030-4CFD-A970-7ED99228A0FA}"/>
              </a:ext>
            </a:extLst>
          </p:cNvPr>
          <p:cNvSpPr txBox="1"/>
          <p:nvPr/>
        </p:nvSpPr>
        <p:spPr>
          <a:xfrm>
            <a:off x="2887274" y="1865965"/>
            <a:ext cx="641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 명령어 집합 구조 </a:t>
            </a:r>
            <a:r>
              <a:rPr lang="en-GB" altLang="ko-KR" dirty="0"/>
              <a:t>– Virtual Instruction Set Architecture(V-ISA)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08DCA-0163-4CE5-A5B4-BE5701DE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9" y="2410574"/>
            <a:ext cx="5524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3E98-848F-4BCC-9152-9182F566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848D-867B-46B2-82B9-FBFB0F49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Uses only four variable types</a:t>
            </a:r>
          </a:p>
          <a:p>
            <a:pPr lvl="1"/>
            <a:r>
              <a:rPr lang="en-US" altLang="ko-KR" dirty="0"/>
              <a:t>i32, i64, f32, f64</a:t>
            </a:r>
          </a:p>
          <a:p>
            <a:pPr lvl="1"/>
            <a:r>
              <a:rPr lang="en-US" altLang="ko-KR" dirty="0"/>
              <a:t>i32 and i64 are not inherently signed or unsigned</a:t>
            </a:r>
          </a:p>
          <a:p>
            <a:endParaRPr lang="en-US" altLang="ko-KR" dirty="0"/>
          </a:p>
          <a:p>
            <a:r>
              <a:rPr lang="en-US" altLang="ko-KR" dirty="0"/>
              <a:t>Can be used with Web APIs</a:t>
            </a:r>
          </a:p>
          <a:p>
            <a:pPr lvl="1"/>
            <a:r>
              <a:rPr lang="en-US" altLang="ko-KR" dirty="0"/>
              <a:t>DOM, </a:t>
            </a:r>
            <a:r>
              <a:rPr lang="en-US" altLang="ko-KR" dirty="0" err="1"/>
              <a:t>IndexedDB</a:t>
            </a:r>
            <a:r>
              <a:rPr lang="en-US" altLang="ko-KR" dirty="0"/>
              <a:t>, Web Workers,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Not a substitute for JavaScript!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99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E9D8-BAF4-42BB-AC0C-0102EF1F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Phases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C2D-3541-4E9A-9E93-AA193C9A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Decoding -&gt; Validation -&gt; Execution</a:t>
            </a:r>
          </a:p>
          <a:p>
            <a:endParaRPr lang="en-US" altLang="ko-KR" dirty="0"/>
          </a:p>
          <a:p>
            <a:r>
              <a:rPr lang="en-US" altLang="ko-KR" dirty="0"/>
              <a:t>Execution is divided into two phases:</a:t>
            </a:r>
          </a:p>
          <a:p>
            <a:pPr lvl="1"/>
            <a:r>
              <a:rPr lang="en-US" altLang="ko-KR" dirty="0"/>
              <a:t>Instantiation vs. Invocation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72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B17-FE58-4FDF-803B-A69947E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Decoding</a:t>
            </a:r>
            <a:endParaRPr lang="ko-KR" altLang="en-US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157B6EF-2ED5-4009-97C6-61EE57DFE6EC}"/>
              </a:ext>
            </a:extLst>
          </p:cNvPr>
          <p:cNvSpPr/>
          <p:nvPr/>
        </p:nvSpPr>
        <p:spPr>
          <a:xfrm>
            <a:off x="2844747" y="3180518"/>
            <a:ext cx="687898" cy="88084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3C006-19D2-4983-9592-D8CA74B5DFEF}"/>
              </a:ext>
            </a:extLst>
          </p:cNvPr>
          <p:cNvSpPr txBox="1"/>
          <p:nvPr/>
        </p:nvSpPr>
        <p:spPr>
          <a:xfrm>
            <a:off x="2697590" y="4164641"/>
            <a:ext cx="98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WASM File</a:t>
            </a:r>
            <a:endParaRPr lang="ko-KR" alt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8B867-7C5B-41FC-9B19-BF00DB2FA96C}"/>
              </a:ext>
            </a:extLst>
          </p:cNvPr>
          <p:cNvGrpSpPr/>
          <p:nvPr/>
        </p:nvGrpSpPr>
        <p:grpSpPr>
          <a:xfrm>
            <a:off x="4863697" y="3365073"/>
            <a:ext cx="2315364" cy="377505"/>
            <a:chOff x="4345497" y="3674378"/>
            <a:chExt cx="2315364" cy="3775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612E3D-9EDB-4CF4-A350-B887AB056A72}"/>
                </a:ext>
              </a:extLst>
            </p:cNvPr>
            <p:cNvSpPr/>
            <p:nvPr/>
          </p:nvSpPr>
          <p:spPr>
            <a:xfrm>
              <a:off x="4345497" y="3674378"/>
              <a:ext cx="385894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6DED72-F324-444A-AA27-605CE3E6E4C5}"/>
                </a:ext>
              </a:extLst>
            </p:cNvPr>
            <p:cNvSpPr/>
            <p:nvPr/>
          </p:nvSpPr>
          <p:spPr>
            <a:xfrm>
              <a:off x="4731391" y="3674378"/>
              <a:ext cx="385894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8CBD3F-6F59-43CA-A69B-E9CA12E64768}"/>
                </a:ext>
              </a:extLst>
            </p:cNvPr>
            <p:cNvSpPr/>
            <p:nvPr/>
          </p:nvSpPr>
          <p:spPr>
            <a:xfrm>
              <a:off x="5117285" y="3674378"/>
              <a:ext cx="385894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A0DC51-1399-43D1-A083-285D076105BF}"/>
                </a:ext>
              </a:extLst>
            </p:cNvPr>
            <p:cNvSpPr/>
            <p:nvPr/>
          </p:nvSpPr>
          <p:spPr>
            <a:xfrm>
              <a:off x="5503179" y="3674378"/>
              <a:ext cx="385894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D691CA-784C-42B4-A929-FA904839FCCF}"/>
                </a:ext>
              </a:extLst>
            </p:cNvPr>
            <p:cNvSpPr/>
            <p:nvPr/>
          </p:nvSpPr>
          <p:spPr>
            <a:xfrm>
              <a:off x="5889073" y="3674378"/>
              <a:ext cx="385894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F3EAE-C0B9-45A5-BE9C-C7C6A82E253C}"/>
                </a:ext>
              </a:extLst>
            </p:cNvPr>
            <p:cNvSpPr/>
            <p:nvPr/>
          </p:nvSpPr>
          <p:spPr>
            <a:xfrm>
              <a:off x="6274967" y="3674378"/>
              <a:ext cx="385894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E5309-1B85-48C3-BF6F-11464AA30788}"/>
              </a:ext>
            </a:extLst>
          </p:cNvPr>
          <p:cNvCxnSpPr/>
          <p:nvPr/>
        </p:nvCxnSpPr>
        <p:spPr>
          <a:xfrm>
            <a:off x="3894071" y="3553826"/>
            <a:ext cx="6040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464010-5A62-4382-AB34-BF320DF54C55}"/>
              </a:ext>
            </a:extLst>
          </p:cNvPr>
          <p:cNvSpPr txBox="1"/>
          <p:nvPr/>
        </p:nvSpPr>
        <p:spPr>
          <a:xfrm>
            <a:off x="5423783" y="4048286"/>
            <a:ext cx="119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Typed Array</a:t>
            </a:r>
          </a:p>
          <a:p>
            <a:pPr algn="ctr"/>
            <a:r>
              <a:rPr lang="en-US" altLang="ko-KR" sz="1400" dirty="0" err="1"/>
              <a:t>ArrayBuffer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0FB3C-83CC-4807-8A9D-1635B407E8DE}"/>
              </a:ext>
            </a:extLst>
          </p:cNvPr>
          <p:cNvSpPr txBox="1"/>
          <p:nvPr/>
        </p:nvSpPr>
        <p:spPr>
          <a:xfrm>
            <a:off x="5155215" y="3015542"/>
            <a:ext cx="173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(Fixed-length raw binary)</a:t>
            </a:r>
            <a:endParaRPr lang="ko-KR" alt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137835-30D4-47DC-8F9B-73EDE94377C0}"/>
              </a:ext>
            </a:extLst>
          </p:cNvPr>
          <p:cNvCxnSpPr/>
          <p:nvPr/>
        </p:nvCxnSpPr>
        <p:spPr>
          <a:xfrm>
            <a:off x="7544680" y="3553826"/>
            <a:ext cx="6040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F7187-3B14-49BA-B66C-BB7B87B4A0AC}"/>
              </a:ext>
            </a:extLst>
          </p:cNvPr>
          <p:cNvSpPr/>
          <p:nvPr/>
        </p:nvSpPr>
        <p:spPr>
          <a:xfrm>
            <a:off x="8514307" y="3180518"/>
            <a:ext cx="796954" cy="8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74767-398E-49C5-BA4F-6CE24DD69E8A}"/>
              </a:ext>
            </a:extLst>
          </p:cNvPr>
          <p:cNvSpPr txBox="1"/>
          <p:nvPr/>
        </p:nvSpPr>
        <p:spPr>
          <a:xfrm>
            <a:off x="8263520" y="4164642"/>
            <a:ext cx="129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WASM Module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2F3A74-1C6A-4F94-8AC1-D756495DED69}"/>
              </a:ext>
            </a:extLst>
          </p:cNvPr>
          <p:cNvSpPr txBox="1"/>
          <p:nvPr/>
        </p:nvSpPr>
        <p:spPr>
          <a:xfrm>
            <a:off x="7437545" y="3057296"/>
            <a:ext cx="81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compile()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7044D-67CB-44A6-BB26-596657715E3E}"/>
              </a:ext>
            </a:extLst>
          </p:cNvPr>
          <p:cNvSpPr txBox="1"/>
          <p:nvPr/>
        </p:nvSpPr>
        <p:spPr>
          <a:xfrm>
            <a:off x="2800702" y="3146742"/>
            <a:ext cx="694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0061 736d 0100 0000 01ef 0337 6001 7f01</a:t>
            </a:r>
          </a:p>
          <a:p>
            <a:r>
              <a:rPr lang="en-US" altLang="ko-KR" sz="800" dirty="0"/>
              <a:t>7f60 037f 7f7f 017f 6003 7f7f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9E3EC-AC0F-4955-8326-28A859B81E7A}"/>
              </a:ext>
            </a:extLst>
          </p:cNvPr>
          <p:cNvSpPr txBox="1"/>
          <p:nvPr/>
        </p:nvSpPr>
        <p:spPr>
          <a:xfrm>
            <a:off x="3860426" y="3057296"/>
            <a:ext cx="66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fetch()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92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9610-2A2C-4A5E-99BF-44D96E40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/ Execution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2BEEC-48BD-45F4-B558-93551C938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439194"/>
            <a:ext cx="8191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45B7-2F47-4C5F-A608-D7344B99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/ Execution</a:t>
            </a:r>
            <a:endParaRPr lang="ko-KR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A70207-7E3B-4F89-818B-0476927AE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040" y="1825625"/>
            <a:ext cx="82059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0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B2E3-E6FA-4321-BCE9-309C724F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84E7-27E6-45DB-8E85-8E2CD8CD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AST</a:t>
            </a:r>
          </a:p>
          <a:p>
            <a:pPr lvl="1"/>
            <a:r>
              <a:rPr lang="en-US" altLang="ko-KR" dirty="0"/>
              <a:t>Abstract Syntax Tree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S-expression</a:t>
            </a:r>
          </a:p>
          <a:p>
            <a:pPr lvl="1"/>
            <a:r>
              <a:rPr lang="en-US" altLang="ko-KR" dirty="0"/>
              <a:t>Notation for nested tree-structured data</a:t>
            </a:r>
          </a:p>
          <a:p>
            <a:endParaRPr lang="en-US" altLang="ko-KR" dirty="0"/>
          </a:p>
          <a:p>
            <a:r>
              <a:rPr lang="en-US" altLang="ko-KR" dirty="0"/>
              <a:t>Unit of deployment / loading / compilation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B98A8AF3-4FCE-46B6-A0D0-DF606150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434" y="1690688"/>
            <a:ext cx="2710366" cy="3055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88525F-090D-40CC-AE72-AF8FA746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4881563"/>
            <a:ext cx="2981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7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217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WebAssembly</vt:lpstr>
      <vt:lpstr>Contents</vt:lpstr>
      <vt:lpstr>Overview</vt:lpstr>
      <vt:lpstr>Overview</vt:lpstr>
      <vt:lpstr>Semantic Phases</vt:lpstr>
      <vt:lpstr>Decoding</vt:lpstr>
      <vt:lpstr>Validation / Execution</vt:lpstr>
      <vt:lpstr>Validation / Execution</vt:lpstr>
      <vt:lpstr>Module</vt:lpstr>
      <vt:lpstr>Module</vt:lpstr>
      <vt:lpstr>imports / exports</vt:lpstr>
      <vt:lpstr>Validation / Execution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</dc:title>
  <dc:creator>정욱 박</dc:creator>
  <cp:lastModifiedBy>hatch</cp:lastModifiedBy>
  <cp:revision>75</cp:revision>
  <dcterms:created xsi:type="dcterms:W3CDTF">2017-08-29T11:31:58Z</dcterms:created>
  <dcterms:modified xsi:type="dcterms:W3CDTF">2017-08-30T21:23:36Z</dcterms:modified>
</cp:coreProperties>
</file>