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9" r:id="rId7"/>
    <p:sldId id="261" r:id="rId8"/>
    <p:sldId id="266" r:id="rId9"/>
    <p:sldId id="262" r:id="rId10"/>
    <p:sldId id="263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F3768-EEE3-4D15-A706-B5D81EC7D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8EFF87-A079-45BE-AB3C-042DFFD77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1B8D2-209F-4A55-A2FD-B1A67DC9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267-59D4-4286-8ADB-F654B8BF1A3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E649C-6077-4871-83C3-6BC06D52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FA7E7-CA47-4B91-A807-8CFB2B34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9A8-D4BA-41A3-A1BF-E7B980E4C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32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B589E-4DDE-4F40-9FBE-F0DDA010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378AE6-D117-4147-AF6D-5DFC600ED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CC6B3-2691-49D5-9CE7-441F047B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267-59D4-4286-8ADB-F654B8BF1A3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BC1FD-F3F2-4E50-B506-8A1C374D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326DC-5244-4E55-B2E6-DF73A6A8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9A8-D4BA-41A3-A1BF-E7B980E4C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78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942D3D-7B4D-4675-8FFF-B67B0C49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37ED9C-D48B-4CEC-B1B9-A8545B0F2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799FE-B71B-4369-8DFC-0886EBEB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267-59D4-4286-8ADB-F654B8BF1A3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BDD12-225C-4BF9-A27C-28126F1C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4894F-0CF4-4FD7-B59C-AD9CFD39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9A8-D4BA-41A3-A1BF-E7B980E4C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5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C347E-2FC0-40B5-9803-167922C6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EDCD8-3DF1-41A9-A43F-546E6D55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A3FF1-1D1B-4233-A406-A8360349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267-59D4-4286-8ADB-F654B8BF1A3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79AD3-9289-4420-A444-759EA645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09131-FAD4-4690-AFE7-7984C54E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9A8-D4BA-41A3-A1BF-E7B980E4C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1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B59BE-9822-4284-8DC0-FF1C3814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0567E-9449-48C4-BAAE-4A229C207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0A1A5-9899-4F2A-990C-BA120D0F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267-59D4-4286-8ADB-F654B8BF1A3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7709B-7A9C-46EB-9FDA-410E7B1D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F7346-4B0C-4BC8-B49B-DECBA104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9A8-D4BA-41A3-A1BF-E7B980E4C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6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E622A-5FF7-47C5-83F3-0E35F733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24060-133E-40B3-863E-4368AC4EF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35CDFC-3E5E-46FB-BAC8-C003A8B20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5007F5-E0BA-415D-80A2-CF2BC4D9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267-59D4-4286-8ADB-F654B8BF1A3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A44B3-3806-4AC4-80E4-DA0FDB41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4472CF-90A3-4494-84FC-87502A61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9A8-D4BA-41A3-A1BF-E7B980E4C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20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E130D-B961-416F-A6C6-9B741E5C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40A34-26E7-4DF7-AEAF-FD12A5466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02DAD-3D51-4B02-B2AA-F69E9F525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945338-92E2-44D7-817D-B360FFE1F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F879E8-22DE-4ABE-AE52-34BD0AC49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A3E952-845C-4FC4-A7A5-7DB2ADBB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267-59D4-4286-8ADB-F654B8BF1A3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75123B-55E1-4BAB-BF90-55C5FEAC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F7123E-9555-485F-A75D-B4FC3DF9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9A8-D4BA-41A3-A1BF-E7B980E4C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24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7ECE-0E2B-44A4-A0B6-215C138B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104675-6D2C-4ADB-9213-1812CFFE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267-59D4-4286-8ADB-F654B8BF1A3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B6B75E-309F-4929-A651-819E4C78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C24FD5-5F9B-46D7-8D7D-516D68FC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9A8-D4BA-41A3-A1BF-E7B980E4C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83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DFF203-1093-4AA4-B58F-CD3331EA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267-59D4-4286-8ADB-F654B8BF1A3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F86D4-A820-406C-86C2-2CA5AE7F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C24D9-E3D4-48C1-8CFA-A88C0B01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9A8-D4BA-41A3-A1BF-E7B980E4C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B5EE-7D2B-4315-9CCE-760C1456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AF05B-BEC1-4072-A1A7-F146F55FD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EB4B8C-F3F5-49B4-8A7E-A823868E3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358F27-4ECC-4EB5-B3DF-E98CE15D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267-59D4-4286-8ADB-F654B8BF1A3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2D14C-3B49-4F89-905C-5DE5708C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87AC6-1B40-4AE8-8148-586CDF3F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9A8-D4BA-41A3-A1BF-E7B980E4C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83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705CC-91F0-4A91-B009-5E1E7410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6241EC-8D75-4C59-BFED-D224FAD3E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78AACC-2765-4B47-B437-268948401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833E8C-37F0-4F55-B201-257EBAEC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267-59D4-4286-8ADB-F654B8BF1A3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FBD0B-F28D-4D98-8EFB-7E40FF10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047A9-031A-4338-B441-972CEE9D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9A8-D4BA-41A3-A1BF-E7B980E4C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1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68CDBF-75F1-49F8-B97F-26CE2247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EAAAC2-70E9-4F7C-A4B1-40026254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5F564-1B5E-423D-9C9E-A2FA66172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FC267-59D4-4286-8ADB-F654B8BF1A3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FA7D6-B990-4EE7-91AA-1E6320D36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30213-3082-432D-8C9F-377004293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69A8-D4BA-41A3-A1BF-E7B980E4C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16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7706A-9DA3-4589-A3EA-C381B3D02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WebAssembly</a:t>
            </a:r>
            <a:r>
              <a:rPr lang="en-GB" dirty="0"/>
              <a:t> - Last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B61A53-7B21-46B0-B230-31B5A5FE5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 of WASM to </a:t>
            </a:r>
            <a:r>
              <a:rPr lang="en-GB" dirty="0" err="1"/>
              <a:t>WebApp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80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AAD27-4B00-44EC-A788-E154819A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WASM - Conclusion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D81AD-91CF-4DAB-AB74-90880863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Can manage suitable JS </a:t>
            </a:r>
            <a:r>
              <a:rPr lang="en-GB" dirty="0" err="1"/>
              <a:t>func</a:t>
            </a:r>
            <a:r>
              <a:rPr lang="en-GB" dirty="0"/>
              <a:t> with appropriate WASM code together</a:t>
            </a:r>
          </a:p>
          <a:p>
            <a:pPr lvl="1"/>
            <a:r>
              <a:rPr lang="en-GB" dirty="0"/>
              <a:t>Expected to “stick” JS code with other languages supports WASM</a:t>
            </a:r>
          </a:p>
          <a:p>
            <a:endParaRPr lang="en-GB" dirty="0"/>
          </a:p>
          <a:p>
            <a:r>
              <a:rPr lang="en-GB" dirty="0"/>
              <a:t>Shows equal or slightly better performance compared to pure JS</a:t>
            </a:r>
          </a:p>
          <a:p>
            <a:pPr lvl="1"/>
            <a:r>
              <a:rPr lang="en-GB" dirty="0"/>
              <a:t>Can choose when to load / instantiate codes</a:t>
            </a:r>
          </a:p>
          <a:p>
            <a:pPr lvl="1"/>
            <a:r>
              <a:rPr lang="en-GB" dirty="0"/>
              <a:t>Caching compiled modules via </a:t>
            </a:r>
            <a:r>
              <a:rPr lang="en-GB" dirty="0" err="1"/>
              <a:t>IndexedDB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complicated for general project</a:t>
            </a:r>
          </a:p>
          <a:p>
            <a:pPr lvl="1"/>
            <a:r>
              <a:rPr lang="en-GB" dirty="0"/>
              <a:t>Promise, WAST(S-expression)</a:t>
            </a:r>
          </a:p>
          <a:p>
            <a:pPr lvl="1"/>
            <a:r>
              <a:rPr lang="en-GB" dirty="0"/>
              <a:t>Necessity of compiler’s development / IDE</a:t>
            </a:r>
          </a:p>
        </p:txBody>
      </p:sp>
    </p:spTree>
    <p:extLst>
      <p:ext uri="{BB962C8B-B14F-4D97-AF65-F5344CB8AC3E}">
        <p14:creationId xmlns:p14="http://schemas.microsoft.com/office/powerpoint/2010/main" val="347109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2A157-3D40-440E-93F4-08B3497D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have I learnt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9EF3D-D068-4AD5-9E90-25813131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use Promise object</a:t>
            </a:r>
          </a:p>
          <a:p>
            <a:endParaRPr lang="en-GB" dirty="0"/>
          </a:p>
          <a:p>
            <a:r>
              <a:rPr lang="en-GB" dirty="0"/>
              <a:t>Compilation pipeline of C/C++ to WASM</a:t>
            </a:r>
          </a:p>
          <a:p>
            <a:endParaRPr lang="en-GB" dirty="0"/>
          </a:p>
          <a:p>
            <a:r>
              <a:rPr lang="en-GB" dirty="0"/>
              <a:t>How WASM works in web browser</a:t>
            </a:r>
          </a:p>
          <a:p>
            <a:endParaRPr lang="en-GB" dirty="0"/>
          </a:p>
          <a:p>
            <a:r>
              <a:rPr lang="en-GB" dirty="0"/>
              <a:t>Complexity of raw s-expression</a:t>
            </a:r>
          </a:p>
        </p:txBody>
      </p:sp>
    </p:spTree>
    <p:extLst>
      <p:ext uri="{BB962C8B-B14F-4D97-AF65-F5344CB8AC3E}">
        <p14:creationId xmlns:p14="http://schemas.microsoft.com/office/powerpoint/2010/main" val="266552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B3B06-4913-40CE-BB88-9B31F49D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Todo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A9969-37ED-462B-A38F-F0CD9F0C1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 role in the project</a:t>
            </a:r>
          </a:p>
          <a:p>
            <a:endParaRPr lang="en-GB" dirty="0"/>
          </a:p>
          <a:p>
            <a:r>
              <a:rPr lang="en-GB" dirty="0"/>
              <a:t>Concentrate on real implementation of web page / server app</a:t>
            </a:r>
          </a:p>
        </p:txBody>
      </p:sp>
    </p:spTree>
    <p:extLst>
      <p:ext uri="{BB962C8B-B14F-4D97-AF65-F5344CB8AC3E}">
        <p14:creationId xmlns:p14="http://schemas.microsoft.com/office/powerpoint/2010/main" val="214981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D925D-3D18-4781-BF2D-54B6DC44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F8DAC-829E-447E-9515-E98A19441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Memory / Table</a:t>
            </a:r>
          </a:p>
          <a:p>
            <a:endParaRPr lang="en-GB" dirty="0"/>
          </a:p>
          <a:p>
            <a:r>
              <a:rPr lang="en-GB" dirty="0"/>
              <a:t>Application of WASM</a:t>
            </a:r>
          </a:p>
          <a:p>
            <a:endParaRPr lang="en-GB" dirty="0"/>
          </a:p>
          <a:p>
            <a:r>
              <a:rPr lang="en-GB" dirty="0"/>
              <a:t>What have I learnt</a:t>
            </a:r>
          </a:p>
          <a:p>
            <a:endParaRPr lang="en-GB" dirty="0"/>
          </a:p>
          <a:p>
            <a:r>
              <a:rPr lang="en-GB" dirty="0" err="1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96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B8568-3666-4222-9577-B285F0AD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/ Table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4F231DB-55FF-4E96-9A0A-0DC1C6D69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431795"/>
              </p:ext>
            </p:extLst>
          </p:nvPr>
        </p:nvGraphicFramePr>
        <p:xfrm>
          <a:off x="1534159" y="2537706"/>
          <a:ext cx="9123681" cy="3374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227">
                  <a:extLst>
                    <a:ext uri="{9D8B030D-6E8A-4147-A177-3AD203B41FA5}">
                      <a16:colId xmlns:a16="http://schemas.microsoft.com/office/drawing/2014/main" val="3225225755"/>
                    </a:ext>
                  </a:extLst>
                </a:gridCol>
                <a:gridCol w="3041227">
                  <a:extLst>
                    <a:ext uri="{9D8B030D-6E8A-4147-A177-3AD203B41FA5}">
                      <a16:colId xmlns:a16="http://schemas.microsoft.com/office/drawing/2014/main" val="1744708474"/>
                    </a:ext>
                  </a:extLst>
                </a:gridCol>
                <a:gridCol w="3041227">
                  <a:extLst>
                    <a:ext uri="{9D8B030D-6E8A-4147-A177-3AD203B41FA5}">
                      <a16:colId xmlns:a16="http://schemas.microsoft.com/office/drawing/2014/main" val="3442685347"/>
                    </a:ext>
                  </a:extLst>
                </a:gridCol>
              </a:tblGrid>
              <a:tr h="99724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20491"/>
                  </a:ext>
                </a:extLst>
              </a:tr>
              <a:tr h="99724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endParaRPr lang="en-GB" sz="900" dirty="0"/>
                    </a:p>
                    <a:p>
                      <a:pPr algn="ctr"/>
                      <a:r>
                        <a:rPr lang="en-GB" dirty="0"/>
                        <a:t>Similarity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Array-like structure</a:t>
                      </a:r>
                    </a:p>
                    <a:p>
                      <a:pPr algn="ctr"/>
                      <a:r>
                        <a:rPr lang="en-GB" dirty="0"/>
                        <a:t>Accessible and mutable from both JS and WASM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056764"/>
                  </a:ext>
                </a:extLst>
              </a:tr>
              <a:tr h="997241"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  <a:p>
                      <a:pPr algn="ctr"/>
                      <a:endParaRPr lang="en-GB" sz="1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Difference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Resizable </a:t>
                      </a:r>
                      <a:r>
                        <a:rPr lang="en-GB" dirty="0" err="1"/>
                        <a:t>ArrayBuffer</a:t>
                      </a:r>
                      <a:endParaRPr lang="en-GB" dirty="0"/>
                    </a:p>
                    <a:p>
                      <a:pPr algn="ctr"/>
                      <a:r>
                        <a:rPr lang="en-GB" dirty="0"/>
                        <a:t>Holds raw bytes of memory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Given size and element type</a:t>
                      </a:r>
                    </a:p>
                    <a:p>
                      <a:pPr algn="ctr"/>
                      <a:r>
                        <a:rPr lang="en-GB" dirty="0"/>
                        <a:t>Stores function 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66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99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8FD1A-3189-4CF0-8588-724A7BC8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WASM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921CEC-83F9-48C6-B5C9-BC40A2E0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87" y="1997870"/>
            <a:ext cx="3917026" cy="19307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9FB35A-C8B9-45B7-97FA-417F91A7F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451" y="4478854"/>
            <a:ext cx="6171098" cy="16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8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EA93F-E70C-43B1-BA30-AC72D9F0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WASM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F69A37-249B-4928-9716-6DAA0A24D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61" y="1949148"/>
            <a:ext cx="2552700" cy="2152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9626F78-0620-4959-AA33-5F3BDE47C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982486"/>
            <a:ext cx="2571750" cy="21431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94180B-B19D-4E5D-98E6-CEC693FAC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254" y="4407884"/>
            <a:ext cx="2581275" cy="2133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509ADF1-F7A8-4067-AE30-633594D37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650" y="4417409"/>
            <a:ext cx="2552700" cy="21240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69F29EE-B062-43E8-B7D8-9FADFBBEC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4140" y="1968198"/>
            <a:ext cx="2571750" cy="21336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0C7751D-8E1C-49D0-ADF5-EF978F885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4615" y="4417409"/>
            <a:ext cx="25812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1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F8DCF-498C-482B-B52A-F135444F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WASM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533BE5-9507-415E-B2BF-840454763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644" y="2381140"/>
            <a:ext cx="7646711" cy="332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1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24005-59F1-4CD0-9AE7-1213FA03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WASM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46D6A1-FFD0-41D4-B770-2C6D3BD46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94" y="2106502"/>
            <a:ext cx="5822611" cy="9066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9EBE92-D7B1-42BB-93F2-375836688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694" y="3429000"/>
            <a:ext cx="5822611" cy="24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7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8CDB8-FD1B-4B3D-B062-7BEAC90A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WASM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28386E-500B-4FF2-BC47-3003759D6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67" y="1731028"/>
            <a:ext cx="2581275" cy="2124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2805F7-10AB-442A-9D23-3BC4EC55A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02" y="1731028"/>
            <a:ext cx="2558330" cy="2124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AFD7E4-3898-4CB3-AF18-07C304916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392" y="1731028"/>
            <a:ext cx="2571750" cy="2124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E1E97E-387B-4849-98C8-3EF7C8FFB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092" y="4336302"/>
            <a:ext cx="2533650" cy="2095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0A0DC8-F6B8-46CB-918E-AC27BCBC1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8902" y="4336302"/>
            <a:ext cx="2608566" cy="2095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96990A-613C-427B-9121-5E2D1D3864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4392" y="4336302"/>
            <a:ext cx="2571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7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A1D00-76A7-44D5-817C-168A27C4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WASM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5C3061-144F-446A-A504-D8591DA5E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625" y="2394592"/>
            <a:ext cx="4350425" cy="6774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63DAE2-A703-40ED-80AC-E21BBBEE4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25" y="3717090"/>
            <a:ext cx="4350425" cy="18410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CBBFDE-5A85-49F9-A528-C8EFB464E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865" y="2373155"/>
            <a:ext cx="2834847" cy="1397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281709-5AAF-4700-806C-67784446D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03" y="4329669"/>
            <a:ext cx="4466173" cy="122843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2910A1-4210-4CDD-A0EB-F3382C8EBD15}"/>
              </a:ext>
            </a:extLst>
          </p:cNvPr>
          <p:cNvSpPr/>
          <p:nvPr/>
        </p:nvSpPr>
        <p:spPr>
          <a:xfrm>
            <a:off x="5839493" y="2967335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932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183</Words>
  <Application>Microsoft Office PowerPoint</Application>
  <PresentationFormat>와이드스크린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WebAssembly - Last</vt:lpstr>
      <vt:lpstr>Content</vt:lpstr>
      <vt:lpstr>Memory / Table</vt:lpstr>
      <vt:lpstr>Application of WASM</vt:lpstr>
      <vt:lpstr>Application of WASM</vt:lpstr>
      <vt:lpstr>Application of WASM</vt:lpstr>
      <vt:lpstr>Application of WASM</vt:lpstr>
      <vt:lpstr>Application of WASM</vt:lpstr>
      <vt:lpstr>Application of WASM</vt:lpstr>
      <vt:lpstr>Application of WASM - Conclusion</vt:lpstr>
      <vt:lpstr>What have I learnt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 - Last</dc:title>
  <dc:creator>정욱 박</dc:creator>
  <cp:lastModifiedBy>정욱 박</cp:lastModifiedBy>
  <cp:revision>57</cp:revision>
  <dcterms:created xsi:type="dcterms:W3CDTF">2017-12-04T14:03:39Z</dcterms:created>
  <dcterms:modified xsi:type="dcterms:W3CDTF">2017-12-04T21:38:37Z</dcterms:modified>
</cp:coreProperties>
</file>