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67" r:id="rId6"/>
    <p:sldId id="258" r:id="rId7"/>
    <p:sldId id="262" r:id="rId8"/>
    <p:sldId id="261" r:id="rId9"/>
    <p:sldId id="269" r:id="rId10"/>
    <p:sldId id="263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193B-076B-4B93-960F-DD5029894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D0906-54D4-4C53-9BF5-F3E5EEFCA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F93C8-08CB-477F-9A2B-62CA59A9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EE6A-F8D9-4593-8243-B6C1FF533F6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D69B9-64F3-4DA5-B9D7-EB1495FE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72262-0212-42D3-AC2F-3A1FF430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161E-6A7D-4DB7-9010-70193E341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06681-C0B7-48A3-9C33-669F8E28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D4E9C-026E-43DE-A503-C23520279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79D90-56AE-44EA-94E1-A91B6075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EE6A-F8D9-4593-8243-B6C1FF533F6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4DE67-4EC2-4AFA-8277-A7193290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3F366-D386-499A-9013-66810F8A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161E-6A7D-4DB7-9010-70193E341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4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A56D8-F3E2-4FD3-BBD9-4EDF2BEB0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4FF47-8E63-4A24-BA29-3F41B43B8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3BE9B-E2C2-4F91-B72E-D6106973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EE6A-F8D9-4593-8243-B6C1FF533F6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AC49-4D92-4421-8D4C-835A30DA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D3B37-8953-4DF8-BD94-1DC4EDC8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161E-6A7D-4DB7-9010-70193E341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0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D8F1-2FAC-4295-94B6-52C3B867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7FB1E-63B1-4884-B0CF-8FFAF14F8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99A0C-FCB8-425A-A9A3-05EFAA80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EE6A-F8D9-4593-8243-B6C1FF533F6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D72ED-5E8E-43BE-A5E7-F4BBA7F6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70A93-1B87-4CC7-AB0D-1846A06E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161E-6A7D-4DB7-9010-70193E341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8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BD66-08B3-4E51-8698-BAF6B871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8ED61-D4D2-4515-A80A-D88D045E2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266E1-03CD-481F-A3C1-98FF85DE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EE6A-F8D9-4593-8243-B6C1FF533F6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0A5A4-0F5A-4909-8758-E7F6EC20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9E0A4-0230-4D7D-8237-227E269E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161E-6A7D-4DB7-9010-70193E341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2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48BC-BB24-40F9-92BB-082613DA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D89E8-39C2-4846-B656-D1A8D6AFE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66CEA-A9E4-45BF-A18C-29EAAC1AD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5ADA1-2483-4DD4-BDC9-F8A9818F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EE6A-F8D9-4593-8243-B6C1FF533F6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C6B4-FB19-473E-9091-5C088F1D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F20E7-7E78-4FB7-AD2C-7CA7C7E9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161E-6A7D-4DB7-9010-70193E341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8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D830-57AE-4990-816A-DA9738A8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C0353-3E69-496F-BBE5-0E8140269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D4709-F652-42D8-A2A3-DB4DF84BC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D1EA1-5151-4A9C-A801-4CFBAFB78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FEA05-FCCF-4775-A10F-2D8FE1046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C508F-B6C7-4C7D-BC9E-F348F5B5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EE6A-F8D9-4593-8243-B6C1FF533F6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C686E-0AD7-4AB8-A825-60C35FC2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FB4D78-06F2-4FC1-B383-0B4640B7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161E-6A7D-4DB7-9010-70193E341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4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D2CA-B3C2-4E94-89EF-2F46225E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B598B-780E-4CD7-8B43-5247667F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EE6A-F8D9-4593-8243-B6C1FF533F6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A8E63-F523-4F40-9DBB-2C11EC6D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C3A7F-2953-4B67-850B-742E0D1E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161E-6A7D-4DB7-9010-70193E341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7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7B7B2-64EF-4D5E-A080-DFC3AFA4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EE6A-F8D9-4593-8243-B6C1FF533F6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629FA-62F9-4810-A397-E5B1D736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26668-E103-4989-AEE0-33C72457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161E-6A7D-4DB7-9010-70193E341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2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B66E-39BB-4DDE-988B-2B76FE92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13A3E-3AA5-4BC4-83DB-36B1C48F1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89693-221A-428E-A839-DF71D1753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35B7F-6494-436C-B093-54A669A7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EE6A-F8D9-4593-8243-B6C1FF533F6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13CB-AF4D-4297-9301-EF863B8A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5A1B0-0CE1-4BE3-8C39-FB03778B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161E-6A7D-4DB7-9010-70193E341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5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A9E4-057D-4829-9DAF-F428F155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63CFE-3FA5-4DA3-8201-A3CC12B04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97E02-B474-4C84-8315-D7017CCAE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FDCCE-03C7-49F7-9035-EEB94176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EE6A-F8D9-4593-8243-B6C1FF533F6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B14BF-EFEC-4FD4-B7CE-0BC80EBD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DF4D2-7CF0-44AF-9E3E-DFCBE045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161E-6A7D-4DB7-9010-70193E341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0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58632B-CECF-4510-B27A-FD5CFFE1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50F7D-70AA-4224-BD13-4D3B6D7EF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64B51-C041-4403-B93B-552EB0107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0EE6A-F8D9-4593-8243-B6C1FF533F6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9D87D-F15F-4B70-9341-349C07C1F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300E3-D9CD-4C95-966D-6E499F36C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161E-6A7D-4DB7-9010-70193E341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2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pubs.opengroup.org/onlinepubs/9699919799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ripken.github.io/talks/wasm.html#/11" TargetMode="External"/><Relationship Id="rId2" Type="http://schemas.openxmlformats.org/officeDocument/2006/relationships/hyperlink" Target="http://kripken.github.io/emscripten-site/docs/introducing_emscripten/about_emscripte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bAssembly/binarye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4D5F-B380-4146-BBCD-CAE07D34D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WebAssembly</a:t>
            </a:r>
            <a:r>
              <a:rPr lang="en-US" dirty="0"/>
              <a:t> -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B5697-F2BB-4174-B83A-A83C37DCF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Another approach</a:t>
            </a:r>
          </a:p>
        </p:txBody>
      </p:sp>
    </p:spTree>
    <p:extLst>
      <p:ext uri="{BB962C8B-B14F-4D97-AF65-F5344CB8AC3E}">
        <p14:creationId xmlns:p14="http://schemas.microsoft.com/office/powerpoint/2010/main" val="226821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0898-C308-4943-8411-0FB50459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approach to execute WASM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29D93-DC80-46E3-A647-798AEF04F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531"/>
          <a:stretch/>
        </p:blipFill>
        <p:spPr>
          <a:xfrm>
            <a:off x="838200" y="2158122"/>
            <a:ext cx="5267325" cy="2541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14709E-A49B-442D-8A9D-1E5E9BC23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2324098"/>
            <a:ext cx="3810000" cy="2209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A1C18B-48D5-4774-A4B7-3FDEB3BA7D33}"/>
              </a:ext>
            </a:extLst>
          </p:cNvPr>
          <p:cNvCxnSpPr>
            <a:cxnSpLocks/>
          </p:cNvCxnSpPr>
          <p:nvPr/>
        </p:nvCxnSpPr>
        <p:spPr>
          <a:xfrm>
            <a:off x="1357647" y="3826493"/>
            <a:ext cx="47215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7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6AC0-3DF9-46FA-9163-EBA1FA73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9097A-D999-49C5-B53A-5EE10084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C POSIX library </a:t>
            </a:r>
            <a:r>
              <a:rPr lang="en-US" dirty="0">
                <a:hlinkClick r:id="rId2"/>
              </a:rPr>
              <a:t>http://pubs.opengroup.org/onlinepubs/9699919799/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Apply standard I/O to base WASM</a:t>
            </a:r>
          </a:p>
        </p:txBody>
      </p:sp>
    </p:spTree>
    <p:extLst>
      <p:ext uri="{BB962C8B-B14F-4D97-AF65-F5344CB8AC3E}">
        <p14:creationId xmlns:p14="http://schemas.microsoft.com/office/powerpoint/2010/main" val="3699642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CF38-5416-45C1-A12D-360B8A93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CAAB6-5CD4-452F-A99A-00D84712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– </a:t>
            </a:r>
            <a:r>
              <a:rPr lang="en-US" dirty="0" err="1">
                <a:hlinkClick r:id="rId2"/>
              </a:rPr>
              <a:t>Emscripten</a:t>
            </a:r>
            <a:r>
              <a:rPr lang="en-US" dirty="0">
                <a:hlinkClick r:id="rId2"/>
              </a:rPr>
              <a:t> Official Website</a:t>
            </a:r>
            <a:endParaRPr lang="en-US" dirty="0"/>
          </a:p>
          <a:p>
            <a:endParaRPr lang="en-US" dirty="0"/>
          </a:p>
          <a:p>
            <a:r>
              <a:rPr lang="en-US" dirty="0"/>
              <a:t>[2] – </a:t>
            </a:r>
            <a:r>
              <a:rPr lang="en-US" dirty="0" err="1">
                <a:hlinkClick r:id="rId3"/>
              </a:rPr>
              <a:t>Emscripten</a:t>
            </a:r>
            <a:r>
              <a:rPr lang="en-US" dirty="0">
                <a:hlinkClick r:id="rId3"/>
              </a:rPr>
              <a:t> and </a:t>
            </a:r>
            <a:r>
              <a:rPr lang="en-US" dirty="0" err="1">
                <a:hlinkClick r:id="rId3"/>
              </a:rPr>
              <a:t>WebAssembly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B37D-D1B5-4E31-BC06-C961307C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9CC8B-96AA-4AA9-84F8-72C277152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/ Another way to get .</a:t>
            </a:r>
            <a:r>
              <a:rPr lang="en-US" dirty="0" err="1"/>
              <a:t>wasm</a:t>
            </a:r>
            <a:r>
              <a:rPr lang="en-US" dirty="0"/>
              <a:t> file</a:t>
            </a:r>
          </a:p>
          <a:p>
            <a:endParaRPr lang="en-US" dirty="0"/>
          </a:p>
          <a:p>
            <a:r>
              <a:rPr lang="en-US" dirty="0"/>
              <a:t>Another approach to execute WASM</a:t>
            </a:r>
          </a:p>
        </p:txBody>
      </p:sp>
    </p:spTree>
    <p:extLst>
      <p:ext uri="{BB962C8B-B14F-4D97-AF65-F5344CB8AC3E}">
        <p14:creationId xmlns:p14="http://schemas.microsoft.com/office/powerpoint/2010/main" val="236351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8BD0-8270-45D1-A213-4399A8B9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way to get .</a:t>
            </a:r>
            <a:r>
              <a:rPr lang="en-US" dirty="0" err="1"/>
              <a:t>wasm</a:t>
            </a:r>
            <a:r>
              <a:rPr lang="en-US" dirty="0"/>
              <a:t> file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A22558D-6943-42A0-97FD-67E7B7F70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68" y="1690688"/>
            <a:ext cx="7078063" cy="4201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188C17-BEFD-446C-8242-6A831EE2B796}"/>
              </a:ext>
            </a:extLst>
          </p:cNvPr>
          <p:cNvSpPr txBox="1"/>
          <p:nvPr/>
        </p:nvSpPr>
        <p:spPr>
          <a:xfrm>
            <a:off x="5874624" y="58917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68672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BC70-61CF-4BCD-863C-AAC7E463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way to get .</a:t>
            </a:r>
            <a:r>
              <a:rPr lang="en-US" dirty="0" err="1"/>
              <a:t>wasm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BD54F-2BA6-4FC8-8AE7-FB9FFB3AB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Including full C standard library, </a:t>
            </a:r>
            <a:r>
              <a:rPr lang="en-US" dirty="0" err="1"/>
              <a:t>syscalls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Running a </a:t>
            </a:r>
            <a:r>
              <a:rPr lang="en-US" dirty="0" err="1"/>
              <a:t>WebAssembly</a:t>
            </a:r>
            <a:r>
              <a:rPr lang="en-US" dirty="0"/>
              <a:t> interpreter(wasm.js)[2]</a:t>
            </a:r>
          </a:p>
          <a:p>
            <a:endParaRPr lang="en-US" dirty="0"/>
          </a:p>
          <a:p>
            <a:r>
              <a:rPr lang="en-US" dirty="0"/>
              <a:t>Too much complicated and verbose</a:t>
            </a:r>
          </a:p>
        </p:txBody>
      </p:sp>
    </p:spTree>
    <p:extLst>
      <p:ext uri="{BB962C8B-B14F-4D97-AF65-F5344CB8AC3E}">
        <p14:creationId xmlns:p14="http://schemas.microsoft.com/office/powerpoint/2010/main" val="301823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944C-604F-488F-A23E-06E756FE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way to get .</a:t>
            </a:r>
            <a:r>
              <a:rPr lang="en-US" dirty="0" err="1"/>
              <a:t>wasm</a:t>
            </a:r>
            <a:r>
              <a:rPr lang="en-US" dirty="0"/>
              <a:t> file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9A4B891-9E77-46BE-9B07-05A6BF235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38" y="1825625"/>
            <a:ext cx="6733123" cy="4351338"/>
          </a:xfrm>
        </p:spPr>
      </p:pic>
    </p:spTree>
    <p:extLst>
      <p:ext uri="{BB962C8B-B14F-4D97-AF65-F5344CB8AC3E}">
        <p14:creationId xmlns:p14="http://schemas.microsoft.com/office/powerpoint/2010/main" val="277515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6B57-1057-4869-AF25-2B7C6A67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get .</a:t>
            </a:r>
            <a:r>
              <a:rPr lang="en-US" dirty="0" err="1"/>
              <a:t>wasm</a:t>
            </a:r>
            <a:r>
              <a:rPr lang="en-US" dirty="0"/>
              <a:t>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568FB-E9AB-4FA8-AF78-19066ED1E41D}"/>
              </a:ext>
            </a:extLst>
          </p:cNvPr>
          <p:cNvSpPr/>
          <p:nvPr/>
        </p:nvSpPr>
        <p:spPr>
          <a:xfrm>
            <a:off x="10226180" y="3146920"/>
            <a:ext cx="1127620" cy="564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foo.wasm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F7E622-BCB0-4CB1-927D-5245126C994B}"/>
              </a:ext>
            </a:extLst>
          </p:cNvPr>
          <p:cNvSpPr/>
          <p:nvPr/>
        </p:nvSpPr>
        <p:spPr>
          <a:xfrm>
            <a:off x="838200" y="3146920"/>
            <a:ext cx="1127620" cy="564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foo.c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DE8B0-B856-4EAB-8F0A-D6713CDB1E58}"/>
              </a:ext>
            </a:extLst>
          </p:cNvPr>
          <p:cNvSpPr/>
          <p:nvPr/>
        </p:nvSpPr>
        <p:spPr>
          <a:xfrm>
            <a:off x="3943525" y="3146920"/>
            <a:ext cx="1127620" cy="564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foo.s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0FDA0-C372-4A3C-BB31-AA48D31BC6CE}"/>
              </a:ext>
            </a:extLst>
          </p:cNvPr>
          <p:cNvSpPr/>
          <p:nvPr/>
        </p:nvSpPr>
        <p:spPr>
          <a:xfrm>
            <a:off x="7120855" y="3146920"/>
            <a:ext cx="1127620" cy="564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foo.wat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8C670D-BEC7-4347-9055-21CBB1A0546E}"/>
              </a:ext>
            </a:extLst>
          </p:cNvPr>
          <p:cNvCxnSpPr>
            <a:cxnSpLocks/>
          </p:cNvCxnSpPr>
          <p:nvPr/>
        </p:nvCxnSpPr>
        <p:spPr>
          <a:xfrm>
            <a:off x="2080470" y="3429000"/>
            <a:ext cx="1745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50D8D6-58DD-4A25-A6A2-0D9A870AE17E}"/>
              </a:ext>
            </a:extLst>
          </p:cNvPr>
          <p:cNvCxnSpPr>
            <a:cxnSpLocks/>
          </p:cNvCxnSpPr>
          <p:nvPr/>
        </p:nvCxnSpPr>
        <p:spPr>
          <a:xfrm>
            <a:off x="5223195" y="3429000"/>
            <a:ext cx="1745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7FDB3D-C7F6-43AE-A114-E889B05B414D}"/>
              </a:ext>
            </a:extLst>
          </p:cNvPr>
          <p:cNvCxnSpPr>
            <a:cxnSpLocks/>
          </p:cNvCxnSpPr>
          <p:nvPr/>
        </p:nvCxnSpPr>
        <p:spPr>
          <a:xfrm>
            <a:off x="8365223" y="3429000"/>
            <a:ext cx="1745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75D9C8-36B9-4DD3-B9FE-D7D5B735FBE6}"/>
              </a:ext>
            </a:extLst>
          </p:cNvPr>
          <p:cNvSpPr txBox="1"/>
          <p:nvPr/>
        </p:nvSpPr>
        <p:spPr>
          <a:xfrm>
            <a:off x="1831032" y="3711080"/>
            <a:ext cx="2247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clang -S</a:t>
            </a:r>
          </a:p>
          <a:p>
            <a:pPr algn="ctr"/>
            <a:r>
              <a:rPr lang="en-US" dirty="0"/>
              <a:t>--target=</a:t>
            </a:r>
            <a:r>
              <a:rPr lang="en-US" dirty="0" err="1"/>
              <a:t>wasm</a:t>
            </a:r>
            <a:r>
              <a:rPr lang="en-US" dirty="0"/>
              <a:t>[32/64]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BAEEF-8F54-44AD-BDEA-F88E02D3C1B9}"/>
              </a:ext>
            </a:extLst>
          </p:cNvPr>
          <p:cNvSpPr txBox="1"/>
          <p:nvPr/>
        </p:nvSpPr>
        <p:spPr>
          <a:xfrm>
            <a:off x="5626639" y="3849579"/>
            <a:ext cx="93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s2wasm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DF8AA9-3895-498D-AB0A-2B459B1F214B}"/>
              </a:ext>
            </a:extLst>
          </p:cNvPr>
          <p:cNvSpPr txBox="1"/>
          <p:nvPr/>
        </p:nvSpPr>
        <p:spPr>
          <a:xfrm>
            <a:off x="8736607" y="3849579"/>
            <a:ext cx="100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wasm</a:t>
            </a:r>
            <a:r>
              <a:rPr lang="en-US" dirty="0"/>
              <a:t>-as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06AD6BE-51F5-40FB-8F9D-FF326B2CABC8}"/>
              </a:ext>
            </a:extLst>
          </p:cNvPr>
          <p:cNvCxnSpPr>
            <a:stCxn id="18" idx="2"/>
            <a:endCxn id="19" idx="2"/>
          </p:cNvCxnSpPr>
          <p:nvPr/>
        </p:nvCxnSpPr>
        <p:spPr>
          <a:xfrm rot="16200000" flipH="1">
            <a:off x="7667013" y="2647897"/>
            <a:ext cx="12700" cy="3142028"/>
          </a:xfrm>
          <a:prstGeom prst="bentConnector3">
            <a:avLst>
              <a:gd name="adj1" fmla="val 20642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DF18D0-52E3-4055-A86C-7E0C50D42FD4}"/>
              </a:ext>
            </a:extLst>
          </p:cNvPr>
          <p:cNvSpPr txBox="1"/>
          <p:nvPr/>
        </p:nvSpPr>
        <p:spPr>
          <a:xfrm>
            <a:off x="7177186" y="4639488"/>
            <a:ext cx="101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Binaryen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425F5-22FC-4F48-8E21-DF13A207E47F}"/>
              </a:ext>
            </a:extLst>
          </p:cNvPr>
          <p:cNvSpPr txBox="1"/>
          <p:nvPr/>
        </p:nvSpPr>
        <p:spPr>
          <a:xfrm>
            <a:off x="5259903" y="5444455"/>
            <a:ext cx="167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2"/>
              </a:rPr>
              <a:t>Binaryen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8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2030-92C6-4F08-B422-4A45A778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get .</a:t>
            </a:r>
            <a:r>
              <a:rPr lang="en-US" dirty="0" err="1"/>
              <a:t>wasm</a:t>
            </a:r>
            <a:r>
              <a:rPr lang="en-US" dirty="0"/>
              <a:t> code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A52BA10-F7A7-45C4-83A1-CD5AACD57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012" y="1848644"/>
            <a:ext cx="81819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6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ABB0-52E8-49F2-B3B5-5FECD76F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get .</a:t>
            </a:r>
            <a:r>
              <a:rPr lang="en-US" dirty="0" err="1"/>
              <a:t>wasm</a:t>
            </a:r>
            <a:r>
              <a:rPr lang="en-US" dirty="0"/>
              <a:t>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70145-88BE-42B7-8203-36102C212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425"/>
          <a:stretch/>
        </p:blipFill>
        <p:spPr>
          <a:xfrm>
            <a:off x="2455706" y="1690688"/>
            <a:ext cx="2501673" cy="430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D72DAD-619B-4A6E-958D-6B244868AB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425"/>
          <a:stretch/>
        </p:blipFill>
        <p:spPr>
          <a:xfrm>
            <a:off x="7234623" y="1690688"/>
            <a:ext cx="2501673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4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7ACD-F225-48E1-ADA2-847216D5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approach to execute WASM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6F148-6E31-41B4-96CA-133B5F2EF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2474944"/>
            <a:ext cx="6562725" cy="1781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9DB992-44AD-4D9B-AFA8-60DFA84C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399" y="5040375"/>
            <a:ext cx="57912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2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167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WebAssembly - III</vt:lpstr>
      <vt:lpstr>Contents</vt:lpstr>
      <vt:lpstr>Existing way to get .wasm file</vt:lpstr>
      <vt:lpstr>Existing way to get .wasm file</vt:lpstr>
      <vt:lpstr>Existing way to get .wasm file</vt:lpstr>
      <vt:lpstr>Another way to get .wasm code</vt:lpstr>
      <vt:lpstr>Another way to get .wasm code</vt:lpstr>
      <vt:lpstr>Another way to get .wasm code</vt:lpstr>
      <vt:lpstr>Another approach to execute WASM</vt:lpstr>
      <vt:lpstr>Another approach to execute WASM</vt:lpstr>
      <vt:lpstr>Overall</vt:lpstr>
      <vt:lpstr>Citation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WebAssembly - III</dc:title>
  <dc:creator>Hatchling</dc:creator>
  <cp:lastModifiedBy>Hatchling</cp:lastModifiedBy>
  <cp:revision>73</cp:revision>
  <dcterms:created xsi:type="dcterms:W3CDTF">2018-04-24T23:04:24Z</dcterms:created>
  <dcterms:modified xsi:type="dcterms:W3CDTF">2018-04-27T00:48:06Z</dcterms:modified>
</cp:coreProperties>
</file>