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64" r:id="rId7"/>
    <p:sldId id="260" r:id="rId8"/>
    <p:sldId id="267" r:id="rId9"/>
    <p:sldId id="265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9D97C-E97B-4A6B-A5A3-F64987BDF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2BB591-B86D-4ED5-ACB9-8EFB174A6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8C23-62B7-45FB-B217-16061F6A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408-2199-4D5B-AA46-FE381EA3F670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096F3-461A-48AF-9E4F-1A42AAB3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55105-3185-4EBE-AC4C-EB4A73A6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C31-484F-4F22-BAC8-75887BFB75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61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4819B-8916-4B17-B5EF-8D372B2C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F6415C-B201-4E44-A710-CCB3A320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F500D-2D77-4EC5-8B07-0C71607C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408-2199-4D5B-AA46-FE381EA3F670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DDF84-8104-4FF6-BAB4-343F7804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5E34B-F87F-4335-B746-FDC377C6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C31-484F-4F22-BAC8-75887BFB75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3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DD524B-BFD4-4631-A919-723A68167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68FEE-009A-42BB-8CAC-647ECFE28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CDD50-C168-46B8-A3D4-EF7E394D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408-2199-4D5B-AA46-FE381EA3F670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12ED5-24FA-441C-BFF6-57D7DA0A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13BA5-81BC-4581-8777-4DBCA271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C31-484F-4F22-BAC8-75887BFB75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72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1B57D-8B32-484F-89D1-F335E5AC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A55DC-3819-40C2-8D26-A7BEDDCD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A7A70-5B83-47AA-A8A9-528456EB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408-2199-4D5B-AA46-FE381EA3F670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E5281-B134-4846-8D0D-DEBE38C4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CCD45-9E45-465A-8D9A-C2CD973B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C31-484F-4F22-BAC8-75887BFB75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70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FE878-80F0-43F5-874C-6493BDE7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54556-C576-428C-BA95-5955951C4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D3860-0ACF-4F24-A9E5-47EE3814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408-2199-4D5B-AA46-FE381EA3F670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30BF7-E966-4C94-A2FE-58902F32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152A6-568E-46DB-9DE7-FB59A612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C31-484F-4F22-BAC8-75887BFB75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93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53FDD-6132-478B-A011-BA37310D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1DCB3-0AFE-4C4A-AFF0-4919611F7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9D8767-3A38-4F9A-9F5D-F1A70348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F8457-35F9-4CC2-85EC-45C4A029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408-2199-4D5B-AA46-FE381EA3F670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12464-9982-4690-AD14-9CE57F92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3F7CD-B30E-48CE-B753-62696742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C31-484F-4F22-BAC8-75887BFB75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9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5755D-BFB6-4B17-88E2-38C42B10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A06CF-B77A-4204-84FF-70A6CD4EB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1DCFEC-571A-4E34-A8AC-A7CBFFEC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A9DB08-7AC0-4282-A84F-F091636D0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30B11C-F358-4CC4-9862-F998932F4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3A5FF2-9754-4B6A-961F-6DDB9E84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408-2199-4D5B-AA46-FE381EA3F670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E950FB-6226-4700-BFFC-4A40F96D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39409-BCDA-44F5-81B8-1EE793B2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C31-484F-4F22-BAC8-75887BFB75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17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28C58-6625-488A-A124-79978B1E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AFE9A4-C47F-45D3-AFCC-EC70652B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408-2199-4D5B-AA46-FE381EA3F670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4426E3-3DE8-424B-A6A0-49E33AE2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329616-A2FF-46BE-BCBD-999398A6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C31-484F-4F22-BAC8-75887BFB75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41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589EDC-0E71-4C19-AEE0-EB8032FB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408-2199-4D5B-AA46-FE381EA3F670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25F546-30A1-4323-8CB1-4BDA0808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8EEF62-8865-4B17-9F3D-F6979C5C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C31-484F-4F22-BAC8-75887BFB75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1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E2EA7-71CC-4723-AE47-1BED9310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96254-AD04-4B9A-A375-F784F0F11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42B4F3-3ED0-4AC3-B0F4-639834C4E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DEB1A-DB33-44C6-82E7-98BA97F7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408-2199-4D5B-AA46-FE381EA3F670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B71E8-6A34-43BB-8629-C36D05BF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DDE67-3644-4697-AFEF-25300B36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C31-484F-4F22-BAC8-75887BFB75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17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B2BA4-C207-45F8-B053-82F7B14E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56EE08-8D0E-45A5-833E-D29520759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A22BC-6D48-4F10-97B2-7BD0A2ACA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DDFA93-7705-4CD5-8545-948863F3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408-2199-4D5B-AA46-FE381EA3F670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48533-3C8F-4AD5-98F9-17978C33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95859-5C50-4EEA-9903-2A7D0769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AC31-484F-4F22-BAC8-75887BFB75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40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8F772-181F-4C1C-B302-28124287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48D7F-0523-4EBB-93AF-DB654F7FE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02B0E-2D03-4420-A8BD-F955FCB1F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5408-2199-4D5B-AA46-FE381EA3F670}" type="datetimeFigureOut">
              <a:rPr lang="en-GB" smtClean="0"/>
              <a:t>25/09/2017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5A26B-61B4-4B1F-8717-8DB456471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81E86-5A47-4B6C-B7F1-BD60E47DC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DAC31-484F-4F22-BAC8-75887BFB75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2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0F8B1-AA54-46E1-964D-3E1B17E94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WebAssembly</a:t>
            </a:r>
            <a:r>
              <a:rPr lang="en-GB" dirty="0"/>
              <a:t> - II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5C6C1B-2A8D-4561-BC6C-456B26320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Prerequisites / How to use it</a:t>
            </a:r>
          </a:p>
        </p:txBody>
      </p:sp>
    </p:spTree>
    <p:extLst>
      <p:ext uri="{BB962C8B-B14F-4D97-AF65-F5344CB8AC3E}">
        <p14:creationId xmlns:p14="http://schemas.microsoft.com/office/powerpoint/2010/main" val="91830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B569-49CA-4C69-9213-45A23331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How to instantiate WASM code?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B08C5E-C2C1-40C9-8A6C-A59BA778EC70}"/>
              </a:ext>
            </a:extLst>
          </p:cNvPr>
          <p:cNvSpPr/>
          <p:nvPr/>
        </p:nvSpPr>
        <p:spPr>
          <a:xfrm>
            <a:off x="4569203" y="3073350"/>
            <a:ext cx="3053594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WebAssembly.instantiate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6D67F-0F18-474A-9929-2AF593646B4D}"/>
              </a:ext>
            </a:extLst>
          </p:cNvPr>
          <p:cNvSpPr/>
          <p:nvPr/>
        </p:nvSpPr>
        <p:spPr>
          <a:xfrm>
            <a:off x="1079371" y="2044316"/>
            <a:ext cx="436229" cy="43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1EF72-667D-4911-82E1-9F0C5D43BD01}"/>
              </a:ext>
            </a:extLst>
          </p:cNvPr>
          <p:cNvSpPr/>
          <p:nvPr/>
        </p:nvSpPr>
        <p:spPr>
          <a:xfrm>
            <a:off x="1515600" y="2044316"/>
            <a:ext cx="436229" cy="43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E0C92-FCAC-4C95-B4A3-F840D32720B0}"/>
              </a:ext>
            </a:extLst>
          </p:cNvPr>
          <p:cNvSpPr/>
          <p:nvPr/>
        </p:nvSpPr>
        <p:spPr>
          <a:xfrm>
            <a:off x="1951829" y="2044316"/>
            <a:ext cx="436229" cy="43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4D511B-764E-4ABE-8605-B6DB6AD56767}"/>
              </a:ext>
            </a:extLst>
          </p:cNvPr>
          <p:cNvSpPr/>
          <p:nvPr/>
        </p:nvSpPr>
        <p:spPr>
          <a:xfrm>
            <a:off x="2388058" y="2044316"/>
            <a:ext cx="436229" cy="43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EA6CA7-B5CA-4760-8F31-4D6A57E1EC35}"/>
              </a:ext>
            </a:extLst>
          </p:cNvPr>
          <p:cNvSpPr/>
          <p:nvPr/>
        </p:nvSpPr>
        <p:spPr>
          <a:xfrm>
            <a:off x="2824287" y="2044316"/>
            <a:ext cx="436229" cy="43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5A8554-3F38-47A7-B4F8-2FA801517C4E}"/>
              </a:ext>
            </a:extLst>
          </p:cNvPr>
          <p:cNvSpPr/>
          <p:nvPr/>
        </p:nvSpPr>
        <p:spPr>
          <a:xfrm>
            <a:off x="3260516" y="2044316"/>
            <a:ext cx="436229" cy="43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502CA-FF75-4734-8902-4056C7E9667B}"/>
              </a:ext>
            </a:extLst>
          </p:cNvPr>
          <p:cNvSpPr/>
          <p:nvPr/>
        </p:nvSpPr>
        <p:spPr>
          <a:xfrm>
            <a:off x="3696745" y="2044316"/>
            <a:ext cx="436229" cy="43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7D9EC-4CBC-4947-9C2C-D523694A37B7}"/>
              </a:ext>
            </a:extLst>
          </p:cNvPr>
          <p:cNvSpPr/>
          <p:nvPr/>
        </p:nvSpPr>
        <p:spPr>
          <a:xfrm>
            <a:off x="4132974" y="2044316"/>
            <a:ext cx="436229" cy="43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B6B78-31FE-45CA-BB5C-1D12D4BE52D3}"/>
              </a:ext>
            </a:extLst>
          </p:cNvPr>
          <p:cNvSpPr txBox="1"/>
          <p:nvPr/>
        </p:nvSpPr>
        <p:spPr>
          <a:xfrm>
            <a:off x="1705070" y="2649414"/>
            <a:ext cx="223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JavaScript </a:t>
            </a:r>
            <a:r>
              <a:rPr lang="en-US" altLang="ko-KR" dirty="0" err="1"/>
              <a:t>ArrayBuffer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4BC2E4-9F1D-4689-A791-F988C91D8EEA}"/>
              </a:ext>
            </a:extLst>
          </p:cNvPr>
          <p:cNvSpPr/>
          <p:nvPr/>
        </p:nvSpPr>
        <p:spPr>
          <a:xfrm>
            <a:off x="7850697" y="1815716"/>
            <a:ext cx="2526485" cy="8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importObject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86EC407-6FE7-423F-95A5-412EE497C31F}"/>
              </a:ext>
            </a:extLst>
          </p:cNvPr>
          <p:cNvCxnSpPr>
            <a:cxnSpLocks/>
          </p:cNvCxnSpPr>
          <p:nvPr/>
        </p:nvCxnSpPr>
        <p:spPr>
          <a:xfrm>
            <a:off x="4851269" y="2439997"/>
            <a:ext cx="536218" cy="5382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573A166B-7715-4588-B842-85F2120B1F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88769" y="2335135"/>
            <a:ext cx="625699" cy="64315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Down 39">
            <a:extLst>
              <a:ext uri="{FF2B5EF4-FFF2-40B4-BE49-F238E27FC236}">
                <a16:creationId xmlns:a16="http://schemas.microsoft.com/office/drawing/2014/main" id="{C62EF66A-1F2E-46A1-A498-0E55AD7F6462}"/>
              </a:ext>
            </a:extLst>
          </p:cNvPr>
          <p:cNvSpPr/>
          <p:nvPr/>
        </p:nvSpPr>
        <p:spPr>
          <a:xfrm>
            <a:off x="5844329" y="4082809"/>
            <a:ext cx="503339" cy="906011"/>
          </a:xfrm>
          <a:prstGeom prst="downArrow">
            <a:avLst>
              <a:gd name="adj1" fmla="val 3333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12E685-AEDF-459D-A322-C9677F2DF8FE}"/>
              </a:ext>
            </a:extLst>
          </p:cNvPr>
          <p:cNvSpPr/>
          <p:nvPr/>
        </p:nvSpPr>
        <p:spPr>
          <a:xfrm>
            <a:off x="5069735" y="5083879"/>
            <a:ext cx="1026263" cy="956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FAAAD3-8AC4-4DAF-9C54-33BC50F57CD6}"/>
              </a:ext>
            </a:extLst>
          </p:cNvPr>
          <p:cNvSpPr/>
          <p:nvPr/>
        </p:nvSpPr>
        <p:spPr>
          <a:xfrm>
            <a:off x="6095998" y="5083879"/>
            <a:ext cx="1026263" cy="956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Instance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CC79AC-BEE9-4A79-8CCE-3105CD3C4508}"/>
              </a:ext>
            </a:extLst>
          </p:cNvPr>
          <p:cNvSpPr txBox="1"/>
          <p:nvPr/>
        </p:nvSpPr>
        <p:spPr>
          <a:xfrm>
            <a:off x="5379103" y="6181331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ResultObject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37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ED18-4DC0-4A47-B614-ED3D7EBA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run WASM code?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7E47C4-148E-4CC7-B1FB-373A332EA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075" y="2834481"/>
            <a:ext cx="48958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F178-AE94-448C-8CF7-5D342FEC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D0AC3-527A-4CB7-8DA7-9F7526FD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 / Export</a:t>
            </a:r>
          </a:p>
          <a:p>
            <a:endParaRPr lang="en-US" altLang="ko-KR" dirty="0"/>
          </a:p>
          <a:p>
            <a:r>
              <a:rPr lang="en-US" altLang="ko-KR" dirty="0"/>
              <a:t>Import Object</a:t>
            </a:r>
          </a:p>
          <a:p>
            <a:endParaRPr lang="en-US" altLang="ko-KR" dirty="0"/>
          </a:p>
          <a:p>
            <a:r>
              <a:rPr lang="en-US" altLang="ko-KR" dirty="0"/>
              <a:t>S-expression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50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06CC1-3AAD-4B4B-979C-523EA426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DF975-D380-407E-AA3B-37DF5022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load / compile / instantiate / run WASM code?</a:t>
            </a:r>
          </a:p>
          <a:p>
            <a:endParaRPr lang="en-GB" dirty="0"/>
          </a:p>
          <a:p>
            <a:r>
              <a:rPr lang="en-GB" dirty="0"/>
              <a:t>Promise object</a:t>
            </a:r>
          </a:p>
          <a:p>
            <a:endParaRPr lang="en-GB" dirty="0"/>
          </a:p>
          <a:p>
            <a:r>
              <a:rPr lang="en-GB" dirty="0"/>
              <a:t>Synchronous / Asynchronous?</a:t>
            </a:r>
          </a:p>
          <a:p>
            <a:endParaRPr lang="en-GB" dirty="0"/>
          </a:p>
          <a:p>
            <a:r>
              <a:rPr lang="en-GB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135136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48B8-F42D-4B5F-84A7-D475603D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How to load WASM code?</a:t>
            </a:r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F682EE-8FBD-4A01-8FF6-9643AD8DAA40}"/>
              </a:ext>
            </a:extLst>
          </p:cNvPr>
          <p:cNvGrpSpPr/>
          <p:nvPr/>
        </p:nvGrpSpPr>
        <p:grpSpPr>
          <a:xfrm>
            <a:off x="1749634" y="3138353"/>
            <a:ext cx="982211" cy="1325676"/>
            <a:chOff x="2697590" y="3146742"/>
            <a:chExt cx="982211" cy="1325676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18F7B730-7237-4787-9F4A-EA2213B0AFFD}"/>
                </a:ext>
              </a:extLst>
            </p:cNvPr>
            <p:cNvSpPr/>
            <p:nvPr/>
          </p:nvSpPr>
          <p:spPr>
            <a:xfrm>
              <a:off x="2844747" y="3180518"/>
              <a:ext cx="687898" cy="880844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3B7ACE-FDE1-423D-A9BA-48700D607579}"/>
                </a:ext>
              </a:extLst>
            </p:cNvPr>
            <p:cNvSpPr txBox="1"/>
            <p:nvPr/>
          </p:nvSpPr>
          <p:spPr>
            <a:xfrm>
              <a:off x="2697590" y="4164641"/>
              <a:ext cx="982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WASM File</a:t>
              </a:r>
              <a:endParaRPr lang="ko-KR" altLang="en-US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9436FD-FD4E-4176-9182-CF532ABBF574}"/>
                </a:ext>
              </a:extLst>
            </p:cNvPr>
            <p:cNvSpPr txBox="1"/>
            <p:nvPr/>
          </p:nvSpPr>
          <p:spPr>
            <a:xfrm>
              <a:off x="2800702" y="3146742"/>
              <a:ext cx="69410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0061 736d 0100 0000 01ef 0337 6001 7f01</a:t>
              </a:r>
            </a:p>
            <a:p>
              <a:r>
                <a:rPr lang="en-US" altLang="ko-KR" sz="800" dirty="0"/>
                <a:t>7f60 037f 7f7f 017f 6003 7f7f …</a:t>
              </a:r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DB13712-8938-479E-894D-923D36483B0C}"/>
              </a:ext>
            </a:extLst>
          </p:cNvPr>
          <p:cNvSpPr/>
          <p:nvPr/>
        </p:nvSpPr>
        <p:spPr>
          <a:xfrm>
            <a:off x="3615655" y="3541461"/>
            <a:ext cx="2583809" cy="24856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8135C-E9E9-415A-AEA5-5E90F8DCA01D}"/>
              </a:ext>
            </a:extLst>
          </p:cNvPr>
          <p:cNvSpPr txBox="1"/>
          <p:nvPr/>
        </p:nvSpPr>
        <p:spPr>
          <a:xfrm>
            <a:off x="4489527" y="3172129"/>
            <a:ext cx="83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Fetch()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21E55C-6422-497E-9FAC-8C797C787A91}"/>
              </a:ext>
            </a:extLst>
          </p:cNvPr>
          <p:cNvSpPr txBox="1"/>
          <p:nvPr/>
        </p:nvSpPr>
        <p:spPr>
          <a:xfrm>
            <a:off x="3922480" y="3790027"/>
            <a:ext cx="197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DFD72D-8321-4912-9900-A67B55590B1C}"/>
              </a:ext>
            </a:extLst>
          </p:cNvPr>
          <p:cNvSpPr/>
          <p:nvPr/>
        </p:nvSpPr>
        <p:spPr>
          <a:xfrm>
            <a:off x="7230426" y="3447875"/>
            <a:ext cx="436229" cy="43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F61719-B56A-4722-B676-8D5A04A1773B}"/>
              </a:ext>
            </a:extLst>
          </p:cNvPr>
          <p:cNvSpPr/>
          <p:nvPr/>
        </p:nvSpPr>
        <p:spPr>
          <a:xfrm>
            <a:off x="7666655" y="3447875"/>
            <a:ext cx="436229" cy="43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202B80-1683-4EDC-ABFF-219BA1012AFE}"/>
              </a:ext>
            </a:extLst>
          </p:cNvPr>
          <p:cNvSpPr/>
          <p:nvPr/>
        </p:nvSpPr>
        <p:spPr>
          <a:xfrm>
            <a:off x="8102884" y="3447875"/>
            <a:ext cx="436229" cy="43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DCFEBF-8639-41D9-850C-A4AC8932DF76}"/>
              </a:ext>
            </a:extLst>
          </p:cNvPr>
          <p:cNvSpPr/>
          <p:nvPr/>
        </p:nvSpPr>
        <p:spPr>
          <a:xfrm>
            <a:off x="8539113" y="3447875"/>
            <a:ext cx="436229" cy="43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44CB0C-93D4-4110-A6C8-E335F7E4AB5C}"/>
              </a:ext>
            </a:extLst>
          </p:cNvPr>
          <p:cNvSpPr/>
          <p:nvPr/>
        </p:nvSpPr>
        <p:spPr>
          <a:xfrm>
            <a:off x="8975342" y="3447875"/>
            <a:ext cx="436229" cy="43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7D8120-077A-43DA-B95F-A9268ED3398E}"/>
              </a:ext>
            </a:extLst>
          </p:cNvPr>
          <p:cNvSpPr/>
          <p:nvPr/>
        </p:nvSpPr>
        <p:spPr>
          <a:xfrm>
            <a:off x="9411571" y="3447875"/>
            <a:ext cx="436229" cy="43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CF9426-A669-404D-B4CF-ECC8241F21F2}"/>
              </a:ext>
            </a:extLst>
          </p:cNvPr>
          <p:cNvSpPr/>
          <p:nvPr/>
        </p:nvSpPr>
        <p:spPr>
          <a:xfrm>
            <a:off x="9847800" y="3447875"/>
            <a:ext cx="436229" cy="43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EB0F86-9718-4AB9-B4C3-966365125A08}"/>
              </a:ext>
            </a:extLst>
          </p:cNvPr>
          <p:cNvSpPr/>
          <p:nvPr/>
        </p:nvSpPr>
        <p:spPr>
          <a:xfrm>
            <a:off x="10284029" y="3447875"/>
            <a:ext cx="436229" cy="436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9224A-CF6E-4AA6-AAB8-DF825C60D87C}"/>
              </a:ext>
            </a:extLst>
          </p:cNvPr>
          <p:cNvSpPr txBox="1"/>
          <p:nvPr/>
        </p:nvSpPr>
        <p:spPr>
          <a:xfrm>
            <a:off x="7856125" y="4052973"/>
            <a:ext cx="223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JavaScript </a:t>
            </a:r>
            <a:r>
              <a:rPr lang="en-US" altLang="ko-KR" dirty="0" err="1"/>
              <a:t>ArrayBuffer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41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98B4-CE85-45DC-8E14-4B53A4EF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</a:t>
            </a:r>
            <a:r>
              <a:rPr lang="en-GB" altLang="ko-KR" dirty="0"/>
              <a:t> to load WASM code?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91C80-FE1D-4A76-AC57-AA5DF9B16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331" y="3034073"/>
            <a:ext cx="10543337" cy="16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8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21F3B-6EE8-44C2-B1CE-60A0D398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How to load WASM code?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82E24-5156-4A73-93FE-712A0ADE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862137"/>
            <a:ext cx="5524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8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E1C7-BD48-4C30-87C4-3D47BA9D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Promise object</a:t>
            </a:r>
            <a:endParaRPr lang="ko-KR" altLang="en-US" dirty="0"/>
          </a:p>
        </p:txBody>
      </p:sp>
      <p:pic>
        <p:nvPicPr>
          <p:cNvPr id="6" name="Picture 5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25750E4B-3107-4B0A-993A-7CA54F86D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4" y="1690688"/>
            <a:ext cx="7629525" cy="2828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46DB57-331D-4292-A8EE-99573D26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08" y="5030554"/>
            <a:ext cx="65055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0F564-F21B-4F21-9E96-A6153CD2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Synchronous / Asynchronous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CBC9438-C360-48EF-BCD4-93CF91C1B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562" y="2806424"/>
            <a:ext cx="85248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62E3-663B-426C-8D4D-CE2D4CCE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compile WASM code?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775B87-6B81-44FE-AD3A-CB743BE4C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787" y="2070048"/>
            <a:ext cx="4924425" cy="514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BBE025-D63D-4F03-829D-C41C42001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86" y="3509385"/>
            <a:ext cx="66008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6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ACEE-E408-4A40-A56C-3AA22D4D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instantiate WASM code?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D38269-7A85-44B9-A09E-132B75294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583" y="2976563"/>
            <a:ext cx="6600825" cy="177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DE4489-C4F0-4727-BCDD-3321D984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84" y="4748213"/>
            <a:ext cx="6600825" cy="128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146B5E-6E05-4F29-A7AD-DE6ED2F60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47" y="2052638"/>
            <a:ext cx="56007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1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118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WebAssembly - II</vt:lpstr>
      <vt:lpstr>Contents</vt:lpstr>
      <vt:lpstr>How to load WASM code?</vt:lpstr>
      <vt:lpstr>How to load WASM code?</vt:lpstr>
      <vt:lpstr>How to load WASM code?</vt:lpstr>
      <vt:lpstr>Promise object</vt:lpstr>
      <vt:lpstr>Synchronous / Asynchronous</vt:lpstr>
      <vt:lpstr>How to compile WASM code?</vt:lpstr>
      <vt:lpstr>How to instantiate WASM code?</vt:lpstr>
      <vt:lpstr>How to instantiate WASM code?</vt:lpstr>
      <vt:lpstr>How to run WASM code?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WebAssembly - II</dc:title>
  <dc:creator>정욱 박</dc:creator>
  <cp:lastModifiedBy>hatch</cp:lastModifiedBy>
  <cp:revision>36</cp:revision>
  <dcterms:created xsi:type="dcterms:W3CDTF">2017-09-24T04:35:06Z</dcterms:created>
  <dcterms:modified xsi:type="dcterms:W3CDTF">2017-09-25T22:02:16Z</dcterms:modified>
</cp:coreProperties>
</file>