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8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60" r:id="rId12"/>
    <p:sldId id="268" r:id="rId13"/>
    <p:sldId id="270" r:id="rId14"/>
    <p:sldId id="275" r:id="rId15"/>
    <p:sldId id="272" r:id="rId16"/>
    <p:sldId id="273" r:id="rId17"/>
    <p:sldId id="274" r:id="rId18"/>
    <p:sldId id="279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B70BB2-E915-450E-8807-2BC5CBEDD183}">
          <p14:sldIdLst>
            <p14:sldId id="258"/>
            <p14:sldId id="257"/>
            <p14:sldId id="278"/>
            <p14:sldId id="261"/>
            <p14:sldId id="262"/>
            <p14:sldId id="263"/>
            <p14:sldId id="264"/>
            <p14:sldId id="267"/>
            <p14:sldId id="265"/>
            <p14:sldId id="266"/>
            <p14:sldId id="260"/>
            <p14:sldId id="268"/>
            <p14:sldId id="270"/>
            <p14:sldId id="275"/>
            <p14:sldId id="272"/>
            <p14:sldId id="273"/>
            <p14:sldId id="274"/>
            <p14:sldId id="279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03EB-35D8-443B-878B-F7BFFD376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31FDB-0BA2-482B-863C-A40CCC9D3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5192C-5072-47F3-883D-ABFB794A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ADD7-673D-40C4-A528-2EA481864E8F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5FEEE-C8ED-4C90-8158-578785B3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2D6C3-EAE7-4233-8121-13981BFA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6698-33DD-4534-9C41-B6ABF84AD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0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BA0D-5C1B-4815-AEEE-0F23454C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D4040-43C2-44D9-900F-237CA1BE5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CA4F-BAFB-408F-8859-2D3F14B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ADD7-673D-40C4-A528-2EA481864E8F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DBF6C-3AA6-48DB-B31F-877C89E8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50702-2953-42F2-ACA8-4D42FEA9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6698-33DD-4534-9C41-B6ABF84AD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9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F093A-C0EE-4322-A3BC-CF0345B31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11B92-1596-4332-AC86-12C1EFD2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2766B-158A-4D90-8796-542EE4AD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ADD7-673D-40C4-A528-2EA481864E8F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48160-D607-41D3-A1A0-5A3D7E6D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5EC6-8029-430D-9753-50EF7BDB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6698-33DD-4534-9C41-B6ABF84AD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5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31C2-BC0A-4785-B098-60D6D422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7068-F461-4904-A504-7D2213E3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4997E-EB6B-4A6C-990D-FC33237F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ADD7-673D-40C4-A528-2EA481864E8F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0A04-B1A8-4204-8DC0-8A8CB56D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D947-3393-4DE1-8B7E-2B6C0A1D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6698-33DD-4534-9C41-B6ABF84AD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9B01-4672-48DF-9B30-318A3C5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06044-4095-4D46-BE00-A692F80C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A170C-856C-4296-8A46-B7093C61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ADD7-673D-40C4-A528-2EA481864E8F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8FA0-5EF3-439D-B99E-B9FE5CA6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B7E4-DCDB-432C-A973-FCC6BBD9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6698-33DD-4534-9C41-B6ABF84AD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4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7A1D-6E5E-4F16-B9CC-F0C66AFB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6F44-7C9C-45AF-9584-5674936EB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8C949-BBF0-4BB2-9733-ADC0D93BD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E2AE7-BA26-4D39-BB7A-BF78E5A3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ADD7-673D-40C4-A528-2EA481864E8F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4EA30-EB13-4B6A-86F2-FAE98F2B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69B26-93C0-4764-A090-DFA86FA0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6698-33DD-4534-9C41-B6ABF84AD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5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307A-8956-4C1F-894B-89F89A1A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5762E-437C-48A2-9283-CBD672753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96715-EFF8-44ED-8284-B23D6E57F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E3373-4812-4022-90D3-71E06318A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E4201-4771-40EC-BFFA-447C6CF4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F6807-8EC0-423E-8A9B-B0AC449B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ADD7-673D-40C4-A528-2EA481864E8F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8688A-99A1-4003-B736-7006426B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BC848-8944-4009-8718-099701FA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6698-33DD-4534-9C41-B6ABF84AD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5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A38C-F18C-49E4-A489-5F69E713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0189E-CF49-4ABA-9737-FF1D6020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ADD7-673D-40C4-A528-2EA481864E8F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1F385-2A8D-4376-9FEB-294C16AF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09636-5800-4924-9F3C-8060BAC2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6698-33DD-4534-9C41-B6ABF84AD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59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DBD6E-FD8E-4E36-B0D3-22942519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ADD7-673D-40C4-A528-2EA481864E8F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78BF2-EF79-419A-A9EE-19E5351C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5280-A7D4-42BC-8D59-B50E4F31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6698-33DD-4534-9C41-B6ABF84AD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4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8F30-23CD-4D8B-8066-91428B22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5F2DA-1EFF-41EA-B1A9-AF99A5255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0AAC4-9A72-45DC-AC53-3EF54BDBC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B205E-4D4B-4502-9C22-FE77D3A0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ADD7-673D-40C4-A528-2EA481864E8F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19BDE-0854-4DDA-9A89-A11D60FE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ADFDA-3A39-4163-9598-AFE16AFE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6698-33DD-4534-9C41-B6ABF84AD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96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61D7-28E3-4235-B02C-39691204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CFD4B-E703-4B46-A1C9-E36A0BCD2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518F4-E6BC-4FEA-9D68-BD9C56E5C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75445-26F7-4567-B233-79F2F8B2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ADD7-673D-40C4-A528-2EA481864E8F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ECBC5-D8FE-4E3B-A1F1-EB58F12F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C6A97-A799-4201-B48A-48ADB0CF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6698-33DD-4534-9C41-B6ABF84AD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DA625-41EA-4F6F-8F98-0EB9C663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1DBFD-19F3-4F16-8A55-0120D437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F7B60-3681-4BB7-81DC-4650271BB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ADD7-673D-40C4-A528-2EA481864E8F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31432-D732-4A89-9CF2-7C18250BD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2F54-8082-48E4-AA43-E37CFB174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96698-33DD-4534-9C41-B6ABF84AD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3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wuIRcpeUW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DE7A-39F5-45E3-ADC6-983D14016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Future of web techs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8DB2C-4982-436B-BCBE-83FCD87C5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Experimental features of HTML5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F428-8C06-458C-BF25-3CD4D519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WebSocket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1FAF-5473-4934-9991-143244283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TCP-based, </a:t>
            </a:r>
            <a:r>
              <a:rPr lang="en-US" altLang="ko-KR" dirty="0" err="1"/>
              <a:t>standardised</a:t>
            </a:r>
            <a:r>
              <a:rPr lang="en-US" altLang="ko-KR" dirty="0"/>
              <a:t> communication protocol</a:t>
            </a:r>
          </a:p>
          <a:p>
            <a:pPr lvl="1"/>
            <a:r>
              <a:rPr lang="en-US" altLang="ko-KR" dirty="0"/>
              <a:t>IETF Standard - RFC 6455</a:t>
            </a:r>
          </a:p>
          <a:p>
            <a:pPr lvl="1"/>
            <a:r>
              <a:rPr lang="en-US" altLang="ko-KR" dirty="0"/>
              <a:t>Related API is being </a:t>
            </a:r>
            <a:r>
              <a:rPr lang="en-US" altLang="ko-KR" dirty="0" err="1"/>
              <a:t>standardised</a:t>
            </a:r>
            <a:r>
              <a:rPr lang="en-US" altLang="ko-KR" dirty="0"/>
              <a:t> by the W3C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Provides full-duplex communication</a:t>
            </a:r>
          </a:p>
          <a:p>
            <a:pPr lvl="1"/>
            <a:r>
              <a:rPr lang="en-US" altLang="ko-KR" dirty="0"/>
              <a:t>Low overhead</a:t>
            </a:r>
          </a:p>
          <a:p>
            <a:endParaRPr lang="en-US" altLang="ko-KR" dirty="0"/>
          </a:p>
          <a:p>
            <a:r>
              <a:rPr lang="en-US" altLang="ko-KR" dirty="0"/>
              <a:t>Easy-to-use API</a:t>
            </a:r>
          </a:p>
        </p:txBody>
      </p:sp>
    </p:spTree>
    <p:extLst>
      <p:ext uri="{BB962C8B-B14F-4D97-AF65-F5344CB8AC3E}">
        <p14:creationId xmlns:p14="http://schemas.microsoft.com/office/powerpoint/2010/main" val="34768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55C1-46EC-4B52-BC8F-47E62503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Duplex communication</a:t>
            </a:r>
            <a:endParaRPr lang="ko-KR" alt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58B98D17-3D8A-4426-83C1-5B57857B456A}"/>
              </a:ext>
            </a:extLst>
          </p:cNvPr>
          <p:cNvSpPr/>
          <p:nvPr/>
        </p:nvSpPr>
        <p:spPr>
          <a:xfrm>
            <a:off x="7759818" y="3607267"/>
            <a:ext cx="1434517" cy="2239860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E4CF5A-D9E4-407E-83CE-6D4EA25B7831}"/>
              </a:ext>
            </a:extLst>
          </p:cNvPr>
          <p:cNvSpPr/>
          <p:nvPr/>
        </p:nvSpPr>
        <p:spPr>
          <a:xfrm>
            <a:off x="2758115" y="3963799"/>
            <a:ext cx="1526796" cy="1526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7CCEA4-07F5-48CE-9573-267752D4E621}"/>
              </a:ext>
            </a:extLst>
          </p:cNvPr>
          <p:cNvCxnSpPr>
            <a:cxnSpLocks/>
          </p:cNvCxnSpPr>
          <p:nvPr/>
        </p:nvCxnSpPr>
        <p:spPr>
          <a:xfrm flipH="1">
            <a:off x="4620472" y="5012423"/>
            <a:ext cx="2803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5A49E4-47FB-432F-AD59-F07E6FA0F9F1}"/>
              </a:ext>
            </a:extLst>
          </p:cNvPr>
          <p:cNvCxnSpPr>
            <a:cxnSpLocks/>
          </p:cNvCxnSpPr>
          <p:nvPr/>
        </p:nvCxnSpPr>
        <p:spPr>
          <a:xfrm>
            <a:off x="4646569" y="4502092"/>
            <a:ext cx="2802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3447A4-43B5-45A7-B9DE-7D8F916452F0}"/>
              </a:ext>
            </a:extLst>
          </p:cNvPr>
          <p:cNvSpPr txBox="1"/>
          <p:nvPr/>
        </p:nvSpPr>
        <p:spPr>
          <a:xfrm>
            <a:off x="4620472" y="403494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979D1C-1FE7-4E79-ACFB-02AEDEF78708}"/>
              </a:ext>
            </a:extLst>
          </p:cNvPr>
          <p:cNvSpPr txBox="1"/>
          <p:nvPr/>
        </p:nvSpPr>
        <p:spPr>
          <a:xfrm>
            <a:off x="6779048" y="515342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0FBB04-6620-40DC-A6FE-D0F31D26CC9A}"/>
              </a:ext>
            </a:extLst>
          </p:cNvPr>
          <p:cNvSpPr txBox="1"/>
          <p:nvPr/>
        </p:nvSpPr>
        <p:spPr>
          <a:xfrm>
            <a:off x="4484698" y="1928642"/>
            <a:ext cx="307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Full-duplex communication</a:t>
            </a:r>
            <a:endParaRPr lang="ko-KR" alt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1263C5F-FD73-48E3-840F-368D32717AA3}"/>
              </a:ext>
            </a:extLst>
          </p:cNvPr>
          <p:cNvSpPr/>
          <p:nvPr/>
        </p:nvSpPr>
        <p:spPr>
          <a:xfrm>
            <a:off x="4620472" y="2441724"/>
            <a:ext cx="2713837" cy="152207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Send/Receive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Simultaneously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0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98CC-DFAF-4649-8946-D59468BF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client</a:t>
            </a:r>
            <a:endParaRPr lang="ko-KR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1784F3-26C8-4D1E-98E8-3B7E172D9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184" y="1690688"/>
            <a:ext cx="44656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5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8C36-631A-4C23-8F22-5DB7C325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asm.js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9D060A-2A7A-4468-A85F-19D50D293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321" y="1627982"/>
            <a:ext cx="3377157" cy="4351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3F4F3E-76EA-4DBF-840C-88D186EC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27982"/>
            <a:ext cx="4572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3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207B-37A7-4785-80FF-7DF47FF7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of asm.js</a:t>
            </a:r>
            <a:endParaRPr lang="ko-KR" altLang="en-US" dirty="0"/>
          </a:p>
        </p:txBody>
      </p:sp>
      <p:pic>
        <p:nvPicPr>
          <p:cNvPr id="5" name="Content Placeholder 4" descr="A picture containing writing implement, stationary&#10;&#10;Description generated with very high confidence">
            <a:extLst>
              <a:ext uri="{FF2B5EF4-FFF2-40B4-BE49-F238E27FC236}">
                <a16:creationId xmlns:a16="http://schemas.microsoft.com/office/drawing/2014/main" id="{6BD98D97-BD33-4D84-B5F9-85D01532B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56" y="2131092"/>
            <a:ext cx="7112288" cy="3541920"/>
          </a:xfrm>
        </p:spPr>
      </p:pic>
    </p:spTree>
    <p:extLst>
      <p:ext uri="{BB962C8B-B14F-4D97-AF65-F5344CB8AC3E}">
        <p14:creationId xmlns:p14="http://schemas.microsoft.com/office/powerpoint/2010/main" val="354691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7201-B329-48CD-A556-D9AB9CEF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LLVM compiler design</a:t>
            </a:r>
            <a:endParaRPr lang="ko-KR" altLang="en-US" dirty="0"/>
          </a:p>
        </p:txBody>
      </p:sp>
      <p:pic>
        <p:nvPicPr>
          <p:cNvPr id="7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0160B03-3E7C-4650-85FD-AEF024A91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0044"/>
            <a:ext cx="4514850" cy="723900"/>
          </a:xfr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C1BE3BF-75BD-48B2-9429-7DDF38983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0" y="2560919"/>
            <a:ext cx="5314950" cy="1962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F2C8E-88E9-478F-A93C-4A2807009297}"/>
              </a:ext>
            </a:extLst>
          </p:cNvPr>
          <p:cNvSpPr txBox="1"/>
          <p:nvPr/>
        </p:nvSpPr>
        <p:spPr>
          <a:xfrm>
            <a:off x="1268458" y="5141168"/>
            <a:ext cx="365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Traditional static compiler design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FDE39A-D878-453D-8ECD-807D8B027532}"/>
              </a:ext>
            </a:extLst>
          </p:cNvPr>
          <p:cNvSpPr txBox="1"/>
          <p:nvPr/>
        </p:nvSpPr>
        <p:spPr>
          <a:xfrm>
            <a:off x="7441686" y="5141168"/>
            <a:ext cx="250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LLVM compiler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34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5DD4-6D88-425A-8C92-B8235140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Emscripten</a:t>
            </a:r>
            <a:endParaRPr lang="ko-KR" altLang="en-US" dirty="0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443E910-747A-4CB0-8D76-F5796D56E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8" y="1900738"/>
            <a:ext cx="7078063" cy="4201111"/>
          </a:xfrm>
        </p:spPr>
      </p:pic>
    </p:spTree>
    <p:extLst>
      <p:ext uri="{BB962C8B-B14F-4D97-AF65-F5344CB8AC3E}">
        <p14:creationId xmlns:p14="http://schemas.microsoft.com/office/powerpoint/2010/main" val="4210005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B542-53CE-4E61-BC1A-03F451B7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WebAssembly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81212-B6A6-4F0A-90C7-03029EB24B8D}"/>
              </a:ext>
            </a:extLst>
          </p:cNvPr>
          <p:cNvSpPr/>
          <p:nvPr/>
        </p:nvSpPr>
        <p:spPr>
          <a:xfrm>
            <a:off x="7541702" y="4434553"/>
            <a:ext cx="3196205" cy="6375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Virtual Machine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A57E4C-6EDC-4E5C-A9FA-5822284D6F75}"/>
              </a:ext>
            </a:extLst>
          </p:cNvPr>
          <p:cNvSpPr/>
          <p:nvPr/>
        </p:nvSpPr>
        <p:spPr>
          <a:xfrm>
            <a:off x="7541703" y="3187816"/>
            <a:ext cx="3196205" cy="1124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WASM Binary code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234BF-3ABF-40C7-9BB7-8153F7B62E61}"/>
              </a:ext>
            </a:extLst>
          </p:cNvPr>
          <p:cNvSpPr/>
          <p:nvPr/>
        </p:nvSpPr>
        <p:spPr>
          <a:xfrm>
            <a:off x="1584820" y="3431096"/>
            <a:ext cx="1240172" cy="637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 Code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0CBF1-E942-41F5-B0FC-BB00385E3711}"/>
              </a:ext>
            </a:extLst>
          </p:cNvPr>
          <p:cNvSpPr/>
          <p:nvPr/>
        </p:nvSpPr>
        <p:spPr>
          <a:xfrm>
            <a:off x="3921154" y="3308483"/>
            <a:ext cx="2524387" cy="882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LLVM IR</a:t>
            </a:r>
          </a:p>
          <a:p>
            <a:pPr algn="ctr"/>
            <a:r>
              <a:rPr lang="en-US" altLang="ko-KR" dirty="0"/>
              <a:t>(Intermediate Representation)</a:t>
            </a:r>
            <a:endParaRPr lang="ko-KR" alt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AAC110-1666-4E30-9812-D91012BA9653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824992" y="3749877"/>
            <a:ext cx="10961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5B3D0-B0DA-4C98-8086-D88F0959986F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445541" y="3749877"/>
            <a:ext cx="109616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8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19F0-8A44-49D3-9CC7-AA0D67BF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Machine?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86DE1-B849-4368-A7AB-2D065A6EADFD}"/>
              </a:ext>
            </a:extLst>
          </p:cNvPr>
          <p:cNvSpPr/>
          <p:nvPr/>
        </p:nvSpPr>
        <p:spPr>
          <a:xfrm>
            <a:off x="3152900" y="4519607"/>
            <a:ext cx="2670422" cy="9413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Javascript</a:t>
            </a:r>
            <a:r>
              <a:rPr lang="en-US" altLang="ko-KR" dirty="0">
                <a:solidFill>
                  <a:schemeClr val="tx1"/>
                </a:solidFill>
              </a:rPr>
              <a:t> Runtime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31AA53-1595-400A-8820-D9C5886E15BA}"/>
              </a:ext>
            </a:extLst>
          </p:cNvPr>
          <p:cNvSpPr/>
          <p:nvPr/>
        </p:nvSpPr>
        <p:spPr>
          <a:xfrm>
            <a:off x="3154261" y="2426244"/>
            <a:ext cx="2670422" cy="2093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asm.js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Runtime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9EDC9-B5CB-4E8A-8CDC-E585FA6AEC73}"/>
              </a:ext>
            </a:extLst>
          </p:cNvPr>
          <p:cNvSpPr/>
          <p:nvPr/>
        </p:nvSpPr>
        <p:spPr>
          <a:xfrm>
            <a:off x="5823321" y="2426244"/>
            <a:ext cx="2684477" cy="20933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PNaCl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Runtime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DF1E9A-0B6B-4788-8DE9-94E875DE4509}"/>
              </a:ext>
            </a:extLst>
          </p:cNvPr>
          <p:cNvCxnSpPr/>
          <p:nvPr/>
        </p:nvCxnSpPr>
        <p:spPr>
          <a:xfrm>
            <a:off x="7878623" y="2749408"/>
            <a:ext cx="1258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7B8E32-98A0-4B90-A108-49D7B73DE833}"/>
              </a:ext>
            </a:extLst>
          </p:cNvPr>
          <p:cNvSpPr txBox="1"/>
          <p:nvPr/>
        </p:nvSpPr>
        <p:spPr>
          <a:xfrm>
            <a:off x="9136972" y="242624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Sandboxing</a:t>
            </a:r>
          </a:p>
          <a:p>
            <a:pPr algn="ctr"/>
            <a:r>
              <a:rPr lang="en-US" altLang="ko-KR" dirty="0"/>
              <a:t>Technology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9E4C6B-AC13-4FF6-A4BB-6C17142DF0A1}"/>
              </a:ext>
            </a:extLst>
          </p:cNvPr>
          <p:cNvSpPr/>
          <p:nvPr/>
        </p:nvSpPr>
        <p:spPr>
          <a:xfrm>
            <a:off x="5823320" y="4519607"/>
            <a:ext cx="2684479" cy="9413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LLVM IR Bytecode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AD8536-615D-41B7-9F21-4E9FD9643371}"/>
              </a:ext>
            </a:extLst>
          </p:cNvPr>
          <p:cNvCxnSpPr>
            <a:cxnSpLocks/>
          </p:cNvCxnSpPr>
          <p:nvPr/>
        </p:nvCxnSpPr>
        <p:spPr>
          <a:xfrm flipH="1">
            <a:off x="2441197" y="2749409"/>
            <a:ext cx="1258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C89931-AD72-46BE-B258-D578289BEC86}"/>
              </a:ext>
            </a:extLst>
          </p:cNvPr>
          <p:cNvSpPr txBox="1"/>
          <p:nvPr/>
        </p:nvSpPr>
        <p:spPr>
          <a:xfrm>
            <a:off x="721905" y="2426242"/>
            <a:ext cx="1718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Performance↑</a:t>
            </a:r>
          </a:p>
          <a:p>
            <a:pPr algn="ctr"/>
            <a:r>
              <a:rPr lang="en-US" altLang="ko-KR" dirty="0"/>
              <a:t>Subset of 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671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6704-483B-4A18-BA66-B58BE1A4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842904-D1F1-4D1E-B5E6-939A6F3E9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2096"/>
          <a:stretch/>
        </p:blipFill>
        <p:spPr>
          <a:xfrm>
            <a:off x="838201" y="2563143"/>
            <a:ext cx="5780168" cy="427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3BDF0-3868-40A2-8D08-186F47E8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0983"/>
            <a:ext cx="5772325" cy="880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9ED1DC-2A13-45B3-9658-FA2666DA7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71826"/>
            <a:ext cx="5780169" cy="1367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E4791-462C-47A2-8EBE-99CC1D253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907" y="1690688"/>
            <a:ext cx="2288407" cy="2181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B6629A-7C3C-43D8-AD5C-96D08BB820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390" y="3871826"/>
            <a:ext cx="2477439" cy="242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9BA4-2571-4202-A4F5-C328189E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33C0-2BD6-44FD-A5B0-E9CB4A86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Evolution of Web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WebSocket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Duplex communication</a:t>
            </a:r>
          </a:p>
          <a:p>
            <a:pPr lvl="2"/>
            <a:r>
              <a:rPr lang="en-US" altLang="ko-KR" dirty="0"/>
              <a:t>Polling, Long polling, streaming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WebAssembly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asm.js, LLVM, </a:t>
            </a:r>
            <a:r>
              <a:rPr lang="en-US" altLang="ko-KR" dirty="0" err="1"/>
              <a:t>Emscripten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564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EBC8-B8B9-42BF-83F2-7B95D790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of </a:t>
            </a:r>
            <a:r>
              <a:rPr lang="en-US" altLang="ko-KR" dirty="0" err="1"/>
              <a:t>WebAssembly</a:t>
            </a:r>
            <a:endParaRPr lang="ko-KR" altLang="en-US" dirty="0"/>
          </a:p>
        </p:txBody>
      </p:sp>
      <p:pic>
        <p:nvPicPr>
          <p:cNvPr id="4" name="TwuIRcpeUWE">
            <a:hlinkClick r:id="" action="ppaction://media"/>
            <a:extLst>
              <a:ext uri="{FF2B5EF4-FFF2-40B4-BE49-F238E27FC236}">
                <a16:creationId xmlns:a16="http://schemas.microsoft.com/office/drawing/2014/main" id="{8EA24551-5983-49E5-B9BB-6DB9B3A5E36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98590" y="1690688"/>
            <a:ext cx="5394820" cy="40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0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A5CD-5DB2-4272-8F9B-AB5179AC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Evolution of the Web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919F-72FC-47A9-A842-392A0549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http://www.evolutionoftheweb.com/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85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55C1-46EC-4B52-BC8F-47E62503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Duplex communication</a:t>
            </a:r>
            <a:endParaRPr lang="ko-KR" alt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58B98D17-3D8A-4426-83C1-5B57857B456A}"/>
              </a:ext>
            </a:extLst>
          </p:cNvPr>
          <p:cNvSpPr/>
          <p:nvPr/>
        </p:nvSpPr>
        <p:spPr>
          <a:xfrm>
            <a:off x="7759818" y="3607267"/>
            <a:ext cx="1434517" cy="2239860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E4CF5A-D9E4-407E-83CE-6D4EA25B7831}"/>
              </a:ext>
            </a:extLst>
          </p:cNvPr>
          <p:cNvSpPr/>
          <p:nvPr/>
        </p:nvSpPr>
        <p:spPr>
          <a:xfrm>
            <a:off x="2758115" y="3963799"/>
            <a:ext cx="1526796" cy="1526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7CCEA4-07F5-48CE-9573-267752D4E621}"/>
              </a:ext>
            </a:extLst>
          </p:cNvPr>
          <p:cNvCxnSpPr>
            <a:cxnSpLocks/>
          </p:cNvCxnSpPr>
          <p:nvPr/>
        </p:nvCxnSpPr>
        <p:spPr>
          <a:xfrm flipH="1">
            <a:off x="4620472" y="4760753"/>
            <a:ext cx="2803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5A49E4-47FB-432F-AD59-F07E6FA0F9F1}"/>
              </a:ext>
            </a:extLst>
          </p:cNvPr>
          <p:cNvCxnSpPr>
            <a:cxnSpLocks/>
          </p:cNvCxnSpPr>
          <p:nvPr/>
        </p:nvCxnSpPr>
        <p:spPr>
          <a:xfrm>
            <a:off x="4646569" y="4753762"/>
            <a:ext cx="2802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3447A4-43B5-45A7-B9DE-7D8F916452F0}"/>
              </a:ext>
            </a:extLst>
          </p:cNvPr>
          <p:cNvSpPr txBox="1"/>
          <p:nvPr/>
        </p:nvSpPr>
        <p:spPr>
          <a:xfrm>
            <a:off x="5513538" y="399176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979D1C-1FE7-4E79-ACFB-02AEDEF78708}"/>
              </a:ext>
            </a:extLst>
          </p:cNvPr>
          <p:cNvSpPr txBox="1"/>
          <p:nvPr/>
        </p:nvSpPr>
        <p:spPr>
          <a:xfrm>
            <a:off x="5435792" y="515342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0FBB04-6620-40DC-A6FE-D0F31D26CC9A}"/>
              </a:ext>
            </a:extLst>
          </p:cNvPr>
          <p:cNvSpPr txBox="1"/>
          <p:nvPr/>
        </p:nvSpPr>
        <p:spPr>
          <a:xfrm>
            <a:off x="4484698" y="1928642"/>
            <a:ext cx="307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Half-duplex communication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84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EA0F7F4-2FB1-4B1C-B99A-A2867E7F0A6C}"/>
              </a:ext>
            </a:extLst>
          </p:cNvPr>
          <p:cNvSpPr txBox="1"/>
          <p:nvPr/>
        </p:nvSpPr>
        <p:spPr>
          <a:xfrm>
            <a:off x="3614533" y="436227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B595A63C-3770-4FFC-A87A-F3BCB1D97695}"/>
              </a:ext>
            </a:extLst>
          </p:cNvPr>
          <p:cNvSpPr/>
          <p:nvPr/>
        </p:nvSpPr>
        <p:spPr>
          <a:xfrm>
            <a:off x="7759818" y="3607267"/>
            <a:ext cx="1434517" cy="2239860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67CAC-2EF5-468E-8A9B-4FD2E09A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Polling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5FB74E-5FB3-42F8-B4A1-3A5B0F416291}"/>
              </a:ext>
            </a:extLst>
          </p:cNvPr>
          <p:cNvSpPr/>
          <p:nvPr/>
        </p:nvSpPr>
        <p:spPr>
          <a:xfrm>
            <a:off x="2758115" y="3963799"/>
            <a:ext cx="1526796" cy="1526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0247C0-46A0-4955-ACCC-4E204D2F7D80}"/>
              </a:ext>
            </a:extLst>
          </p:cNvPr>
          <p:cNvCxnSpPr>
            <a:cxnSpLocks/>
          </p:cNvCxnSpPr>
          <p:nvPr/>
        </p:nvCxnSpPr>
        <p:spPr>
          <a:xfrm flipH="1">
            <a:off x="4620472" y="4760753"/>
            <a:ext cx="2803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7FDF0C-189F-4627-8952-6E7BCFEFC5FD}"/>
              </a:ext>
            </a:extLst>
          </p:cNvPr>
          <p:cNvCxnSpPr>
            <a:cxnSpLocks/>
          </p:cNvCxnSpPr>
          <p:nvPr/>
        </p:nvCxnSpPr>
        <p:spPr>
          <a:xfrm>
            <a:off x="4646569" y="4753762"/>
            <a:ext cx="2802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4D4EE4-7BF6-4994-ADB2-12A8894F27F4}"/>
              </a:ext>
            </a:extLst>
          </p:cNvPr>
          <p:cNvSpPr txBox="1"/>
          <p:nvPr/>
        </p:nvSpPr>
        <p:spPr>
          <a:xfrm>
            <a:off x="5513538" y="399176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2FF41-6563-4776-9408-8BBA85A858E7}"/>
              </a:ext>
            </a:extLst>
          </p:cNvPr>
          <p:cNvSpPr txBox="1"/>
          <p:nvPr/>
        </p:nvSpPr>
        <p:spPr>
          <a:xfrm>
            <a:off x="5435792" y="515342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E80EC7-5325-4E53-B946-9EBDD9F03847}"/>
              </a:ext>
            </a:extLst>
          </p:cNvPr>
          <p:cNvGrpSpPr/>
          <p:nvPr/>
        </p:nvGrpSpPr>
        <p:grpSpPr>
          <a:xfrm>
            <a:off x="3773182" y="2232280"/>
            <a:ext cx="1023457" cy="1023457"/>
            <a:chOff x="3773182" y="2232280"/>
            <a:chExt cx="1023457" cy="1023457"/>
          </a:xfrm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E92F511A-77CA-4648-84A7-505E7021859A}"/>
                </a:ext>
              </a:extLst>
            </p:cNvPr>
            <p:cNvSpPr/>
            <p:nvPr/>
          </p:nvSpPr>
          <p:spPr>
            <a:xfrm>
              <a:off x="3773182" y="2232280"/>
              <a:ext cx="1023457" cy="1023457"/>
            </a:xfrm>
            <a:prstGeom prst="donut">
              <a:avLst>
                <a:gd name="adj" fmla="val 10246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229828-16D8-4FA2-BEBD-13B0EDB26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4910" y="2342594"/>
              <a:ext cx="0" cy="401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2AD518-0C38-48AB-BA5F-F381471A792F}"/>
              </a:ext>
            </a:extLst>
          </p:cNvPr>
          <p:cNvCxnSpPr>
            <a:cxnSpLocks/>
          </p:cNvCxnSpPr>
          <p:nvPr/>
        </p:nvCxnSpPr>
        <p:spPr>
          <a:xfrm flipV="1">
            <a:off x="4284910" y="2589664"/>
            <a:ext cx="183162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7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36432 -0.00023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32 -0.00023 L 1.25E-6 -3.7037E-7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0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36354 0.0011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7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32 -0.00023 L -3.95833E-6 4.44444E-6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5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  <p:bldP spid="24" grpId="2"/>
      <p:bldP spid="24" grpId="3"/>
      <p:bldP spid="24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EA0F7F4-2FB1-4B1C-B99A-A2867E7F0A6C}"/>
              </a:ext>
            </a:extLst>
          </p:cNvPr>
          <p:cNvSpPr txBox="1"/>
          <p:nvPr/>
        </p:nvSpPr>
        <p:spPr>
          <a:xfrm>
            <a:off x="3614533" y="436227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B595A63C-3770-4FFC-A87A-F3BCB1D97695}"/>
              </a:ext>
            </a:extLst>
          </p:cNvPr>
          <p:cNvSpPr/>
          <p:nvPr/>
        </p:nvSpPr>
        <p:spPr>
          <a:xfrm>
            <a:off x="7759818" y="3607267"/>
            <a:ext cx="1434517" cy="2239860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67CAC-2EF5-468E-8A9B-4FD2E09A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Long-Polling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5FB74E-5FB3-42F8-B4A1-3A5B0F416291}"/>
              </a:ext>
            </a:extLst>
          </p:cNvPr>
          <p:cNvSpPr/>
          <p:nvPr/>
        </p:nvSpPr>
        <p:spPr>
          <a:xfrm>
            <a:off x="2758115" y="3963799"/>
            <a:ext cx="1526796" cy="1526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0247C0-46A0-4955-ACCC-4E204D2F7D80}"/>
              </a:ext>
            </a:extLst>
          </p:cNvPr>
          <p:cNvCxnSpPr>
            <a:cxnSpLocks/>
          </p:cNvCxnSpPr>
          <p:nvPr/>
        </p:nvCxnSpPr>
        <p:spPr>
          <a:xfrm flipH="1">
            <a:off x="4620472" y="4760753"/>
            <a:ext cx="2803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7FDF0C-189F-4627-8952-6E7BCFEFC5FD}"/>
              </a:ext>
            </a:extLst>
          </p:cNvPr>
          <p:cNvCxnSpPr>
            <a:cxnSpLocks/>
          </p:cNvCxnSpPr>
          <p:nvPr/>
        </p:nvCxnSpPr>
        <p:spPr>
          <a:xfrm>
            <a:off x="4646569" y="4753762"/>
            <a:ext cx="2802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4D4EE4-7BF6-4994-ADB2-12A8894F27F4}"/>
              </a:ext>
            </a:extLst>
          </p:cNvPr>
          <p:cNvSpPr txBox="1"/>
          <p:nvPr/>
        </p:nvSpPr>
        <p:spPr>
          <a:xfrm>
            <a:off x="5513538" y="399176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2FF41-6563-4776-9408-8BBA85A858E7}"/>
              </a:ext>
            </a:extLst>
          </p:cNvPr>
          <p:cNvSpPr txBox="1"/>
          <p:nvPr/>
        </p:nvSpPr>
        <p:spPr>
          <a:xfrm>
            <a:off x="5435792" y="515342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E80EC7-5325-4E53-B946-9EBDD9F03847}"/>
              </a:ext>
            </a:extLst>
          </p:cNvPr>
          <p:cNvGrpSpPr/>
          <p:nvPr/>
        </p:nvGrpSpPr>
        <p:grpSpPr>
          <a:xfrm>
            <a:off x="3773182" y="2232280"/>
            <a:ext cx="1023457" cy="1023457"/>
            <a:chOff x="3773182" y="2232280"/>
            <a:chExt cx="1023457" cy="1023457"/>
          </a:xfrm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E92F511A-77CA-4648-84A7-505E7021859A}"/>
                </a:ext>
              </a:extLst>
            </p:cNvPr>
            <p:cNvSpPr/>
            <p:nvPr/>
          </p:nvSpPr>
          <p:spPr>
            <a:xfrm>
              <a:off x="3773182" y="2232280"/>
              <a:ext cx="1023457" cy="1023457"/>
            </a:xfrm>
            <a:prstGeom prst="donut">
              <a:avLst>
                <a:gd name="adj" fmla="val 10246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229828-16D8-4FA2-BEBD-13B0EDB26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4910" y="2342594"/>
              <a:ext cx="0" cy="401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2AD518-0C38-48AB-BA5F-F381471A792F}"/>
              </a:ext>
            </a:extLst>
          </p:cNvPr>
          <p:cNvCxnSpPr>
            <a:cxnSpLocks/>
          </p:cNvCxnSpPr>
          <p:nvPr/>
        </p:nvCxnSpPr>
        <p:spPr>
          <a:xfrm flipV="1">
            <a:off x="4284910" y="2589664"/>
            <a:ext cx="183162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BD39E0-EDDA-44AD-A916-EBA9D827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84" y="3323732"/>
            <a:ext cx="944267" cy="125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9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36432 -0.0002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36432 -0.00023 L -2.29167E-6 2.96296E-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50"/>
                            </p:stCondLst>
                            <p:childTnLst>
                              <p:par>
                                <p:cTn id="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98 -0.07986 L 0.41198 -0.07963 C 0.41015 -0.0824 0.4082 -0.08449 0.40638 -0.08657 C 0.40573 -0.0875 0.40508 -0.08796 0.40456 -0.08912 C 0.40104 -0.09722 0.40768 -0.08703 0.40143 -0.09583 C 0.4013 -0.09606 0.39909 -0.10301 0.39896 -0.10463 C 0.39635 -0.12384 0.39935 -0.10625 0.39739 -0.11805 C 0.39752 -0.12777 0.39739 -0.1375 0.39805 -0.14699 C 0.39831 -0.14977 0.4013 -0.15416 0.40208 -0.15602 C 0.40338 -0.15879 0.40456 -0.16389 0.40638 -0.16597 C 0.40768 -0.16805 0.40963 -0.16875 0.41107 -0.1706 C 0.4164 -0.17639 0.41406 -0.17592 0.4194 -0.18055 C 0.42096 -0.18194 0.42278 -0.18264 0.42435 -0.18402 C 0.42825 -0.1875 0.42747 -0.18889 0.43177 -0.19074 C 0.43307 -0.19143 0.4345 -0.19143 0.43581 -0.19166 C 0.43711 -0.19236 0.43841 -0.19328 0.43984 -0.19421 C 0.44088 -0.19444 0.44206 -0.19467 0.44323 -0.19514 C 0.44388 -0.1956 0.44479 -0.19583 0.4457 -0.19629 C 0.45169 -0.19583 0.45755 -0.19583 0.46367 -0.19514 C 0.46458 -0.19514 0.46523 -0.19444 0.46614 -0.19421 C 0.47109 -0.1912 0.46771 -0.19282 0.47187 -0.18958 C 0.47278 -0.18889 0.47396 -0.18819 0.47513 -0.1875 C 0.47643 -0.18541 0.47825 -0.18402 0.47917 -0.18194 C 0.47982 -0.18055 0.48008 -0.1794 0.48086 -0.17847 C 0.4819 -0.17708 0.48294 -0.17615 0.48411 -0.17523 C 0.4845 -0.17384 0.48489 -0.17291 0.48489 -0.17176 C 0.48489 -0.16574 0.48515 -0.16273 0.48164 -0.15949 C 0.48099 -0.15879 0.48008 -0.15879 0.47917 -0.15833 C 0.47565 -0.15879 0.47213 -0.15856 0.46862 -0.15949 C 0.46771 -0.15972 0.46745 -0.16088 0.46693 -0.16157 C 0.46588 -0.16296 0.46458 -0.16365 0.46367 -0.16504 C 0.46302 -0.16597 0.4625 -0.16713 0.46198 -0.16828 C 0.46094 -0.17014 0.45976 -0.17222 0.45872 -0.17384 L 0.45716 -0.18287 C 0.4569 -0.18449 0.45664 -0.18588 0.45625 -0.1875 L 0.45547 -0.19074 C 0.45573 -0.19838 0.4556 -0.20648 0.45625 -0.21412 C 0.45638 -0.2162 0.4595 -0.22176 0.46042 -0.22315 C 0.46107 -0.22407 0.46211 -0.2243 0.46276 -0.22546 C 0.46784 -0.23125 0.46419 -0.2294 0.47096 -0.2331 C 0.47396 -0.23495 0.47969 -0.2368 0.48242 -0.23773 C 0.48828 -0.23935 0.49388 -0.24166 0.49974 -0.24213 C 0.51927 -0.24375 0.50898 -0.24328 0.53099 -0.24328 " pathEditMode="relative" rAng="0" ptsTypes="AAAAAAAAAAAAAAAAAAAAAAAAAAAAAAAAAAAAAAAAAAA">
                                      <p:cBhvr>
                                        <p:cTn id="2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1" y="-817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4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2"/>
      <p:bldP spid="24" grpId="3"/>
      <p:bldP spid="24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EA0F7F4-2FB1-4B1C-B99A-A2867E7F0A6C}"/>
              </a:ext>
            </a:extLst>
          </p:cNvPr>
          <p:cNvSpPr txBox="1"/>
          <p:nvPr/>
        </p:nvSpPr>
        <p:spPr>
          <a:xfrm>
            <a:off x="3614533" y="436227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B595A63C-3770-4FFC-A87A-F3BCB1D97695}"/>
              </a:ext>
            </a:extLst>
          </p:cNvPr>
          <p:cNvSpPr/>
          <p:nvPr/>
        </p:nvSpPr>
        <p:spPr>
          <a:xfrm>
            <a:off x="7759818" y="3607267"/>
            <a:ext cx="1434517" cy="2239860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67CAC-2EF5-468E-8A9B-4FD2E09A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Streaming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5FB74E-5FB3-42F8-B4A1-3A5B0F416291}"/>
              </a:ext>
            </a:extLst>
          </p:cNvPr>
          <p:cNvSpPr/>
          <p:nvPr/>
        </p:nvSpPr>
        <p:spPr>
          <a:xfrm>
            <a:off x="2758115" y="3963799"/>
            <a:ext cx="1526796" cy="1526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0247C0-46A0-4955-ACCC-4E204D2F7D80}"/>
              </a:ext>
            </a:extLst>
          </p:cNvPr>
          <p:cNvCxnSpPr>
            <a:cxnSpLocks/>
          </p:cNvCxnSpPr>
          <p:nvPr/>
        </p:nvCxnSpPr>
        <p:spPr>
          <a:xfrm flipH="1">
            <a:off x="4620472" y="4760753"/>
            <a:ext cx="2803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7FDF0C-189F-4627-8952-6E7BCFEFC5FD}"/>
              </a:ext>
            </a:extLst>
          </p:cNvPr>
          <p:cNvCxnSpPr>
            <a:cxnSpLocks/>
          </p:cNvCxnSpPr>
          <p:nvPr/>
        </p:nvCxnSpPr>
        <p:spPr>
          <a:xfrm>
            <a:off x="4646569" y="4753762"/>
            <a:ext cx="2802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4D4EE4-7BF6-4994-ADB2-12A8894F27F4}"/>
              </a:ext>
            </a:extLst>
          </p:cNvPr>
          <p:cNvSpPr txBox="1"/>
          <p:nvPr/>
        </p:nvSpPr>
        <p:spPr>
          <a:xfrm>
            <a:off x="5513538" y="399176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2FF41-6563-4776-9408-8BBA85A858E7}"/>
              </a:ext>
            </a:extLst>
          </p:cNvPr>
          <p:cNvSpPr txBox="1"/>
          <p:nvPr/>
        </p:nvSpPr>
        <p:spPr>
          <a:xfrm>
            <a:off x="5435792" y="515342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E80EC7-5325-4E53-B946-9EBDD9F03847}"/>
              </a:ext>
            </a:extLst>
          </p:cNvPr>
          <p:cNvGrpSpPr/>
          <p:nvPr/>
        </p:nvGrpSpPr>
        <p:grpSpPr>
          <a:xfrm>
            <a:off x="3773182" y="2232280"/>
            <a:ext cx="1023457" cy="1023457"/>
            <a:chOff x="3773182" y="2232280"/>
            <a:chExt cx="1023457" cy="1023457"/>
          </a:xfrm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E92F511A-77CA-4648-84A7-505E7021859A}"/>
                </a:ext>
              </a:extLst>
            </p:cNvPr>
            <p:cNvSpPr/>
            <p:nvPr/>
          </p:nvSpPr>
          <p:spPr>
            <a:xfrm>
              <a:off x="3773182" y="2232280"/>
              <a:ext cx="1023457" cy="1023457"/>
            </a:xfrm>
            <a:prstGeom prst="donut">
              <a:avLst>
                <a:gd name="adj" fmla="val 10246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229828-16D8-4FA2-BEBD-13B0EDB26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4910" y="2342594"/>
              <a:ext cx="0" cy="401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2AD518-0C38-48AB-BA5F-F381471A792F}"/>
              </a:ext>
            </a:extLst>
          </p:cNvPr>
          <p:cNvCxnSpPr>
            <a:cxnSpLocks/>
          </p:cNvCxnSpPr>
          <p:nvPr/>
        </p:nvCxnSpPr>
        <p:spPr>
          <a:xfrm flipV="1">
            <a:off x="4284910" y="2589664"/>
            <a:ext cx="183162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5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89 -0.00671 L 4.79167E-6 -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2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89 -0.00671 L 1.66667E-6 -2.96296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95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11 -0.00671 L 5.18249E-17 -1.48148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0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11 -0.00671 L -3.54167E-6 2.22222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99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  <p:bldP spid="24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CB9C-57E3-455F-B3F9-C64A4D50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Inefficient HTTP Request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6373DF-6764-4BEF-B4AB-43070C473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5502"/>
            <a:ext cx="5248956" cy="3520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8AF3C-044C-4541-B1F4-14D9B1050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399" y="3337073"/>
            <a:ext cx="4246401" cy="13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5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99FD-AE73-40CE-A074-BEDE91CB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Inefficient HTTP Request</a:t>
            </a:r>
            <a:endParaRPr lang="ko-KR" altLang="en-US" dirty="0"/>
          </a:p>
        </p:txBody>
      </p:sp>
      <p:pic>
        <p:nvPicPr>
          <p:cNvPr id="5" name="Content Placeholder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3713332D-786D-4B56-9BC2-CADDF08B2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50" y="2678625"/>
            <a:ext cx="6361299" cy="2775501"/>
          </a:xfrm>
        </p:spPr>
      </p:pic>
    </p:spTree>
    <p:extLst>
      <p:ext uri="{BB962C8B-B14F-4D97-AF65-F5344CB8AC3E}">
        <p14:creationId xmlns:p14="http://schemas.microsoft.com/office/powerpoint/2010/main" val="25151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3734</TotalTime>
  <Words>184</Words>
  <Application>Microsoft Office PowerPoint</Application>
  <PresentationFormat>Widescreen</PresentationFormat>
  <Paragraphs>82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Theme</vt:lpstr>
      <vt:lpstr> Future of web techs</vt:lpstr>
      <vt:lpstr>Contents</vt:lpstr>
      <vt:lpstr>The Evolution of the Web</vt:lpstr>
      <vt:lpstr>Duplex communication</vt:lpstr>
      <vt:lpstr>Polling</vt:lpstr>
      <vt:lpstr>Long-Polling</vt:lpstr>
      <vt:lpstr>Streaming</vt:lpstr>
      <vt:lpstr>Inefficient HTTP Request</vt:lpstr>
      <vt:lpstr>Inefficient HTTP Request</vt:lpstr>
      <vt:lpstr>WebSocket!</vt:lpstr>
      <vt:lpstr>Duplex communication</vt:lpstr>
      <vt:lpstr>Sample client</vt:lpstr>
      <vt:lpstr>asm.js</vt:lpstr>
      <vt:lpstr>Performance of asm.js</vt:lpstr>
      <vt:lpstr>LLVM compiler design</vt:lpstr>
      <vt:lpstr>Emscripten</vt:lpstr>
      <vt:lpstr>WebAssembly!</vt:lpstr>
      <vt:lpstr>Virtual Machine?</vt:lpstr>
      <vt:lpstr>Example</vt:lpstr>
      <vt:lpstr>Performance of WebAssembly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hatch</dc:creator>
  <cp:lastModifiedBy>hatch</cp:lastModifiedBy>
  <cp:revision>58</cp:revision>
  <dcterms:created xsi:type="dcterms:W3CDTF">2017-07-23T23:58:12Z</dcterms:created>
  <dcterms:modified xsi:type="dcterms:W3CDTF">2017-07-26T21:53:30Z</dcterms:modified>
</cp:coreProperties>
</file>