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-37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35B49-BAD4-4030-BC76-64A6A02C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8B7E5A-8A72-4069-9AF9-23B2CC05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69CE34-6377-4B7A-9A79-C3C3238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ECFEB-C73A-48E5-BCBE-83E3786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B342DC-609D-4179-8B42-5F1131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7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80D39-1DC0-44D7-B0DB-CBE486AC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0A51-6C1A-4238-B9C8-E6D86D09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27FA65-F831-4E2A-81DF-B5E2CA4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F0B9C-BE72-404E-8AA0-200C29A7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851AA5-D64F-4E7A-8955-4A82A6B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21035C-CEE4-4F64-AAE1-7B18D6A5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80BDFC-184A-4412-8C56-F56397D6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D09D2-CF65-46C3-B2D8-0C775B91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857A34-3E66-4EAD-92E9-30C6F9B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2B7B0A-8776-4CAA-95A1-986399E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3AFA0-8F03-42AF-8852-F2454EB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E8DEA-1121-47DB-AAC4-A5363B9C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92A3AA-B453-4367-8220-1A1D8F23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106431-3616-4F68-BA31-9C53A8C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4EDEC-F3C3-4643-8D4A-15B2833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A44E4-4256-41FD-A2C1-0C8483A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B91CB-D545-494B-8B69-0DC41A74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D4A1E0-673D-442A-AFA5-8D46E01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F5BF28-FA00-4A42-B17B-71630FF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2D0A9-E890-4D73-9B3D-5E8EE21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A84C7-DCAD-4B81-87A8-AE1F41D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0FF7A-7457-4D0C-A2A3-82CB7F63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C5B2D-9B41-49D9-A8ED-19A94E9F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1843F2-EB25-4F14-839D-8F6D24E8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E973F4-CE26-4CA5-9917-F03F31F2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81F904-4522-45D8-AC45-45B42BE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1701A-741B-45B8-87AB-FBAF310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E1B16-6FFC-48F3-B7A3-8C8FAFB9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081E7-F34A-4E9C-AAAA-21663B3E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2ECF7F-EB28-4294-BD4E-B8072ADBD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66A9B1-EF54-46FE-BE02-24E4F0E8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594B7C-657B-4BEF-92BC-1C2BB07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0792E2-A0DF-448B-BCDD-945C70D8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74B363-5BDC-4D3A-971D-894A21E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8141A-27A1-4A13-8669-02FD3F3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B819F6-4524-4C84-89DF-821CF05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A878C-51B7-46C0-87F1-3E904FA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8E71F0-1F60-4DC5-A9DC-6C6592E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954AAA-36A4-4154-AC0F-CFCE58D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734A58-C3B2-4AF2-A104-FAE36B01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EE4AE-92B0-48D5-A9B4-D0D82D98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681AB-CB38-4ADE-8A50-271ADE9B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FE558-895D-434E-8978-25BE8AAD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3A2857-758C-4D47-8834-22B3BFD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AD2712-9C45-4E7C-914F-6306631B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AC359F-0E53-46D1-85CB-BFF0E4F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7A122A-3A98-44E5-B894-70A690D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69CC-F2B3-42F4-8F4E-234FA9EC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0DB7A6-5932-4EBC-8625-25081B2C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8D6131-ABAB-4283-8234-A0B007AB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8508D-864C-4A5F-BF0C-16105C0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F4801F-A395-4196-AE29-CA4478A6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B77FFB-3814-4FD3-A782-0224B942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28F6B2-97BC-4063-9350-AF326A9D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1D7AFC-C2ED-457C-A298-F5F742C3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15DB25-B66A-455C-8988-BC97D93CC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EF0B-21FF-479F-8051-9F9DC1DC802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A0EAD9-047C-40F7-9202-24D026DF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54351B-0D3B-4BB6-8154-7C5040F2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crichton/toml-rs" TargetMode="External"/><Relationship Id="rId2" Type="http://schemas.openxmlformats.org/officeDocument/2006/relationships/hyperlink" Target="https://github.com/toml-lang/t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a.netlify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F9726-E5A3-4CF8-A497-DC13D4469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rmdprep</a:t>
            </a:r>
            <a:r>
              <a:rPr lang="en-US" altLang="ko-KR" dirty="0"/>
              <a:t>(working)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3244F4-9430-4121-8042-C082EF9E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Markdown preprocessor, 1st groundwork for my static site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5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6AA8A-6959-4908-8051-65608155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Structure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8CD0B99-DC52-4C88-A149-529DA2F68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955" y="1916464"/>
            <a:ext cx="2624089" cy="45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Front-matter is processed depending on which SSG is used</a:t>
            </a:r>
          </a:p>
          <a:p>
            <a:pPr lvl="1"/>
            <a:r>
              <a:rPr lang="en-US" altLang="ko-KR" dirty="0" smtClean="0"/>
              <a:t>Zola(primary), Hugo,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Content is processed with certain command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ode, execute result,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etc</a:t>
            </a:r>
            <a:r>
              <a:rPr lang="en-US" altLang="ko-KR" smtClean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47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80" y="1110517"/>
            <a:ext cx="9415299" cy="46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937761" y="556951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non-normative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1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12D00-4D4E-4365-A10D-30A5745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F21358-9F5D-4B3C-BCCA-665CB5B26337}"/>
              </a:ext>
            </a:extLst>
          </p:cNvPr>
          <p:cNvSpPr/>
          <p:nvPr/>
        </p:nvSpPr>
        <p:spPr>
          <a:xfrm>
            <a:off x="5088971" y="3537452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 command, parameters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A7F706-B97F-4916-BEA5-F8C8BADC4A3A}"/>
              </a:ext>
            </a:extLst>
          </p:cNvPr>
          <p:cNvSpPr/>
          <p:nvPr/>
        </p:nvSpPr>
        <p:spPr>
          <a:xfrm>
            <a:off x="9339743" y="3537452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Generate 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381CC93-9500-4CBA-BDCC-CCCA0D1510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03028" y="4103709"/>
            <a:ext cx="2236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AA323B-783E-4AFC-B883-62186D3AC04C}"/>
              </a:ext>
            </a:extLst>
          </p:cNvPr>
          <p:cNvSpPr/>
          <p:nvPr/>
        </p:nvSpPr>
        <p:spPr>
          <a:xfrm>
            <a:off x="838200" y="1862814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xmlns="" id="{6561D93B-A9F5-407C-8990-28B0C0A6EE9B}"/>
              </a:ext>
            </a:extLst>
          </p:cNvPr>
          <p:cNvSpPr/>
          <p:nvPr/>
        </p:nvSpPr>
        <p:spPr>
          <a:xfrm>
            <a:off x="838200" y="3429000"/>
            <a:ext cx="2014057" cy="134941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Prep </a:t>
            </a:r>
            <a:r>
              <a:rPr lang="en-US" altLang="ko-KR" dirty="0">
                <a:solidFill>
                  <a:schemeClr val="tx1"/>
                </a:solidFill>
              </a:rPr>
              <a:t>is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458965F2-6F1B-4417-B824-4B97196FC0C4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>
            <a:off x="1845229" y="2995328"/>
            <a:ext cx="0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5DBE3FF-BB6F-465B-94EC-63FEFD43F425}"/>
              </a:ext>
            </a:extLst>
          </p:cNvPr>
          <p:cNvCxnSpPr>
            <a:stCxn id="60" idx="3"/>
            <a:endCxn id="6" idx="1"/>
          </p:cNvCxnSpPr>
          <p:nvPr/>
        </p:nvCxnSpPr>
        <p:spPr>
          <a:xfrm>
            <a:off x="2852257" y="4103709"/>
            <a:ext cx="223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03888C4-B877-4160-98D4-44E089172FD5}"/>
              </a:ext>
            </a:extLst>
          </p:cNvPr>
          <p:cNvSpPr txBox="1"/>
          <p:nvPr/>
        </p:nvSpPr>
        <p:spPr>
          <a:xfrm>
            <a:off x="2787473" y="37546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28BED2B-0485-47E7-88FD-FED3DE7C23D5}"/>
              </a:ext>
            </a:extLst>
          </p:cNvPr>
          <p:cNvSpPr txBox="1"/>
          <p:nvPr/>
        </p:nvSpPr>
        <p:spPr>
          <a:xfrm>
            <a:off x="1849887" y="477841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89FF27F-6D81-4C08-872A-2850C17C26D0}"/>
              </a:ext>
            </a:extLst>
          </p:cNvPr>
          <p:cNvSpPr/>
          <p:nvPr/>
        </p:nvSpPr>
        <p:spPr>
          <a:xfrm>
            <a:off x="838199" y="5212090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Turn prep on when token is found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476956ED-5F33-4136-925F-E96F227E17DD}"/>
              </a:ext>
            </a:extLst>
          </p:cNvPr>
          <p:cNvCxnSpPr>
            <a:stCxn id="60" idx="2"/>
            <a:endCxn id="72" idx="0"/>
          </p:cNvCxnSpPr>
          <p:nvPr/>
        </p:nvCxnSpPr>
        <p:spPr>
          <a:xfrm flipH="1">
            <a:off x="1845228" y="4778418"/>
            <a:ext cx="1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FEA556A9-DE47-41F7-9AE9-67C179AC1EB8}"/>
              </a:ext>
            </a:extLst>
          </p:cNvPr>
          <p:cNvCxnSpPr>
            <a:stCxn id="72" idx="1"/>
            <a:endCxn id="60" idx="1"/>
          </p:cNvCxnSpPr>
          <p:nvPr/>
        </p:nvCxnSpPr>
        <p:spPr>
          <a:xfrm rot="10800000" flipH="1">
            <a:off x="838198" y="4103709"/>
            <a:ext cx="1" cy="167463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0F8CBA9-F703-45BD-BC1B-07E6FD816F78}"/>
              </a:ext>
            </a:extLst>
          </p:cNvPr>
          <p:cNvSpPr/>
          <p:nvPr/>
        </p:nvSpPr>
        <p:spPr>
          <a:xfrm>
            <a:off x="9339743" y="5212090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result in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53BE48DD-8C58-46AA-973E-E07432F0452F}"/>
              </a:ext>
            </a:extLst>
          </p:cNvPr>
          <p:cNvCxnSpPr>
            <a:stCxn id="7" idx="2"/>
            <a:endCxn id="77" idx="0"/>
          </p:cNvCxnSpPr>
          <p:nvPr/>
        </p:nvCxnSpPr>
        <p:spPr>
          <a:xfrm>
            <a:off x="10346772" y="4669966"/>
            <a:ext cx="0" cy="5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5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23C2D-E39B-43C2-A4E2-346B7EE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046AF-5684-4D1C-877C-A41B4B5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</a:p>
          <a:p>
            <a:endParaRPr lang="en-US" altLang="ko-KR" dirty="0"/>
          </a:p>
          <a:p>
            <a:r>
              <a:rPr lang="en-US" altLang="ko-KR" dirty="0"/>
              <a:t>Preprocessor?</a:t>
            </a:r>
          </a:p>
          <a:p>
            <a:endParaRPr lang="en-US" altLang="ko-KR" dirty="0"/>
          </a:p>
          <a:p>
            <a:r>
              <a:rPr lang="en-US" altLang="ko-KR" dirty="0"/>
              <a:t>Development environment</a:t>
            </a:r>
          </a:p>
          <a:p>
            <a:endParaRPr lang="en-US" altLang="ko-KR" dirty="0"/>
          </a:p>
          <a:p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4136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A32DD-8ACD-4575-A0BF-0BC52F0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DAD8D-71DB-491A-895F-5FA9000C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lightweight markup language with plain text formatting syntax</a:t>
            </a:r>
          </a:p>
          <a:p>
            <a:endParaRPr lang="en-US" altLang="ko-KR" dirty="0"/>
          </a:p>
          <a:p>
            <a:r>
              <a:rPr lang="en-US" altLang="ko-KR" dirty="0"/>
              <a:t>Designed to be easy to write using any generic text editor</a:t>
            </a:r>
          </a:p>
          <a:p>
            <a:endParaRPr lang="en-US" altLang="ko-KR" dirty="0"/>
          </a:p>
          <a:p>
            <a:r>
              <a:rPr lang="en-US" altLang="ko-KR" dirty="0"/>
              <a:t>Easy to read in its raw form</a:t>
            </a:r>
          </a:p>
          <a:p>
            <a:endParaRPr lang="en-US" altLang="ko-KR" dirty="0"/>
          </a:p>
          <a:p>
            <a:r>
              <a:rPr lang="en-US" altLang="ko-KR" dirty="0"/>
              <a:t>Often used to create rich text(formatted 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A60C3-7741-4947-BDBF-4F1624B1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Preprocessor?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6BCA5-AE10-43EC-B982-C154F94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processes its input data to produce output that is used as input to another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C500F5-1C59-4616-A6CA-7769B18559E5}"/>
              </a:ext>
            </a:extLst>
          </p:cNvPr>
          <p:cNvSpPr/>
          <p:nvPr/>
        </p:nvSpPr>
        <p:spPr>
          <a:xfrm>
            <a:off x="2943833" y="4661290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1F9982D-B1F3-46E1-8ADE-0D6280D85797}"/>
              </a:ext>
            </a:extLst>
          </p:cNvPr>
          <p:cNvSpPr/>
          <p:nvPr/>
        </p:nvSpPr>
        <p:spPr>
          <a:xfrm>
            <a:off x="7125753" y="3145617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Other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A86CD0D-1D40-4AEA-84F7-781B4895E9D5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4005041" y="4203259"/>
            <a:ext cx="0" cy="45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19141DF-FE02-46A8-9200-B96B9447AB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66248" y="5227547"/>
            <a:ext cx="2059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EAA9075-3B16-4864-BF6D-A0FA5AB8827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186961" y="4278131"/>
            <a:ext cx="0" cy="383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xmlns="" id="{99B0242C-C3EF-4884-B095-2B7F42A6CB3C}"/>
              </a:ext>
            </a:extLst>
          </p:cNvPr>
          <p:cNvSpPr/>
          <p:nvPr/>
        </p:nvSpPr>
        <p:spPr>
          <a:xfrm>
            <a:off x="2943833" y="3145617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Plain 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xmlns="" id="{373CD409-32FD-47E4-9481-487AFC2B1267}"/>
              </a:ext>
            </a:extLst>
          </p:cNvPr>
          <p:cNvSpPr/>
          <p:nvPr/>
        </p:nvSpPr>
        <p:spPr>
          <a:xfrm>
            <a:off x="7125753" y="4661290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Preprocessed Text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BA817-E671-413D-94C6-AD6EE19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81C36-6545-4DB3-98A1-8F57909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 : Rust</a:t>
            </a:r>
          </a:p>
          <a:p>
            <a:endParaRPr lang="en-US" altLang="ko-KR" dirty="0"/>
          </a:p>
          <a:p>
            <a:r>
              <a:rPr lang="en-US" altLang="ko-KR" dirty="0"/>
              <a:t>IDE : Visual Studio Code + Rust plugin</a:t>
            </a:r>
          </a:p>
          <a:p>
            <a:endParaRPr lang="en-US" altLang="ko-KR" dirty="0"/>
          </a:p>
          <a:p>
            <a:r>
              <a:rPr lang="en-US" altLang="ko-KR" dirty="0"/>
              <a:t>OS : Windows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85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0F4ED-1704-4882-B07E-514CEE0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8E1C0-B0EE-4660-96BA-CCD04C32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TOML</a:t>
            </a:r>
            <a:r>
              <a:rPr lang="en-US" altLang="ko-KR" dirty="0"/>
              <a:t>-compatible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https://github.com/alexcrichton/toml-rs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Tera - A powerful, easy to use template engine for Rust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790CB-E89A-4768-9057-68237A01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356E25-D6C1-4BC6-AF9D-6A9F337F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Practise</a:t>
            </a:r>
            <a:r>
              <a:rPr lang="en-US" altLang="ko-KR" dirty="0"/>
              <a:t> Rust(MVP : File I/O)</a:t>
            </a:r>
          </a:p>
          <a:p>
            <a:endParaRPr lang="en-US" altLang="ko-KR" dirty="0"/>
          </a:p>
          <a:p>
            <a:r>
              <a:rPr lang="en-US" altLang="ko-KR" dirty="0" err="1"/>
              <a:t>Analyse</a:t>
            </a:r>
            <a:r>
              <a:rPr lang="en-US" altLang="ko-KR" dirty="0"/>
              <a:t> markdown structure</a:t>
            </a:r>
          </a:p>
          <a:p>
            <a:endParaRPr lang="en-US" altLang="ko-KR" dirty="0"/>
          </a:p>
          <a:p>
            <a:r>
              <a:rPr lang="en-US" altLang="ko-KR" dirty="0"/>
              <a:t>Set features to implement</a:t>
            </a:r>
          </a:p>
          <a:p>
            <a:endParaRPr lang="en-US" altLang="ko-KR" dirty="0"/>
          </a:p>
          <a:p>
            <a:r>
              <a:rPr lang="en-US" altLang="ko-KR" dirty="0"/>
              <a:t>Research about Travis</a:t>
            </a:r>
          </a:p>
          <a:p>
            <a:endParaRPr lang="en-US" altLang="ko-KR" dirty="0"/>
          </a:p>
          <a:p>
            <a:r>
              <a:rPr lang="en-US" altLang="ko-KR" dirty="0"/>
              <a:t>Design and confirm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18988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B978F-140D-4FF4-99C4-59531F4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to implement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73C6C-AC8F-4052-B0C6-6699275C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 : </a:t>
            </a:r>
            <a:r>
              <a:rPr lang="en-US" altLang="ko-KR" dirty="0" smtClean="0"/>
              <a:t>‘pseudo</a:t>
            </a:r>
            <a:r>
              <a:rPr lang="en-US" altLang="ko-KR" dirty="0"/>
              <a:t>’ markdown file</a:t>
            </a:r>
          </a:p>
          <a:p>
            <a:endParaRPr lang="en-US" altLang="ko-KR" dirty="0"/>
          </a:p>
          <a:p>
            <a:r>
              <a:rPr lang="en-US" altLang="ko-KR" dirty="0"/>
              <a:t>Output : markdown file that can be consumed by certain SSG</a:t>
            </a:r>
          </a:p>
          <a:p>
            <a:endParaRPr lang="en-US" altLang="ko-KR" dirty="0"/>
          </a:p>
          <a:p>
            <a:r>
              <a:rPr lang="en-US" altLang="ko-KR" dirty="0"/>
              <a:t>Get external code snippet file from directory and display the content(use built-in syntax </a:t>
            </a:r>
            <a:r>
              <a:rPr lang="en-US" altLang="ko-KR" dirty="0" smtClean="0"/>
              <a:t>highlighting?) </a:t>
            </a:r>
            <a:r>
              <a:rPr lang="en-US" altLang="ko-KR" dirty="0"/>
              <a:t>with executed result</a:t>
            </a:r>
          </a:p>
          <a:p>
            <a:endParaRPr lang="en-US" altLang="ko-KR" dirty="0"/>
          </a:p>
          <a:p>
            <a:r>
              <a:rPr lang="en-US" altLang="ko-KR" dirty="0"/>
              <a:t>Get and display elapsed time to build articles</a:t>
            </a:r>
          </a:p>
        </p:txBody>
      </p:sp>
    </p:spTree>
    <p:extLst>
      <p:ext uri="{BB962C8B-B14F-4D97-AF65-F5344CB8AC3E}">
        <p14:creationId xmlns:p14="http://schemas.microsoft.com/office/powerpoint/2010/main" val="214432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E36EE-3C3B-4D62-A2CD-DD1B450B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Structure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A83FD4-7A95-4CC3-B8B0-75DA9303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Front-matter / Content</a:t>
            </a:r>
          </a:p>
          <a:p>
            <a:endParaRPr lang="en-US" altLang="ko-KR" dirty="0"/>
          </a:p>
          <a:p>
            <a:r>
              <a:rPr lang="en-US" altLang="ko-KR" dirty="0"/>
              <a:t>SSG deals with front-matter, focus on content</a:t>
            </a:r>
          </a:p>
          <a:p>
            <a:endParaRPr lang="en-US" altLang="ko-KR" dirty="0"/>
          </a:p>
          <a:p>
            <a:r>
              <a:rPr lang="en-US" altLang="ko-KR" dirty="0"/>
              <a:t>#, =, -, *, _, &gt;, +, ! are already used</a:t>
            </a:r>
          </a:p>
          <a:p>
            <a:endParaRPr lang="en-US" altLang="ko-KR" dirty="0"/>
          </a:p>
          <a:p>
            <a:r>
              <a:rPr lang="en-US" altLang="ko-KR" dirty="0"/>
              <a:t>Need to use some other mark to make commands($ or %)</a:t>
            </a:r>
          </a:p>
        </p:txBody>
      </p:sp>
    </p:spTree>
    <p:extLst>
      <p:ext uri="{BB962C8B-B14F-4D97-AF65-F5344CB8AC3E}">
        <p14:creationId xmlns:p14="http://schemas.microsoft.com/office/powerpoint/2010/main" val="102083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283</Words>
  <Application>Microsoft Office PowerPoint</Application>
  <PresentationFormat>사용자 지정</PresentationFormat>
  <Paragraphs>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rmdprep(working)</vt:lpstr>
      <vt:lpstr>Contents</vt:lpstr>
      <vt:lpstr>Markdown?</vt:lpstr>
      <vt:lpstr>Preprocessor?</vt:lpstr>
      <vt:lpstr>Development environment</vt:lpstr>
      <vt:lpstr>Syntax</vt:lpstr>
      <vt:lpstr>Todo</vt:lpstr>
      <vt:lpstr>Features to implement</vt:lpstr>
      <vt:lpstr>Markdown Structure</vt:lpstr>
      <vt:lpstr>Markdown Structure</vt:lpstr>
      <vt:lpstr>Structure</vt:lpstr>
      <vt:lpstr>PowerPoint 프레젠테이션</vt:lpstr>
      <vt:lpstr>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preprocessor</dc:title>
  <dc:creator>정욱 박</dc:creator>
  <cp:lastModifiedBy>Windows 사용자</cp:lastModifiedBy>
  <cp:revision>127</cp:revision>
  <dcterms:created xsi:type="dcterms:W3CDTF">2019-06-04T11:35:36Z</dcterms:created>
  <dcterms:modified xsi:type="dcterms:W3CDTF">2019-10-26T07:06:42Z</dcterms:modified>
</cp:coreProperties>
</file>