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5B49-BAD4-4030-BC76-64A6A02C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7E5A-8A72-4069-9AF9-23B2CC05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CE34-6377-4B7A-9A79-C3C3238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CFEB-C73A-48E5-BCBE-83E37863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42DC-609D-4179-8B42-5F1131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7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0D39-1DC0-44D7-B0DB-CBE486AC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0A51-6C1A-4238-B9C8-E6D86D09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FA65-F831-4E2A-81DF-B5E2CA48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0B9C-BE72-404E-8AA0-200C29A7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1AA5-D64F-4E7A-8955-4A82A6B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1035C-CEE4-4F64-AAE1-7B18D6A5F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DFC-184A-4412-8C56-F56397D6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09D2-CF65-46C3-B2D8-0C775B91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7A34-3E66-4EAD-92E9-30C6F9BB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7B0A-8776-4CAA-95A1-986399E8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AFA0-8F03-42AF-8852-F2454EB9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8DEA-1121-47DB-AAC4-A5363B9C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A3AA-B453-4367-8220-1A1D8F23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6431-3616-4F68-BA31-9C53A8C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EDEC-F3C3-4643-8D4A-15B28336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44E4-4256-41FD-A2C1-0C8483AE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91CB-D545-494B-8B69-0DC41A74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A1E0-673D-442A-AFA5-8D46E01F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BF28-FA00-4A42-B17B-71630FFF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D0A9-E890-4D73-9B3D-5E8EE216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84C7-DCAD-4B81-87A8-AE1F41DE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FF7A-7457-4D0C-A2A3-82CB7F63C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C5B2D-9B41-49D9-A8ED-19A94E9F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843F2-EB25-4F14-839D-8F6D24E8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73F4-CE26-4CA5-9917-F03F31F2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F904-4522-45D8-AC45-45B42BE2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701A-741B-45B8-87AB-FBAF310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1B16-6FFC-48F3-B7A3-8C8FAFB9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81E7-F34A-4E9C-AAAA-21663B3E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CF7F-EB28-4294-BD4E-B8072ADBD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6A9B1-EF54-46FE-BE02-24E4F0E87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4B7C-657B-4BEF-92BC-1C2BB07D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792E2-A0DF-448B-BCDD-945C70D8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4B363-5BDC-4D3A-971D-894A21EA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141A-27A1-4A13-8669-02FD3F3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819F6-4524-4C84-89DF-821CF05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A878C-51B7-46C0-87F1-3E904FA7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E71F0-1F60-4DC5-A9DC-6C6592E9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54AAA-36A4-4154-AC0F-CFCE58D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34A58-C3B2-4AF2-A104-FAE36B01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EE4AE-92B0-48D5-A9B4-D0D82D98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81AB-CB38-4ADE-8A50-271ADE9B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E558-895D-434E-8978-25BE8AAD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2857-758C-4D47-8834-22B3BFD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2712-9C45-4E7C-914F-6306631B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C359F-0E53-46D1-85CB-BFF0E4F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122A-3A98-44E5-B894-70A690DE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9CC-F2B3-42F4-8F4E-234FA9EC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DB7A6-5932-4EBC-8625-25081B2CF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D6131-ABAB-4283-8234-A0B007AB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508D-864C-4A5F-BF0C-16105C02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801F-A395-4196-AE29-CA4478A6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77FFB-3814-4FD3-A782-0224B942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8F6B2-97BC-4063-9350-AF326A9D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D7AFC-C2ED-457C-A298-F5F742C3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DB25-B66A-455C-8988-BC97D93CC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EF0B-21FF-479F-8051-9F9DC1DC802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EAD9-047C-40F7-9202-24D026DF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51B-0D3B-4BB6-8154-7C5040F2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crichton/toml-rs" TargetMode="External"/><Relationship Id="rId2" Type="http://schemas.openxmlformats.org/officeDocument/2006/relationships/hyperlink" Target="https://github.com/toml-lang/to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9726-E5A3-4CF8-A497-DC13D4469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rmdprep</a:t>
            </a:r>
            <a:r>
              <a:rPr lang="en-US" altLang="ko-KR" dirty="0"/>
              <a:t>(working)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44F4-9430-4121-8042-C082EF9E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Markdown preprocessor, 1st groundwork for my static site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95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3C2D-E39B-43C2-A4E2-346B7EE6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46AF-5684-4D1C-877C-A41B4B5B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Markdown?</a:t>
            </a:r>
          </a:p>
          <a:p>
            <a:endParaRPr lang="en-US" altLang="ko-KR" dirty="0"/>
          </a:p>
          <a:p>
            <a:r>
              <a:rPr lang="en-US" altLang="ko-KR" dirty="0"/>
              <a:t>Preprocessor?</a:t>
            </a:r>
          </a:p>
          <a:p>
            <a:endParaRPr lang="en-US" altLang="ko-KR" dirty="0"/>
          </a:p>
          <a:p>
            <a:r>
              <a:rPr lang="en-US" altLang="ko-KR" dirty="0"/>
              <a:t>Development environment</a:t>
            </a:r>
          </a:p>
          <a:p>
            <a:endParaRPr lang="en-US" altLang="ko-KR" dirty="0"/>
          </a:p>
          <a:p>
            <a:r>
              <a:rPr lang="en-US" altLang="ko-KR" dirty="0" err="1"/>
              <a:t>Analysing</a:t>
            </a:r>
            <a:r>
              <a:rPr lang="en-US" altLang="ko-KR" dirty="0"/>
              <a:t> Hugo’s md syntax</a:t>
            </a:r>
          </a:p>
        </p:txBody>
      </p:sp>
    </p:spTree>
    <p:extLst>
      <p:ext uri="{BB962C8B-B14F-4D97-AF65-F5344CB8AC3E}">
        <p14:creationId xmlns:p14="http://schemas.microsoft.com/office/powerpoint/2010/main" val="4136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32DD-8ACD-4575-A0BF-0BC52F00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AD8D-71DB-491A-895F-5FA9000C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lightweight markup language with plain text formatting syntax</a:t>
            </a:r>
          </a:p>
          <a:p>
            <a:endParaRPr lang="en-US" altLang="ko-KR" dirty="0"/>
          </a:p>
          <a:p>
            <a:r>
              <a:rPr lang="en-US" altLang="ko-KR" dirty="0"/>
              <a:t>Designed to be easy to write using any generic text editor</a:t>
            </a:r>
          </a:p>
          <a:p>
            <a:endParaRPr lang="en-US" altLang="ko-KR" dirty="0"/>
          </a:p>
          <a:p>
            <a:r>
              <a:rPr lang="en-US" altLang="ko-KR" dirty="0"/>
              <a:t>Easy to read in its raw form</a:t>
            </a:r>
          </a:p>
          <a:p>
            <a:endParaRPr lang="en-US" altLang="ko-KR" dirty="0"/>
          </a:p>
          <a:p>
            <a:r>
              <a:rPr lang="en-US" altLang="ko-KR" dirty="0"/>
              <a:t>Often used to create rich text(formatted text)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60C3-7741-4947-BDBF-4F1624B1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Preprocessor?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BCA5-AE10-43EC-B982-C154F94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that processes its input data to produce output that is used as input to another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500F5-1C59-4616-A6CA-7769B18559E5}"/>
              </a:ext>
            </a:extLst>
          </p:cNvPr>
          <p:cNvSpPr/>
          <p:nvPr/>
        </p:nvSpPr>
        <p:spPr>
          <a:xfrm>
            <a:off x="2943833" y="4661290"/>
            <a:ext cx="2122415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9982D-B1F3-46E1-8ADE-0D6280D85797}"/>
              </a:ext>
            </a:extLst>
          </p:cNvPr>
          <p:cNvSpPr/>
          <p:nvPr/>
        </p:nvSpPr>
        <p:spPr>
          <a:xfrm>
            <a:off x="7125753" y="3145617"/>
            <a:ext cx="2122415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Other 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86CD0D-1D40-4AEA-84F7-781B4895E9D5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4005041" y="4203259"/>
            <a:ext cx="0" cy="45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141DF-FE02-46A8-9200-B96B9447AB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66248" y="5227547"/>
            <a:ext cx="2059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AA9075-3B16-4864-BF6D-A0FA5AB8827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186961" y="4278131"/>
            <a:ext cx="0" cy="383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99B0242C-C3EF-4884-B095-2B7F42A6CB3C}"/>
              </a:ext>
            </a:extLst>
          </p:cNvPr>
          <p:cNvSpPr/>
          <p:nvPr/>
        </p:nvSpPr>
        <p:spPr>
          <a:xfrm>
            <a:off x="2943833" y="3145617"/>
            <a:ext cx="2122415" cy="11325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Plain 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373CD409-32FD-47E4-9481-487AFC2B1267}"/>
              </a:ext>
            </a:extLst>
          </p:cNvPr>
          <p:cNvSpPr/>
          <p:nvPr/>
        </p:nvSpPr>
        <p:spPr>
          <a:xfrm>
            <a:off x="7125753" y="4661290"/>
            <a:ext cx="2122415" cy="11325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Preprocessed Text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2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A817-E671-413D-94C6-AD6EE19F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C36-6545-4DB3-98A1-8F579092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 : Rust</a:t>
            </a:r>
          </a:p>
          <a:p>
            <a:endParaRPr lang="en-US" altLang="ko-KR" dirty="0"/>
          </a:p>
          <a:p>
            <a:r>
              <a:rPr lang="en-US" altLang="ko-KR" dirty="0"/>
              <a:t>IDE : Visual Studio Code + Rust plugin</a:t>
            </a:r>
          </a:p>
          <a:p>
            <a:endParaRPr lang="en-US" altLang="ko-KR" dirty="0"/>
          </a:p>
          <a:p>
            <a:r>
              <a:rPr lang="en-US" altLang="ko-KR" dirty="0"/>
              <a:t>OS : Windows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85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CA1-C696-4142-8CD2-BDEE6C1D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FF0F-951B-4188-945C-F10EA5B5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Lexer</a:t>
            </a:r>
            <a:r>
              <a:rPr lang="en-US" altLang="ko-KR" dirty="0"/>
              <a:t> – Reads input(.</a:t>
            </a:r>
            <a:r>
              <a:rPr lang="en-US" altLang="ko-KR" dirty="0" err="1"/>
              <a:t>mdown</a:t>
            </a:r>
            <a:r>
              <a:rPr lang="en-US" altLang="ko-KR" dirty="0"/>
              <a:t>) and convert the text into tokens</a:t>
            </a:r>
          </a:p>
          <a:p>
            <a:endParaRPr lang="en-US" altLang="ko-KR" dirty="0"/>
          </a:p>
          <a:p>
            <a:r>
              <a:rPr lang="en-US" altLang="ko-KR" dirty="0"/>
              <a:t>Generator – Writes output made with tokens(.md) which can be processed with Hugo</a:t>
            </a:r>
          </a:p>
          <a:p>
            <a:endParaRPr lang="en-US" altLang="ko-KR" dirty="0"/>
          </a:p>
          <a:p>
            <a:r>
              <a:rPr lang="en-US" altLang="ko-KR" dirty="0"/>
              <a:t>Note that parser is not needed since the input/output text is markup language, which doesn’t need to be an 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4ED-1704-4882-B07E-514CEE0B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E1C0-B0EE-4660-96BA-CCD04C32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TOML</a:t>
            </a:r>
            <a:r>
              <a:rPr lang="en-US" altLang="ko-KR" dirty="0"/>
              <a:t>-compatible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https://github.com/alexcrichton/toml-rs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90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90CB-E89A-4768-9057-68237A01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6E25-D6C1-4BC6-AF9D-6A9F337F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Practise</a:t>
            </a:r>
            <a:r>
              <a:rPr lang="en-US" altLang="ko-KR" dirty="0"/>
              <a:t> Rust(MVP : File I/O)</a:t>
            </a:r>
          </a:p>
          <a:p>
            <a:endParaRPr lang="en-US" altLang="ko-KR" dirty="0"/>
          </a:p>
          <a:p>
            <a:r>
              <a:rPr lang="en-US" altLang="ko-KR" dirty="0" err="1"/>
              <a:t>Analyse</a:t>
            </a:r>
            <a:r>
              <a:rPr lang="en-US" altLang="ko-KR" dirty="0"/>
              <a:t> .</a:t>
            </a:r>
            <a:r>
              <a:rPr lang="en-US" altLang="ko-KR" dirty="0" err="1"/>
              <a:t>toml</a:t>
            </a:r>
            <a:r>
              <a:rPr lang="en-US" altLang="ko-KR" dirty="0"/>
              <a:t> structure</a:t>
            </a:r>
          </a:p>
          <a:p>
            <a:endParaRPr lang="en-US" altLang="ko-KR" dirty="0"/>
          </a:p>
          <a:p>
            <a:r>
              <a:rPr lang="en-US" altLang="ko-KR" dirty="0" err="1"/>
              <a:t>Analyse</a:t>
            </a:r>
            <a:r>
              <a:rPr lang="en-US" altLang="ko-KR" dirty="0"/>
              <a:t> Hugo’s md syntax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88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78F-140D-4FF4-99C4-59531F4C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Analysing</a:t>
            </a:r>
            <a:r>
              <a:rPr lang="en-US" altLang="ko-KR" dirty="0"/>
              <a:t> Hugo’s md syntax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3C6C-AC8F-4052-B0C6-6699275C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195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rmdprep(working)</vt:lpstr>
      <vt:lpstr>Contents</vt:lpstr>
      <vt:lpstr>Markdown?</vt:lpstr>
      <vt:lpstr>Preprocessor?</vt:lpstr>
      <vt:lpstr>Development environment</vt:lpstr>
      <vt:lpstr>Process</vt:lpstr>
      <vt:lpstr>Syntax</vt:lpstr>
      <vt:lpstr>Todo</vt:lpstr>
      <vt:lpstr>Analysing Hugo’s md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preprocessor</dc:title>
  <dc:creator>정욱 박</dc:creator>
  <cp:lastModifiedBy>정욱 박</cp:lastModifiedBy>
  <cp:revision>30</cp:revision>
  <dcterms:created xsi:type="dcterms:W3CDTF">2019-06-04T11:35:36Z</dcterms:created>
  <dcterms:modified xsi:type="dcterms:W3CDTF">2019-06-05T12:03:16Z</dcterms:modified>
</cp:coreProperties>
</file>