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1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49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0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85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3217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86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193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91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4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8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6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8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2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7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2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2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9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4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71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ink.jianshu.com/?t=https%3A%2F%2Fdeveloper.mozilla.org%2Fzh-CN%2Fdocs%2FWeb%2FAPI%2FBlo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BEAC781-F144-4B4C-BA50-03AE5ED9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4400" dirty="0"/>
              <a:t>基于</a:t>
            </a:r>
            <a:r>
              <a:rPr kumimoji="1" lang="en-US" altLang="zh-CN" sz="4400" dirty="0"/>
              <a:t>File</a:t>
            </a:r>
            <a:r>
              <a:rPr kumimoji="1" lang="zh-CN" altLang="en-US" sz="4400" dirty="0"/>
              <a:t> </a:t>
            </a:r>
            <a:r>
              <a:rPr kumimoji="1" lang="en-US" altLang="zh-CN" sz="4400" dirty="0"/>
              <a:t>API</a:t>
            </a:r>
            <a:r>
              <a:rPr kumimoji="1" lang="zh-CN" altLang="en-US" sz="4400" dirty="0"/>
              <a:t>的大文件上传、断点续传的功能实现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9DE8FE-B631-8D4B-8148-20361636C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基于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r>
              <a:rPr kumimoji="1" lang="zh-CN" altLang="en-US" dirty="0"/>
              <a:t>实现基本功能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en" altLang="zh-CN" dirty="0"/>
              <a:t>Blob</a:t>
            </a:r>
            <a:r>
              <a:rPr kumimoji="1" lang="zh-CN" altLang="en-US" dirty="0"/>
              <a:t>对象的应用</a:t>
            </a:r>
            <a:r>
              <a:rPr lang="zh-CN" altLang="en-US" b="1" dirty="0"/>
              <a:t>、</a:t>
            </a:r>
            <a:r>
              <a:rPr kumimoji="1" lang="zh-CN" altLang="en-US" dirty="0"/>
              <a:t>文件切割、</a:t>
            </a:r>
            <a:r>
              <a:rPr lang="en" altLang="zh-CN" dirty="0"/>
              <a:t>chunk</a:t>
            </a:r>
            <a:r>
              <a:rPr lang="zh-CN" altLang="en" dirty="0"/>
              <a:t>校验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en" altLang="zh-CN" dirty="0"/>
              <a:t>FileReader</a:t>
            </a:r>
            <a:r>
              <a:rPr lang="en" altLang="zh-CN" b="1" dirty="0"/>
              <a:t> </a:t>
            </a:r>
            <a:r>
              <a:rPr kumimoji="1" lang="en" altLang="zh-CN" dirty="0"/>
              <a:t>API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" dirty="0"/>
              <a:t>分片</a:t>
            </a:r>
            <a:r>
              <a:rPr kumimoji="1" lang="zh-CN" altLang="en-US" dirty="0"/>
              <a:t>上传（</a:t>
            </a:r>
            <a:r>
              <a:rPr lang="zh-CN" altLang="en-US" dirty="0"/>
              <a:t>利用</a:t>
            </a:r>
            <a:r>
              <a:rPr lang="en-US" altLang="zh-CN" dirty="0"/>
              <a:t>FormData</a:t>
            </a:r>
            <a:r>
              <a:rPr lang="zh-CN" altLang="en-US" dirty="0"/>
              <a:t>模拟表单数据）</a:t>
            </a:r>
            <a:endParaRPr kumimoji="1" lang="en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组件化、兼容性处理</a:t>
            </a:r>
          </a:p>
        </p:txBody>
      </p:sp>
    </p:spTree>
    <p:extLst>
      <p:ext uri="{BB962C8B-B14F-4D97-AF65-F5344CB8AC3E}">
        <p14:creationId xmlns:p14="http://schemas.microsoft.com/office/powerpoint/2010/main" val="2043439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C5117-BE45-5345-9E69-D472C86BF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兼容性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6C85D2-6DED-3F4E-8D82-48D392938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562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D536869-9C08-7546-A592-5CE3437B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简述大文件上传的基本思想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EDCDE45-410D-8448-A9B7-8B9077A04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分片上传：使用</a:t>
            </a:r>
            <a:r>
              <a:rPr kumimoji="1" lang="en-US" altLang="zh-CN" sz="2400" dirty="0"/>
              <a:t>File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API</a:t>
            </a:r>
            <a:r>
              <a:rPr kumimoji="1" lang="zh-CN" altLang="en-US" sz="2400" dirty="0"/>
              <a:t>将大文件分片（</a:t>
            </a:r>
            <a:r>
              <a:rPr kumimoji="1" lang="en" altLang="zh-CN" sz="2400" dirty="0"/>
              <a:t>BinaryString</a:t>
            </a:r>
            <a:r>
              <a:rPr kumimoji="1" lang="zh-CN" altLang="en-US" sz="2400" dirty="0"/>
              <a:t>），对每个分片生成唯一标识（</a:t>
            </a:r>
            <a:r>
              <a:rPr kumimoji="1" lang="en-US" altLang="zh-CN" sz="2400" dirty="0"/>
              <a:t>blockId</a:t>
            </a:r>
            <a:r>
              <a:rPr kumimoji="1" lang="zh-CN" altLang="en-US" sz="2400" dirty="0"/>
              <a:t>），利用</a:t>
            </a:r>
            <a:r>
              <a:rPr kumimoji="1" lang="en-US" altLang="zh-CN" sz="2400" dirty="0"/>
              <a:t>FormData</a:t>
            </a:r>
            <a:r>
              <a:rPr kumimoji="1" lang="zh-CN" altLang="en-US" sz="2400" dirty="0"/>
              <a:t>模拟表单数据，通过</a:t>
            </a:r>
            <a:r>
              <a:rPr kumimoji="1" lang="en-US" altLang="zh-CN" sz="2400" dirty="0"/>
              <a:t>ajax</a:t>
            </a:r>
            <a:r>
              <a:rPr kumimoji="1" lang="zh-CN" altLang="en-US" sz="2400" dirty="0"/>
              <a:t>进行提交</a:t>
            </a:r>
            <a:endParaRPr kumimoji="1" lang="en-US" altLang="zh-CN" sz="2400" dirty="0"/>
          </a:p>
          <a:p>
            <a:r>
              <a:rPr kumimoji="1" lang="zh-CN" altLang="en-US" sz="2400" dirty="0"/>
              <a:t>断点续传：查询当前文件的上传状态，将未上传的</a:t>
            </a:r>
            <a:r>
              <a:rPr kumimoji="1" lang="en-US" altLang="zh-CN" sz="2400" dirty="0"/>
              <a:t>chunk</a:t>
            </a:r>
            <a:r>
              <a:rPr kumimoji="1" lang="zh-CN" altLang="en-US" sz="2400" dirty="0"/>
              <a:t> 过滤出来进行上传</a:t>
            </a:r>
          </a:p>
        </p:txBody>
      </p:sp>
    </p:spTree>
    <p:extLst>
      <p:ext uri="{BB962C8B-B14F-4D97-AF65-F5344CB8AC3E}">
        <p14:creationId xmlns:p14="http://schemas.microsoft.com/office/powerpoint/2010/main" val="265478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983BA-1D07-8044-84A1-C73E4F00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对要上传文件的预处理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EC269-A9E1-C144-815E-0B2AECF66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699" y="1313234"/>
            <a:ext cx="7831591" cy="522375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获取文件对象：通过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标签接收文件对象，或者</a:t>
            </a:r>
            <a:r>
              <a:rPr lang="zh-CN" altLang="en-US" dirty="0"/>
              <a:t>使用</a:t>
            </a:r>
            <a:r>
              <a:rPr lang="en" altLang="zh-CN" dirty="0"/>
              <a:t>Antd</a:t>
            </a:r>
            <a:r>
              <a:rPr lang="zh-CN" altLang="en-US" dirty="0"/>
              <a:t>的</a:t>
            </a:r>
            <a:r>
              <a:rPr lang="en" altLang="zh-CN" dirty="0"/>
              <a:t>Drag(Uploader)</a:t>
            </a:r>
            <a:r>
              <a:rPr lang="zh-CN" altLang="en-US" dirty="0"/>
              <a:t>组件，我们可以在</a:t>
            </a:r>
            <a:r>
              <a:rPr lang="en" altLang="zh-CN" dirty="0"/>
              <a:t>props</a:t>
            </a:r>
            <a:r>
              <a:rPr lang="zh-CN" altLang="en-US" dirty="0"/>
              <a:t>的</a:t>
            </a:r>
            <a:r>
              <a:rPr lang="en" altLang="zh-CN" dirty="0"/>
              <a:t>beforeUpload</a:t>
            </a:r>
            <a:r>
              <a:rPr lang="zh-CN" altLang="en-US" dirty="0"/>
              <a:t>属性中操作</a:t>
            </a:r>
            <a:r>
              <a:rPr lang="en" altLang="zh-CN" dirty="0"/>
              <a:t>file</a:t>
            </a:r>
            <a:r>
              <a:rPr lang="zh-CN" altLang="en" dirty="0"/>
              <a:t>，</a:t>
            </a:r>
            <a:r>
              <a:rPr lang="zh-CN" altLang="en-US" dirty="0"/>
              <a:t>也可以通过</a:t>
            </a:r>
            <a:r>
              <a:rPr lang="en" altLang="zh-CN" dirty="0"/>
              <a:t>onChange</a:t>
            </a:r>
            <a:r>
              <a:rPr lang="zh-CN" altLang="en-US" dirty="0"/>
              <a:t>监听</a:t>
            </a:r>
            <a:r>
              <a:rPr lang="en" altLang="zh-CN" dirty="0"/>
              <a:t>file</a:t>
            </a:r>
            <a:r>
              <a:rPr lang="zh-CN" altLang="en" dirty="0"/>
              <a:t>。</a:t>
            </a:r>
            <a:endParaRPr lang="en-US" altLang="zh-CN" dirty="0"/>
          </a:p>
          <a:p>
            <a:r>
              <a:rPr kumimoji="1" lang="zh-CN" altLang="en-US" dirty="0"/>
              <a:t>为文件生成唯一标识</a:t>
            </a:r>
            <a:r>
              <a:rPr kumimoji="1" lang="en-US" altLang="zh-CN" dirty="0" err="1"/>
              <a:t>FileId</a:t>
            </a:r>
            <a:r>
              <a:rPr kumimoji="1" lang="zh-CN" altLang="en-US" dirty="0"/>
              <a:t>（</a:t>
            </a:r>
            <a:r>
              <a:rPr kumimoji="1" lang="en-US" altLang="zh-CN" dirty="0"/>
              <a:t>SHA1</a:t>
            </a:r>
            <a:r>
              <a:rPr kumimoji="1" lang="zh-CN" altLang="en-US" dirty="0"/>
              <a:t>），查询文件的上传状态</a:t>
            </a:r>
            <a:endParaRPr kumimoji="1" lang="en-US" altLang="zh-CN" dirty="0"/>
          </a:p>
          <a:p>
            <a:pPr marL="0" indent="0">
              <a:buNone/>
            </a:pPr>
            <a:r>
              <a:rPr lang="en" altLang="zh-CN" dirty="0"/>
              <a:t>	{ </a:t>
            </a:r>
          </a:p>
          <a:p>
            <a:pPr marL="857265" lvl="2" indent="0">
              <a:buNone/>
            </a:pPr>
            <a:r>
              <a:rPr lang="en" altLang="zh-CN" dirty="0"/>
              <a:t>"success" : true, </a:t>
            </a:r>
          </a:p>
          <a:p>
            <a:pPr marL="857265" lvl="2" indent="0">
              <a:buNone/>
            </a:pPr>
            <a:r>
              <a:rPr lang="en" altLang="zh-CN" dirty="0"/>
              <a:t>"msg" : "Balabala", </a:t>
            </a:r>
          </a:p>
          <a:p>
            <a:pPr marL="857265" lvl="2" indent="0">
              <a:buNone/>
            </a:pPr>
            <a:r>
              <a:rPr lang="en" altLang="zh-CN" dirty="0"/>
              <a:t>"status": "011110</a:t>
            </a:r>
            <a:r>
              <a:rPr lang="en-US" altLang="zh-CN" dirty="0"/>
              <a:t>0000</a:t>
            </a:r>
            <a:r>
              <a:rPr lang="en" altLang="zh-CN" dirty="0"/>
              <a:t>" </a:t>
            </a:r>
          </a:p>
          <a:p>
            <a:pPr marL="457207" lvl="1" indent="0">
              <a:buNone/>
            </a:pPr>
            <a:r>
              <a:rPr lang="en" altLang="zh-CN" dirty="0"/>
              <a:t>} </a:t>
            </a:r>
          </a:p>
          <a:p>
            <a:pPr marL="457207" lvl="1" indent="0">
              <a:buNone/>
            </a:pPr>
            <a:r>
              <a:rPr kumimoji="1" lang="en" altLang="zh-CN" sz="2100" dirty="0"/>
              <a:t>status</a:t>
            </a:r>
            <a:r>
              <a:rPr kumimoji="1" lang="zh-CN" altLang="en" sz="2100" dirty="0"/>
              <a:t>：</a:t>
            </a:r>
            <a:r>
              <a:rPr kumimoji="1" lang="zh-CN" altLang="en-US" sz="2100" dirty="0"/>
              <a:t>上传进度。该字符串长度等于</a:t>
            </a:r>
            <a:r>
              <a:rPr kumimoji="1" lang="en-US" altLang="zh-CN" sz="2100" dirty="0"/>
              <a:t>`</a:t>
            </a:r>
            <a:r>
              <a:rPr kumimoji="1" lang="en" altLang="zh-CN" sz="2100" dirty="0"/>
              <a:t>blockCount + 1`</a:t>
            </a:r>
            <a:r>
              <a:rPr kumimoji="1" lang="zh-CN" altLang="en" sz="2100" dirty="0"/>
              <a:t>，</a:t>
            </a:r>
            <a:r>
              <a:rPr kumimoji="1" lang="zh-CN" altLang="en-US" sz="2100" dirty="0"/>
              <a:t>其中字符串的第</a:t>
            </a:r>
            <a:r>
              <a:rPr kumimoji="1" lang="en-US" altLang="zh-CN" sz="2100" dirty="0"/>
              <a:t>0</a:t>
            </a:r>
            <a:r>
              <a:rPr kumimoji="1" lang="zh-CN" altLang="en-US" sz="2100" dirty="0"/>
              <a:t>个字符表示是否已经上传完，其中</a:t>
            </a:r>
            <a:r>
              <a:rPr kumimoji="1" lang="en-US" altLang="zh-CN" sz="2100" dirty="0"/>
              <a:t>'0'</a:t>
            </a:r>
            <a:r>
              <a:rPr kumimoji="1" lang="zh-CN" altLang="en-US" sz="2100" dirty="0"/>
              <a:t>表示未上传完，</a:t>
            </a:r>
            <a:r>
              <a:rPr kumimoji="1" lang="en-US" altLang="zh-CN" sz="2100" dirty="0"/>
              <a:t>'1'</a:t>
            </a:r>
            <a:r>
              <a:rPr kumimoji="1" lang="zh-CN" altLang="en-US" sz="2100" dirty="0"/>
              <a:t>表示已经上传完。后面的每一个字符依次代表文件分出的每一块是否已经上传完，其中</a:t>
            </a:r>
            <a:r>
              <a:rPr kumimoji="1" lang="en-US" altLang="zh-CN" sz="2100" dirty="0"/>
              <a:t>'0'</a:t>
            </a:r>
            <a:r>
              <a:rPr kumimoji="1" lang="zh-CN" altLang="en-US" sz="2100" dirty="0"/>
              <a:t>表示未上传完，</a:t>
            </a:r>
            <a:r>
              <a:rPr kumimoji="1" lang="en-US" altLang="zh-CN" sz="2100" dirty="0"/>
              <a:t>'1'</a:t>
            </a:r>
            <a:r>
              <a:rPr kumimoji="1" lang="zh-CN" altLang="en-US" sz="2100" dirty="0"/>
              <a:t>表示已经上传完。</a:t>
            </a:r>
          </a:p>
        </p:txBody>
      </p:sp>
    </p:spTree>
    <p:extLst>
      <p:ext uri="{BB962C8B-B14F-4D97-AF65-F5344CB8AC3E}">
        <p14:creationId xmlns:p14="http://schemas.microsoft.com/office/powerpoint/2010/main" val="155323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4542B-3BE1-9341-A144-A11007AF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实现文件分片</a:t>
            </a:r>
            <a:r>
              <a:rPr kumimoji="1" lang="en-US" altLang="zh-CN" dirty="0"/>
              <a:t>1——</a:t>
            </a:r>
            <a:r>
              <a:rPr kumimoji="1" lang="zh-CN" altLang="en-US" dirty="0"/>
              <a:t>分片位置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BF2D1-7162-D641-A4FC-702414A73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60" y="1459538"/>
            <a:ext cx="7916730" cy="5057994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获取未上传的文件片段，通过它们的索引计算要上传的文件的始末位置</a:t>
            </a:r>
            <a:endParaRPr kumimoji="1" lang="en-US" altLang="zh-CN" dirty="0"/>
          </a:p>
          <a:p>
            <a:pPr marL="0" indent="0">
              <a:buNone/>
            </a:pPr>
            <a:r>
              <a:rPr lang="en" altLang="zh-CN" dirty="0"/>
              <a:t>“status”: “011110</a:t>
            </a:r>
            <a:r>
              <a:rPr lang="en-US" altLang="zh-CN" dirty="0"/>
              <a:t>0000</a:t>
            </a:r>
            <a:r>
              <a:rPr lang="en" altLang="zh-CN" dirty="0"/>
              <a:t>” </a:t>
            </a:r>
            <a:r>
              <a:rPr lang="en-US" altLang="zh-CN" dirty="0"/>
              <a:t>==&gt;</a:t>
            </a:r>
            <a:r>
              <a:rPr lang="zh-CN" altLang="en-US" dirty="0"/>
              <a:t> </a:t>
            </a:r>
            <a:r>
              <a:rPr lang="en" altLang="zh-CN" dirty="0"/>
              <a:t>fileStatus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[1,</a:t>
            </a:r>
            <a:r>
              <a:rPr lang="zh-CN" altLang="en-US" dirty="0"/>
              <a:t>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0]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lang="en" altLang="zh-CN" dirty="0"/>
              <a:t>statusList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[5,</a:t>
            </a:r>
            <a:r>
              <a:rPr lang="zh-CN" altLang="en-US" dirty="0"/>
              <a:t> </a:t>
            </a:r>
            <a:r>
              <a:rPr lang="en-US" altLang="zh-CN" dirty="0"/>
              <a:t>6,</a:t>
            </a:r>
            <a:r>
              <a:rPr lang="zh-CN" altLang="en-US" dirty="0"/>
              <a:t> </a:t>
            </a:r>
            <a:r>
              <a:rPr lang="en-US" altLang="zh-CN" dirty="0"/>
              <a:t>7,</a:t>
            </a:r>
            <a:r>
              <a:rPr lang="zh-CN" altLang="en-US" dirty="0"/>
              <a:t> </a:t>
            </a:r>
            <a:r>
              <a:rPr lang="en-US" altLang="zh-CN" dirty="0"/>
              <a:t>8,</a:t>
            </a:r>
            <a:r>
              <a:rPr lang="zh-CN" altLang="en-US" dirty="0"/>
              <a:t> </a:t>
            </a:r>
            <a:r>
              <a:rPr lang="en-US" altLang="zh-CN" dirty="0"/>
              <a:t>9]</a:t>
            </a:r>
            <a:endParaRPr lang="en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179D01-3C99-D849-A074-4D7D058E9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565400"/>
            <a:ext cx="7010400" cy="1727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B7FB00-A520-2A47-B941-4C58E5092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42" y="4780199"/>
            <a:ext cx="7505515" cy="189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6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FA5A4-3A6C-564A-9F6E-90731407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实现文件分片</a:t>
            </a:r>
            <a:r>
              <a:rPr kumimoji="1" lang="en-US" altLang="zh-CN" dirty="0"/>
              <a:t>2——</a:t>
            </a:r>
            <a:r>
              <a:rPr kumimoji="1" lang="zh-CN" altLang="en-US" dirty="0"/>
              <a:t>实现分片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065BA-EB7E-D242-93C1-2878BA914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699" y="1420239"/>
            <a:ext cx="7596453" cy="4828168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Html5 </a:t>
            </a:r>
            <a:r>
              <a:rPr lang="zh-CN" altLang="en-US" dirty="0"/>
              <a:t>的</a:t>
            </a:r>
            <a:r>
              <a:rPr lang="en-US" altLang="zh-CN" dirty="0"/>
              <a:t>File API</a:t>
            </a:r>
            <a:r>
              <a:rPr lang="zh-CN" altLang="en-US" dirty="0"/>
              <a:t>的</a:t>
            </a:r>
            <a:r>
              <a:rPr lang="en-US" altLang="zh-CN" dirty="0"/>
              <a:t>slice</a:t>
            </a:r>
            <a:r>
              <a:rPr lang="zh-CN" altLang="en-US" dirty="0"/>
              <a:t>方法切割文件。在使用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之前，应该了解一下</a:t>
            </a:r>
            <a:r>
              <a:rPr lang="en-US" altLang="zh-CN" dirty="0">
                <a:hlinkClick r:id="rId2"/>
              </a:rPr>
              <a:t>Blob</a:t>
            </a:r>
            <a:r>
              <a:rPr lang="zh-CN" altLang="en-US" dirty="0"/>
              <a:t>对象，</a:t>
            </a:r>
            <a:r>
              <a:rPr lang="en-US" altLang="zh-CN" dirty="0"/>
              <a:t>Blob</a:t>
            </a:r>
            <a:r>
              <a:rPr lang="zh-CN" altLang="en-US" dirty="0"/>
              <a:t>对象表示不可变的类似文件对象的原始数据。</a:t>
            </a:r>
            <a:r>
              <a:rPr lang="en-US" altLang="zh-CN" dirty="0"/>
              <a:t>File</a:t>
            </a:r>
            <a:r>
              <a:rPr lang="zh-CN" altLang="en-US" dirty="0"/>
              <a:t>接口就是基于</a:t>
            </a:r>
            <a:r>
              <a:rPr lang="en-US" altLang="zh-CN" dirty="0"/>
              <a:t>Blob</a:t>
            </a:r>
            <a:r>
              <a:rPr lang="zh-CN" altLang="en-US" dirty="0"/>
              <a:t>，继承了</a:t>
            </a:r>
            <a:r>
              <a:rPr lang="en-US" altLang="zh-CN" dirty="0"/>
              <a:t>blob</a:t>
            </a:r>
            <a:r>
              <a:rPr lang="zh-CN" altLang="en-US" dirty="0"/>
              <a:t>的功能并将其扩展使其支持用户系统上的文件。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FE7179-5AEE-524A-9EA4-593220584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25" y="4671871"/>
            <a:ext cx="3095877" cy="19826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7DD7879-6923-0241-AC8D-9DB09678A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325" y="2820769"/>
            <a:ext cx="7315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32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6A1E0-5DE8-1E41-92BF-B4AB161E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" altLang="zh-CN" dirty="0"/>
              <a:t>FileReader</a:t>
            </a:r>
            <a:r>
              <a:rPr lang="zh-CN" altLang="en-US" dirty="0"/>
              <a:t>来读取文件，主要有</a:t>
            </a:r>
            <a:r>
              <a:rPr lang="en-US" altLang="zh-CN" dirty="0"/>
              <a:t>5</a:t>
            </a:r>
            <a:r>
              <a:rPr lang="zh-CN" altLang="en-US" dirty="0"/>
              <a:t>个方法：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1B81690-1C10-604B-8C38-684952243A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806613"/>
              </p:ext>
            </p:extLst>
          </p:nvPr>
        </p:nvGraphicFramePr>
        <p:xfrm>
          <a:off x="523621" y="2500110"/>
          <a:ext cx="7958898" cy="2667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28154">
                  <a:extLst>
                    <a:ext uri="{9D8B030D-6E8A-4147-A177-3AD203B41FA5}">
                      <a16:colId xmlns:a16="http://schemas.microsoft.com/office/drawing/2014/main" val="48028783"/>
                    </a:ext>
                  </a:extLst>
                </a:gridCol>
                <a:gridCol w="2628154">
                  <a:extLst>
                    <a:ext uri="{9D8B030D-6E8A-4147-A177-3AD203B41FA5}">
                      <a16:colId xmlns:a16="http://schemas.microsoft.com/office/drawing/2014/main" val="3362743905"/>
                    </a:ext>
                  </a:extLst>
                </a:gridCol>
                <a:gridCol w="2702590">
                  <a:extLst>
                    <a:ext uri="{9D8B030D-6E8A-4147-A177-3AD203B41FA5}">
                      <a16:colId xmlns:a16="http://schemas.microsoft.com/office/drawing/2014/main" val="3341958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94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abort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none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中断读取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251352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readAsBinaryString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file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将文件读取为二进制码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5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readAsDataURL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file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将文件读取为</a:t>
                      </a:r>
                      <a:r>
                        <a:rPr lang="en-US" altLang="zh-CN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DataURL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15238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readAsText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file,[encoding]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将文件读取为文本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19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readAsArrayBuffer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file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将文件读取为</a:t>
                      </a:r>
                      <a:r>
                        <a:rPr lang="en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ArrayBuffer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16699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06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42510-D105-A644-AC4C-4199BDEE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实现文件分片</a:t>
            </a:r>
            <a:r>
              <a:rPr kumimoji="1" lang="en-US" altLang="zh-CN" dirty="0"/>
              <a:t>3——</a:t>
            </a:r>
            <a:r>
              <a:rPr kumimoji="1" lang="zh-CN" altLang="en-US" dirty="0"/>
              <a:t>上传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CE89F-DCAA-0E4D-B881-D0D017D08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977" y="1313234"/>
            <a:ext cx="7557542" cy="5214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400" dirty="0"/>
              <a:t>readAsBinaryString</a:t>
            </a:r>
            <a:r>
              <a:rPr lang="zh-CN" altLang="en-US" sz="2400" dirty="0"/>
              <a:t> </a:t>
            </a:r>
            <a:r>
              <a:rPr lang="zh-CN" altLang="en" sz="2400" dirty="0"/>
              <a:t>方法</a:t>
            </a:r>
            <a:r>
              <a:rPr kumimoji="1" lang="zh-CN" altLang="en-US" sz="2400" dirty="0"/>
              <a:t>会触发</a:t>
            </a:r>
            <a:r>
              <a:rPr kumimoji="1" lang="en-US" altLang="zh-CN" sz="2400" dirty="0"/>
              <a:t>i</a:t>
            </a:r>
            <a:r>
              <a:rPr lang="en" altLang="zh-CN" sz="2400" dirty="0"/>
              <a:t>Reader.onload</a:t>
            </a:r>
            <a:r>
              <a:rPr kumimoji="1" lang="zh-CN" altLang="en-US" sz="2400" dirty="0"/>
              <a:t>事件，在</a:t>
            </a:r>
            <a:r>
              <a:rPr kumimoji="1" lang="en-US" altLang="zh-CN" sz="2400" dirty="0"/>
              <a:t>onload</a:t>
            </a:r>
            <a:r>
              <a:rPr kumimoji="1" lang="zh-CN" altLang="en-US" sz="2400" dirty="0"/>
              <a:t>事件中，利用</a:t>
            </a:r>
            <a:r>
              <a:rPr kumimoji="1" lang="en-US" altLang="zh-CN" sz="2400" dirty="0"/>
              <a:t>FormData</a:t>
            </a:r>
            <a:r>
              <a:rPr kumimoji="1" lang="zh-CN" altLang="en-US" sz="2400" dirty="0"/>
              <a:t>模拟表单数据，对表单数据进行包装，然后通过</a:t>
            </a:r>
            <a:r>
              <a:rPr kumimoji="1" lang="en-US" altLang="zh-CN" sz="2400" dirty="0"/>
              <a:t>ajax</a:t>
            </a:r>
            <a:r>
              <a:rPr kumimoji="1" lang="zh-CN" altLang="en-US" sz="2400" dirty="0"/>
              <a:t>进行提交。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" sz="2400" dirty="0"/>
              <a:t>循环</a:t>
            </a:r>
            <a:r>
              <a:rPr lang="zh-CN" altLang="en-US" sz="2400" dirty="0"/>
              <a:t>调用上传过程，实现对所有未上传文件片段的上传</a:t>
            </a:r>
            <a:endParaRPr lang="en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68A689-BBEC-174F-A5EC-7FE6A8149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59" y="2597156"/>
            <a:ext cx="7700881" cy="23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F544B-3586-DB44-A72D-7DC5BC73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组件化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3211E-19AC-7048-AADD-8C98331E5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36" y="1331259"/>
            <a:ext cx="7830854" cy="5215456"/>
          </a:xfrm>
        </p:spPr>
        <p:txBody>
          <a:bodyPr>
            <a:normAutofit/>
          </a:bodyPr>
          <a:lstStyle/>
          <a:p>
            <a:r>
              <a:rPr kumimoji="1" lang="zh-CN" altLang="en-US" sz="2800" dirty="0"/>
              <a:t>考虑到文件上传使用场景较多，为了适配这些应用场景。在封装上传功能时候采用了脱离</a:t>
            </a:r>
            <a:r>
              <a:rPr kumimoji="1" lang="en-US" altLang="zh-CN" sz="2800" dirty="0"/>
              <a:t>UI</a:t>
            </a:r>
            <a:r>
              <a:rPr kumimoji="1" lang="zh-CN" altLang="en-US" sz="2800" dirty="0"/>
              <a:t>的方式。</a:t>
            </a:r>
            <a:endParaRPr kumimoji="1" lang="en-US" altLang="zh-CN" sz="2800" dirty="0"/>
          </a:p>
          <a:p>
            <a:endParaRPr kumimoji="1" lang="en-US" altLang="zh-CN" sz="2800" dirty="0"/>
          </a:p>
          <a:p>
            <a:pPr marL="0" indent="0">
              <a:buNone/>
            </a:pPr>
            <a:r>
              <a:rPr kumimoji="1" lang="zh-CN" altLang="en-US" sz="2800" dirty="0"/>
              <a:t>实现方式：</a:t>
            </a:r>
            <a:endParaRPr kumimoji="1" lang="en-US" altLang="zh-CN" sz="2800" dirty="0"/>
          </a:p>
          <a:p>
            <a:pPr marL="0" indent="0">
              <a:buNone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	input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标签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onChange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事件监听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file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5A30A1-3832-134C-9A68-2B6B94181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973" y="4623070"/>
            <a:ext cx="5502226" cy="178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7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3951E-8A28-264F-BC7E-D75FFA52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组件化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CDFB16-0D85-3149-9B9B-09040EBFF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4000" dirty="0"/>
              <a:t>2.	</a:t>
            </a:r>
            <a:r>
              <a:rPr lang="zh-CN" altLang="en-US" sz="4000" dirty="0"/>
              <a:t>动态渲染一个</a:t>
            </a:r>
            <a:r>
              <a:rPr lang="en-US" altLang="zh-CN" sz="4000" dirty="0"/>
              <a:t>input</a:t>
            </a:r>
            <a:r>
              <a:rPr lang="zh-CN" altLang="en-US" sz="4000" dirty="0"/>
              <a:t>标签</a:t>
            </a:r>
          </a:p>
          <a:p>
            <a:pPr marL="0" indent="0">
              <a:buNone/>
            </a:pP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8484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5144</TotalTime>
  <Words>458</Words>
  <Application>Microsoft Macintosh PowerPoint</Application>
  <PresentationFormat>全屏显示(4:3)</PresentationFormat>
  <Paragraphs>63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Microsoft YaHei</vt:lpstr>
      <vt:lpstr>Arial</vt:lpstr>
      <vt:lpstr>Century Gothic</vt:lpstr>
      <vt:lpstr>Wingdings 3</vt:lpstr>
      <vt:lpstr>离子</vt:lpstr>
      <vt:lpstr>基于File API的大文件上传、断点续传的功能实现</vt:lpstr>
      <vt:lpstr>简述大文件上传的基本思想 </vt:lpstr>
      <vt:lpstr>对要上传文件的预处理</vt:lpstr>
      <vt:lpstr>实现文件分片1——分片位置</vt:lpstr>
      <vt:lpstr>实现文件分片2——实现分片</vt:lpstr>
      <vt:lpstr>使用FileReader来读取文件，主要有5个方法：</vt:lpstr>
      <vt:lpstr>实现文件分片3——上传</vt:lpstr>
      <vt:lpstr>组件化</vt:lpstr>
      <vt:lpstr>组件化</vt:lpstr>
      <vt:lpstr>兼容性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基于File API的大文件上传</dc:title>
  <dc:creator>曹 源</dc:creator>
  <cp:lastModifiedBy>曹 源</cp:lastModifiedBy>
  <cp:revision>24</cp:revision>
  <dcterms:created xsi:type="dcterms:W3CDTF">2019-02-11T01:30:52Z</dcterms:created>
  <dcterms:modified xsi:type="dcterms:W3CDTF">2019-02-15T10:16:38Z</dcterms:modified>
</cp:coreProperties>
</file>