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20.jpeg" ContentType="image/jpeg"/>
  <Override PartName="/ppt/media/image14.jpeg" ContentType="image/jpeg"/>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3.png" ContentType="image/png"/>
  <Override PartName="/ppt/media/image22.png" ContentType="image/png"/>
  <Override PartName="/ppt/media/image21.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9.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_rels/slideLayout108.xml.rels" ContentType="application/vnd.openxmlformats-package.relationships+xml"/>
  <Override PartName="/ppt/slideLayouts/_rels/slideLayout107.xml.rels" ContentType="application/vnd.openxmlformats-package.relationships+xml"/>
  <Override PartName="/ppt/slideLayouts/_rels/slideLayout106.xml.rels" ContentType="application/vnd.openxmlformats-package.relationships+xml"/>
  <Override PartName="/ppt/slideLayouts/_rels/slideLayout105.xml.rels" ContentType="application/vnd.openxmlformats-package.relationships+xml"/>
  <Override PartName="/ppt/slideLayouts/_rels/slideLayout99.xml.rels" ContentType="application/vnd.openxmlformats-package.relationships+xml"/>
  <Override PartName="/ppt/slideLayouts/_rels/slideLayout104.xml.rels" ContentType="application/vnd.openxmlformats-package.relationships+xml"/>
  <Override PartName="/ppt/slideLayouts/_rels/slideLayout95.xml.rels" ContentType="application/vnd.openxmlformats-package.relationships+xml"/>
  <Override PartName="/ppt/slideLayouts/_rels/slideLayout89.xml.rels" ContentType="application/vnd.openxmlformats-package.relationships+xml"/>
  <Override PartName="/ppt/slideLayouts/_rels/slideLayout88.xml.rels" ContentType="application/vnd.openxmlformats-package.relationships+xml"/>
  <Override PartName="/ppt/slideLayouts/_rels/slideLayout82.xml.rels" ContentType="application/vnd.openxmlformats-package.relationships+xml"/>
  <Override PartName="/ppt/slideLayouts/_rels/slideLayout79.xml.rels" ContentType="application/vnd.openxmlformats-package.relationships+xml"/>
  <Override PartName="/ppt/slideLayouts/_rels/slideLayout85.xml.rels" ContentType="application/vnd.openxmlformats-package.relationships+xml"/>
  <Override PartName="/ppt/slideLayouts/_rels/slideLayout36.xml.rels" ContentType="application/vnd.openxmlformats-package.relationships+xml"/>
  <Override PartName="/ppt/slideLayouts/_rels/slideLayout84.xml.rels" ContentType="application/vnd.openxmlformats-package.relationships+xml"/>
  <Override PartName="/ppt/slideLayouts/_rels/slideLayout35.xml.rels" ContentType="application/vnd.openxmlformats-package.relationships+xml"/>
  <Override PartName="/ppt/slideLayouts/_rels/slideLayout83.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10.xml.rels" ContentType="application/vnd.openxmlformats-package.relationships+xml"/>
  <Override PartName="/ppt/slideLayouts/_rels/slideLayout81.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80.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78.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77.xml.rels" ContentType="application/vnd.openxmlformats-package.relationships+xml"/>
  <Override PartName="/ppt/slideLayouts/_rels/slideLayout39.xml.rels" ContentType="application/vnd.openxmlformats-package.relationships+xml"/>
  <Override PartName="/ppt/slideLayouts/_rels/slideLayout3.xml.rels" ContentType="application/vnd.openxmlformats-package.relationships+xml"/>
  <Override PartName="/ppt/slideLayouts/_rels/slideLayout96.xml.rels" ContentType="application/vnd.openxmlformats-package.relationships+xml"/>
  <Override PartName="/ppt/slideLayouts/_rels/slideLayout4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98.xml.rels" ContentType="application/vnd.openxmlformats-package.relationships+xml"/>
  <Override PartName="/ppt/slideLayouts/_rels/slideLayout49.xml.rels" ContentType="application/vnd.openxmlformats-package.relationships+xml"/>
  <Override PartName="/ppt/slideLayouts/_rels/slideLayout14.xml.rels" ContentType="application/vnd.openxmlformats-package.relationships+xml"/>
  <Override PartName="/ppt/slideLayouts/_rels/slideLayout2.xml.rels" ContentType="application/vnd.openxmlformats-package.relationships+xml"/>
  <Override PartName="/ppt/slideLayouts/_rels/slideLayout46.xml.rels" ContentType="application/vnd.openxmlformats-package.relationships+xml"/>
  <Override PartName="/ppt/slideLayouts/_rels/slideLayout4.xml.rels" ContentType="application/vnd.openxmlformats-package.relationships+xml"/>
  <Override PartName="/ppt/slideLayouts/_rels/slideLayout97.xml.rels" ContentType="application/vnd.openxmlformats-package.relationships+xml"/>
  <Override PartName="/ppt/slideLayouts/_rels/slideLayout48.xml.rels" ContentType="application/vnd.openxmlformats-package.relationships+xml"/>
  <Override PartName="/ppt/slideLayouts/_rels/slideLayout59.xml.rels" ContentType="application/vnd.openxmlformats-package.relationships+xml"/>
  <Override PartName="/ppt/slideLayouts/_rels/slideLayout1.xml.rels" ContentType="application/vnd.openxmlformats-package.relationships+xml"/>
  <Override PartName="/ppt/slideLayouts/_rels/slideLayout60.xml.rels" ContentType="application/vnd.openxmlformats-package.relationships+xml"/>
  <Override PartName="/ppt/slideLayouts/_rels/slideLayout11.xml.rels" ContentType="application/vnd.openxmlformats-package.relationships+xml"/>
  <Override PartName="/ppt/slideLayouts/_rels/slideLayout58.xml.rels" ContentType="application/vnd.openxmlformats-package.relationships+xml"/>
  <Override PartName="/ppt/slideLayouts/_rels/slideLayout20.xml.rels" ContentType="application/vnd.openxmlformats-package.relationships+xml"/>
  <Override PartName="/ppt/slideLayouts/_rels/slideLayout7.xml.rels" ContentType="application/vnd.openxmlformats-package.relationships+xml"/>
  <Override PartName="/ppt/slideLayouts/_rels/slideLayout86.xml.rels" ContentType="application/vnd.openxmlformats-package.relationships+xml"/>
  <Override PartName="/ppt/slideLayouts/_rels/slideLayout37.xml.rels" ContentType="application/vnd.openxmlformats-package.relationships+xml"/>
  <Override PartName="/ppt/slideLayouts/_rels/slideLayout8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90.xml.rels" ContentType="application/vnd.openxmlformats-package.relationships+xml"/>
  <Override PartName="/ppt/slideLayouts/_rels/slideLayout41.xml.rels" ContentType="application/vnd.openxmlformats-package.relationships+xml"/>
  <Override PartName="/ppt/slideLayouts/_rels/slideLayout100.xml.rels" ContentType="application/vnd.openxmlformats-package.relationships+xml"/>
  <Override PartName="/ppt/slideLayouts/_rels/slideLayout91.xml.rels" ContentType="application/vnd.openxmlformats-package.relationships+xml"/>
  <Override PartName="/ppt/slideLayouts/_rels/slideLayout42.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70.xml.rels" ContentType="application/vnd.openxmlformats-package.relationships+xml"/>
  <Override PartName="/ppt/slideLayouts/_rels/slideLayout101.xml.rels" ContentType="application/vnd.openxmlformats-package.relationships+xml"/>
  <Override PartName="/ppt/slideLayouts/_rels/slideLayout92.xml.rels" ContentType="application/vnd.openxmlformats-package.relationships+xml"/>
  <Override PartName="/ppt/slideLayouts/_rels/slideLayout43.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71.xml.rels" ContentType="application/vnd.openxmlformats-package.relationships+xml"/>
  <Override PartName="/ppt/slideLayouts/_rels/slideLayout102.xml.rels" ContentType="application/vnd.openxmlformats-package.relationships+xml"/>
  <Override PartName="/ppt/slideLayouts/_rels/slideLayout93.xml.rels" ContentType="application/vnd.openxmlformats-package.relationships+xml"/>
  <Override PartName="/ppt/slideLayouts/_rels/slideLayout44.xml.rels" ContentType="application/vnd.openxmlformats-package.relationships+xml"/>
  <Override PartName="/ppt/slideLayouts/_rels/slideLayout23.xml.rels" ContentType="application/vnd.openxmlformats-package.relationships+xml"/>
  <Override PartName="/ppt/slideLayouts/_rels/slideLayout72.xml.rels" ContentType="application/vnd.openxmlformats-package.relationships+xml"/>
  <Override PartName="/ppt/slideLayouts/_rels/slideLayout103.xml.rels" ContentType="application/vnd.openxmlformats-package.relationships+xml"/>
  <Override PartName="/ppt/slideLayouts/_rels/slideLayout94.xml.rels" ContentType="application/vnd.openxmlformats-package.relationships+xml"/>
  <Override PartName="/ppt/slideLayouts/_rels/slideLayout45.xml.rels" ContentType="application/vnd.openxmlformats-package.relationships+xml"/>
  <Override PartName="/ppt/slideLayouts/_rels/slideLayout24.xml.rels" ContentType="application/vnd.openxmlformats-package.relationships+xml"/>
  <Override PartName="/ppt/slideLayouts/_rels/slideLayout73.xml.rels" ContentType="application/vnd.openxmlformats-package.relationships+xml"/>
  <Override PartName="/ppt/slideLayouts/_rels/slideLayout50.xml.rels" ContentType="application/vnd.openxmlformats-package.relationships+xml"/>
  <Override PartName="/ppt/slideLayouts/_rels/slideLayout69.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3.xml.rels" ContentType="application/vnd.openxmlformats-package.relationships+xml"/>
  <Override PartName="/ppt/slideLayouts/_rels/slideLayout54.xml.rels" ContentType="application/vnd.openxmlformats-package.relationships+xml"/>
  <Override PartName="/ppt/slideLayouts/_rels/slideLayout55.xml.rels" ContentType="application/vnd.openxmlformats-package.relationships+xml"/>
  <Override PartName="/ppt/slideLayouts/_rels/slideLayout56.xml.rels" ContentType="application/vnd.openxmlformats-package.relationships+xml"/>
  <Override PartName="/ppt/slideLayouts/_rels/slideLayout57.xml.rels" ContentType="application/vnd.openxmlformats-package.relationships+xml"/>
  <Override PartName="/ppt/slideLayouts/_rels/slideLayout12.xml.rels" ContentType="application/vnd.openxmlformats-package.relationships+xml"/>
  <Override PartName="/ppt/slideLayouts/_rels/slideLayout61.xml.rels" ContentType="application/vnd.openxmlformats-package.relationships+xml"/>
  <Override PartName="/ppt/slideLayouts/_rels/slideLayout13.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15.xml.rels" ContentType="application/vnd.openxmlformats-package.relationships+xml"/>
  <Override PartName="/ppt/slideLayouts/_rels/slideLayout64.xml.rels" ContentType="application/vnd.openxmlformats-package.relationships+xml"/>
  <Override PartName="/ppt/slideLayouts/_rels/slideLayout16.xml.rels" ContentType="application/vnd.openxmlformats-package.relationships+xml"/>
  <Override PartName="/ppt/slideLayouts/_rels/slideLayout65.xml.rels" ContentType="application/vnd.openxmlformats-package.relationships+xml"/>
  <Override PartName="/ppt/slideLayouts/_rels/slideLayout17.xml.rels" ContentType="application/vnd.openxmlformats-package.relationships+xml"/>
  <Override PartName="/ppt/slideLayouts/_rels/slideLayout66.xml.rels" ContentType="application/vnd.openxmlformats-package.relationships+xml"/>
  <Override PartName="/ppt/slideLayouts/_rels/slideLayout18.xml.rels" ContentType="application/vnd.openxmlformats-package.relationships+xml"/>
  <Override PartName="/ppt/slideLayouts/_rels/slideLayout67.xml.rels" ContentType="application/vnd.openxmlformats-package.relationships+xml"/>
  <Override PartName="/ppt/slideLayouts/_rels/slideLayout19.xml.rels" ContentType="application/vnd.openxmlformats-package.relationships+xml"/>
  <Override PartName="/ppt/slideLayouts/_rels/slideLayout68.xml.rels" ContentType="application/vnd.openxmlformats-package.relationships+xml"/>
  <Override PartName="/ppt/slideLayouts/_rels/slideLayout25.xml.rels" ContentType="application/vnd.openxmlformats-package.relationships+xml"/>
  <Override PartName="/ppt/slideLayouts/_rels/slideLayout74.xml.rels" ContentType="application/vnd.openxmlformats-package.relationships+xml"/>
  <Override PartName="/ppt/slideLayouts/_rels/slideLayout26.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slideLayout99.xml" ContentType="application/vnd.openxmlformats-officedocument.presentationml.slideLayout+xml"/>
  <Override PartName="/ppt/slideLayouts/slideLayout98.xml" ContentType="application/vnd.openxmlformats-officedocument.presentationml.slideLayout+xml"/>
  <Override PartName="/ppt/slideLayouts/slideLayout97.xml" ContentType="application/vnd.openxmlformats-officedocument.presentationml.slideLayout+xml"/>
  <Override PartName="/ppt/slideLayouts/slideLayout96.xml" ContentType="application/vnd.openxmlformats-officedocument.presentationml.slideLayout+xml"/>
  <Override PartName="/ppt/slideLayouts/slideLayout95.xml" ContentType="application/vnd.openxmlformats-officedocument.presentationml.slideLayout+xml"/>
  <Override PartName="/ppt/slideLayouts/slideLayout94.xml" ContentType="application/vnd.openxmlformats-officedocument.presentationml.slideLayout+xml"/>
  <Override PartName="/ppt/slideLayouts/slideLayout93.xml" ContentType="application/vnd.openxmlformats-officedocument.presentationml.slideLayout+xml"/>
  <Override PartName="/ppt/slideLayouts/slideLayout92.xml" ContentType="application/vnd.openxmlformats-officedocument.presentationml.slideLayout+xml"/>
  <Override PartName="/ppt/slideLayouts/slideLayout91.xml" ContentType="application/vnd.openxmlformats-officedocument.presentationml.slideLayout+xml"/>
  <Override PartName="/ppt/slideLayouts/slideLayout90.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86.xml" ContentType="application/vnd.openxmlformats-officedocument.presentationml.slideLayout+xml"/>
  <Override PartName="/ppt/slideLayouts/slideLayout85.xml" ContentType="application/vnd.openxmlformats-officedocument.presentationml.slideLayout+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9.xml" ContentType="application/vnd.openxmlformats-officedocument.presentationml.slideLayout+xml"/>
  <Override PartName="/ppt/slideLayouts/slideLayout42.xml" ContentType="application/vnd.openxmlformats-officedocument.presentationml.slideLayout+xml"/>
  <Override PartName="/ppt/slideLayouts/slideLayout67.xml" ContentType="application/vnd.openxmlformats-officedocument.presentationml.slideLayout+xml"/>
  <Override PartName="/ppt/slideLayouts/slideLayout41.xml" ContentType="application/vnd.openxmlformats-officedocument.presentationml.slideLayout+xml"/>
  <Override PartName="/ppt/slideLayouts/slideLayout66.xml" ContentType="application/vnd.openxmlformats-officedocument.presentationml.slideLayout+xml"/>
  <Override PartName="/ppt/slideLayouts/slideLayout40.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7.xml" ContentType="application/vnd.openxmlformats-officedocument.presentationml.slideLayout+xml"/>
  <Override PartName="/ppt/slideLayouts/slideLayout43.xml" ContentType="application/vnd.openxmlformats-officedocument.presentationml.slideLayout+xml"/>
  <Override PartName="/ppt/slideLayouts/slideLayout68.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69.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45.xml" ContentType="application/vnd.openxmlformats-officedocument.presentationml.slideLayout+xml"/>
  <Override PartName="/ppt/slideLayouts/slideLayout36.xml" ContentType="application/vnd.openxmlformats-officedocument.presentationml.slideLayout+xml"/>
  <Override PartName="/ppt/slideLayouts/slideLayout101.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00.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59.xml" ContentType="application/vnd.openxmlformats-officedocument.presentationml.slideLayout+xml"/>
  <Override PartName="/ppt/slideLayouts/slideLayout33.xml" ContentType="application/vnd.openxmlformats-officedocument.presentationml.slideLayout+xml"/>
  <Override PartName="/ppt/slideLayouts/slideLayout58.xml" ContentType="application/vnd.openxmlformats-officedocument.presentationml.slideLayout+xml"/>
  <Override PartName="/ppt/slideLayouts/slideLayout32.xml" ContentType="application/vnd.openxmlformats-officedocument.presentationml.slideLayout+xml"/>
  <Override PartName="/ppt/slideLayouts/slideLayout57.xml" ContentType="application/vnd.openxmlformats-officedocument.presentationml.slideLayout+xml"/>
  <Override PartName="/ppt/slideLayouts/slideLayout31.xml" ContentType="application/vnd.openxmlformats-officedocument.presentationml.slideLayout+xml"/>
  <Override PartName="/ppt/slideLayouts/slideLayout56.xml" ContentType="application/vnd.openxmlformats-officedocument.presentationml.slideLayout+xml"/>
  <Override PartName="/ppt/slideLayouts/slideLayout30.xml" ContentType="application/vnd.openxmlformats-officedocument.presentationml.slideLayout+xml"/>
  <Override PartName="/ppt/slideLayouts/slideLayout55.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49.xml" ContentType="application/vnd.openxmlformats-officedocument.presentationml.slideLayout+xml"/>
  <Override PartName="/ppt/slideLayouts/slideLayout23.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47.xml" ContentType="application/vnd.openxmlformats-officedocument.presentationml.slideLayout+xml"/>
  <Override PartName="/ppt/slideLayouts/slideLayout21.xml" ContentType="application/vnd.openxmlformats-officedocument.presentationml.slideLayout+xml"/>
  <Override PartName="/ppt/slideLayouts/slideLayout46.xml" ContentType="application/vnd.openxmlformats-officedocument.presentationml.slideLayout+xml"/>
  <Override PartName="/ppt/slideLayouts/slideLayout6.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107.xml" ContentType="application/vnd.openxmlformats-officedocument.presentationml.slideLayout+xml"/>
  <Override PartName="/ppt/slideLayouts/slideLayout4.xml" ContentType="application/vnd.openxmlformats-officedocument.presentationml.slideLayout+xml"/>
  <Override PartName="/ppt/slideLayouts/slideLayout17.xml" ContentType="application/vnd.openxmlformats-officedocument.presentationml.slideLayout+xml"/>
  <Override PartName="/ppt/slideLayouts/slideLayout106.xml" ContentType="application/vnd.openxmlformats-officedocument.presentationml.slideLayout+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102.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103.xml" ContentType="application/vnd.openxmlformats-officedocument.presentationml.slideLayout+xml"/>
  <Override PartName="/ppt/slideLayouts/slideLayout13.xml" ContentType="application/vnd.openxmlformats-officedocument.presentationml.slideLayout+xml"/>
  <Override PartName="/ppt/slideLayouts/slideLayout38.xml" ContentType="application/vnd.openxmlformats-officedocument.presentationml.slideLayout+xml"/>
  <Override PartName="/ppt/slideLayouts/slideLayout104.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9.xml" ContentType="application/vnd.openxmlformats-officedocument.presentationml.slideLayout+xml"/>
  <Override PartName="/ppt/slideLayouts/slideLayout105.xml" ContentType="application/vnd.openxmlformats-officedocument.presentationml.slideLayout+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50.xml" ContentType="application/vnd.openxmlformats-officedocument.presentationml.slideLayout+xml"/>
  <Override PartName="/ppt/slideLayouts/slideLayout75.xml" ContentType="application/vnd.openxmlformats-officedocument.presentationml.slideLayout+xml"/>
  <Override PartName="/ppt/slideLayouts/slideLayout51.xml" ContentType="application/vnd.openxmlformats-officedocument.presentationml.slideLayout+xml"/>
  <Override PartName="/ppt/slideLayouts/slideLayout76.xml" ContentType="application/vnd.openxmlformats-officedocument.presentationml.slideLayout+xml"/>
  <Override PartName="/ppt/slideLayouts/slideLayout52.xml" ContentType="application/vnd.openxmlformats-officedocument.presentationml.slideLayout+xml"/>
  <Override PartName="/ppt/slideLayouts/slideLayout77.xml" ContentType="application/vnd.openxmlformats-officedocument.presentationml.slideLayout+xml"/>
  <Override PartName="/ppt/slideLayouts/slideLayout53.xml" ContentType="application/vnd.openxmlformats-officedocument.presentationml.slideLayout+xml"/>
  <Override PartName="/ppt/slideLayouts/slideLayout78.xml" ContentType="application/vnd.openxmlformats-officedocument.presentationml.slideLayout+xml"/>
  <Override PartName="/ppt/slideLayouts/slideLayout5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26" name="PlaceHolder 2"/>
          <p:cNvSpPr>
            <a:spLocks noGrp="1"/>
          </p:cNvSpPr>
          <p:nvPr>
            <p:ph type="body"/>
          </p:nvPr>
        </p:nvSpPr>
        <p:spPr>
          <a:xfrm>
            <a:off x="0" y="0"/>
            <a:ext cx="121917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27" name="PlaceHolder 3"/>
          <p:cNvSpPr>
            <a:spLocks noGrp="1"/>
          </p:cNvSpPr>
          <p:nvPr>
            <p:ph type="body"/>
          </p:nvPr>
        </p:nvSpPr>
        <p:spPr>
          <a:xfrm>
            <a:off x="0" y="3582000"/>
            <a:ext cx="1219176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382" name="PlaceHolder 2"/>
          <p:cNvSpPr>
            <a:spLocks noGrp="1"/>
          </p:cNvSpPr>
          <p:nvPr>
            <p:ph type="body"/>
          </p:nvPr>
        </p:nvSpPr>
        <p:spPr>
          <a:xfrm>
            <a:off x="0" y="0"/>
            <a:ext cx="5949360" cy="685764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383" name="PlaceHolder 3"/>
          <p:cNvSpPr>
            <a:spLocks noGrp="1"/>
          </p:cNvSpPr>
          <p:nvPr>
            <p:ph type="body"/>
          </p:nvPr>
        </p:nvSpPr>
        <p:spPr>
          <a:xfrm>
            <a:off x="6247080" y="0"/>
            <a:ext cx="5949360" cy="685764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4"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85" name="PlaceHolder 1"/>
          <p:cNvSpPr>
            <a:spLocks noGrp="1"/>
          </p:cNvSpPr>
          <p:nvPr>
            <p:ph type="subTitle"/>
          </p:nvPr>
        </p:nvSpPr>
        <p:spPr>
          <a:xfrm>
            <a:off x="0" y="3999240"/>
            <a:ext cx="5969880" cy="137160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86"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387"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388" name="PlaceHolder 3"/>
          <p:cNvSpPr>
            <a:spLocks noGrp="1"/>
          </p:cNvSpPr>
          <p:nvPr>
            <p:ph type="body"/>
          </p:nvPr>
        </p:nvSpPr>
        <p:spPr>
          <a:xfrm>
            <a:off x="6247080" y="0"/>
            <a:ext cx="5949360" cy="685764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389" name="PlaceHolder 4"/>
          <p:cNvSpPr>
            <a:spLocks noGrp="1"/>
          </p:cNvSpPr>
          <p:nvPr>
            <p:ph type="body"/>
          </p:nvPr>
        </p:nvSpPr>
        <p:spPr>
          <a:xfrm>
            <a:off x="0" y="358200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391" name="PlaceHolder 2"/>
          <p:cNvSpPr>
            <a:spLocks noGrp="1"/>
          </p:cNvSpPr>
          <p:nvPr>
            <p:ph type="body"/>
          </p:nvPr>
        </p:nvSpPr>
        <p:spPr>
          <a:xfrm>
            <a:off x="0" y="0"/>
            <a:ext cx="5949360" cy="685764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392"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393" name="PlaceHolder 4"/>
          <p:cNvSpPr>
            <a:spLocks noGrp="1"/>
          </p:cNvSpPr>
          <p:nvPr>
            <p:ph type="body"/>
          </p:nvPr>
        </p:nvSpPr>
        <p:spPr>
          <a:xfrm>
            <a:off x="6247080" y="358200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4"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395"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396"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397" name="PlaceHolder 4"/>
          <p:cNvSpPr>
            <a:spLocks noGrp="1"/>
          </p:cNvSpPr>
          <p:nvPr>
            <p:ph type="body"/>
          </p:nvPr>
        </p:nvSpPr>
        <p:spPr>
          <a:xfrm>
            <a:off x="0" y="3582000"/>
            <a:ext cx="1219176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98"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399" name="PlaceHolder 2"/>
          <p:cNvSpPr>
            <a:spLocks noGrp="1"/>
          </p:cNvSpPr>
          <p:nvPr>
            <p:ph type="body"/>
          </p:nvPr>
        </p:nvSpPr>
        <p:spPr>
          <a:xfrm>
            <a:off x="0" y="0"/>
            <a:ext cx="121917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400" name="PlaceHolder 3"/>
          <p:cNvSpPr>
            <a:spLocks noGrp="1"/>
          </p:cNvSpPr>
          <p:nvPr>
            <p:ph type="body"/>
          </p:nvPr>
        </p:nvSpPr>
        <p:spPr>
          <a:xfrm>
            <a:off x="0" y="3582000"/>
            <a:ext cx="1219176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1"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402"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403"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404" name="PlaceHolder 4"/>
          <p:cNvSpPr>
            <a:spLocks noGrp="1"/>
          </p:cNvSpPr>
          <p:nvPr>
            <p:ph type="body"/>
          </p:nvPr>
        </p:nvSpPr>
        <p:spPr>
          <a:xfrm>
            <a:off x="0" y="358200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405" name="PlaceHolder 5"/>
          <p:cNvSpPr>
            <a:spLocks noGrp="1"/>
          </p:cNvSpPr>
          <p:nvPr>
            <p:ph type="body"/>
          </p:nvPr>
        </p:nvSpPr>
        <p:spPr>
          <a:xfrm>
            <a:off x="6247080" y="358200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6"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407" name="PlaceHolder 2"/>
          <p:cNvSpPr>
            <a:spLocks noGrp="1"/>
          </p:cNvSpPr>
          <p:nvPr>
            <p:ph type="body"/>
          </p:nvPr>
        </p:nvSpPr>
        <p:spPr>
          <a:xfrm>
            <a:off x="0" y="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408" name="PlaceHolder 3"/>
          <p:cNvSpPr>
            <a:spLocks noGrp="1"/>
          </p:cNvSpPr>
          <p:nvPr>
            <p:ph type="body"/>
          </p:nvPr>
        </p:nvSpPr>
        <p:spPr>
          <a:xfrm>
            <a:off x="4122000" y="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409" name="PlaceHolder 4"/>
          <p:cNvSpPr>
            <a:spLocks noGrp="1"/>
          </p:cNvSpPr>
          <p:nvPr>
            <p:ph type="body"/>
          </p:nvPr>
        </p:nvSpPr>
        <p:spPr>
          <a:xfrm>
            <a:off x="8244360" y="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410" name="PlaceHolder 5"/>
          <p:cNvSpPr>
            <a:spLocks noGrp="1"/>
          </p:cNvSpPr>
          <p:nvPr>
            <p:ph type="body"/>
          </p:nvPr>
        </p:nvSpPr>
        <p:spPr>
          <a:xfrm>
            <a:off x="0" y="358200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411" name="PlaceHolder 6"/>
          <p:cNvSpPr>
            <a:spLocks noGrp="1"/>
          </p:cNvSpPr>
          <p:nvPr>
            <p:ph type="body"/>
          </p:nvPr>
        </p:nvSpPr>
        <p:spPr>
          <a:xfrm>
            <a:off x="4122000" y="358200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412" name="PlaceHolder 7"/>
          <p:cNvSpPr>
            <a:spLocks noGrp="1"/>
          </p:cNvSpPr>
          <p:nvPr>
            <p:ph type="body"/>
          </p:nvPr>
        </p:nvSpPr>
        <p:spPr>
          <a:xfrm>
            <a:off x="8244360" y="358200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29"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30"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31" name="PlaceHolder 4"/>
          <p:cNvSpPr>
            <a:spLocks noGrp="1"/>
          </p:cNvSpPr>
          <p:nvPr>
            <p:ph type="body"/>
          </p:nvPr>
        </p:nvSpPr>
        <p:spPr>
          <a:xfrm>
            <a:off x="0" y="358200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32" name="PlaceHolder 5"/>
          <p:cNvSpPr>
            <a:spLocks noGrp="1"/>
          </p:cNvSpPr>
          <p:nvPr>
            <p:ph type="body"/>
          </p:nvPr>
        </p:nvSpPr>
        <p:spPr>
          <a:xfrm>
            <a:off x="6247080" y="358200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34" name="PlaceHolder 2"/>
          <p:cNvSpPr>
            <a:spLocks noGrp="1"/>
          </p:cNvSpPr>
          <p:nvPr>
            <p:ph type="body"/>
          </p:nvPr>
        </p:nvSpPr>
        <p:spPr>
          <a:xfrm>
            <a:off x="0" y="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35" name="PlaceHolder 3"/>
          <p:cNvSpPr>
            <a:spLocks noGrp="1"/>
          </p:cNvSpPr>
          <p:nvPr>
            <p:ph type="body"/>
          </p:nvPr>
        </p:nvSpPr>
        <p:spPr>
          <a:xfrm>
            <a:off x="4122000" y="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36" name="PlaceHolder 4"/>
          <p:cNvSpPr>
            <a:spLocks noGrp="1"/>
          </p:cNvSpPr>
          <p:nvPr>
            <p:ph type="body"/>
          </p:nvPr>
        </p:nvSpPr>
        <p:spPr>
          <a:xfrm>
            <a:off x="8244360" y="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37" name="PlaceHolder 5"/>
          <p:cNvSpPr>
            <a:spLocks noGrp="1"/>
          </p:cNvSpPr>
          <p:nvPr>
            <p:ph type="body"/>
          </p:nvPr>
        </p:nvSpPr>
        <p:spPr>
          <a:xfrm>
            <a:off x="0" y="358200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38" name="PlaceHolder 6"/>
          <p:cNvSpPr>
            <a:spLocks noGrp="1"/>
          </p:cNvSpPr>
          <p:nvPr>
            <p:ph type="body"/>
          </p:nvPr>
        </p:nvSpPr>
        <p:spPr>
          <a:xfrm>
            <a:off x="4122000" y="358200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39" name="PlaceHolder 7"/>
          <p:cNvSpPr>
            <a:spLocks noGrp="1"/>
          </p:cNvSpPr>
          <p:nvPr>
            <p:ph type="body"/>
          </p:nvPr>
        </p:nvSpPr>
        <p:spPr>
          <a:xfrm>
            <a:off x="8244360" y="358200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47" name="PlaceHolder 2"/>
          <p:cNvSpPr>
            <a:spLocks noGrp="1"/>
          </p:cNvSpPr>
          <p:nvPr>
            <p:ph type="subTitle"/>
          </p:nvPr>
        </p:nvSpPr>
        <p:spPr>
          <a:xfrm>
            <a:off x="0" y="0"/>
            <a:ext cx="12191760" cy="6857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49" name="PlaceHolder 2"/>
          <p:cNvSpPr>
            <a:spLocks noGrp="1"/>
          </p:cNvSpPr>
          <p:nvPr>
            <p:ph type="body"/>
          </p:nvPr>
        </p:nvSpPr>
        <p:spPr>
          <a:xfrm>
            <a:off x="0" y="0"/>
            <a:ext cx="12191760" cy="685764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51" name="PlaceHolder 2"/>
          <p:cNvSpPr>
            <a:spLocks noGrp="1"/>
          </p:cNvSpPr>
          <p:nvPr>
            <p:ph type="body"/>
          </p:nvPr>
        </p:nvSpPr>
        <p:spPr>
          <a:xfrm>
            <a:off x="0" y="0"/>
            <a:ext cx="5949360" cy="685764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52" name="PlaceHolder 3"/>
          <p:cNvSpPr>
            <a:spLocks noGrp="1"/>
          </p:cNvSpPr>
          <p:nvPr>
            <p:ph type="body"/>
          </p:nvPr>
        </p:nvSpPr>
        <p:spPr>
          <a:xfrm>
            <a:off x="6247080" y="0"/>
            <a:ext cx="5949360" cy="685764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0" y="3999240"/>
            <a:ext cx="5969880" cy="137160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56"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57" name="PlaceHolder 3"/>
          <p:cNvSpPr>
            <a:spLocks noGrp="1"/>
          </p:cNvSpPr>
          <p:nvPr>
            <p:ph type="body"/>
          </p:nvPr>
        </p:nvSpPr>
        <p:spPr>
          <a:xfrm>
            <a:off x="6247080" y="0"/>
            <a:ext cx="5949360" cy="685764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58" name="PlaceHolder 4"/>
          <p:cNvSpPr>
            <a:spLocks noGrp="1"/>
          </p:cNvSpPr>
          <p:nvPr>
            <p:ph type="body"/>
          </p:nvPr>
        </p:nvSpPr>
        <p:spPr>
          <a:xfrm>
            <a:off x="0" y="358200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5" name="PlaceHolder 2"/>
          <p:cNvSpPr>
            <a:spLocks noGrp="1"/>
          </p:cNvSpPr>
          <p:nvPr>
            <p:ph type="subTitle"/>
          </p:nvPr>
        </p:nvSpPr>
        <p:spPr>
          <a:xfrm>
            <a:off x="0" y="0"/>
            <a:ext cx="12191760" cy="6857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60" name="PlaceHolder 2"/>
          <p:cNvSpPr>
            <a:spLocks noGrp="1"/>
          </p:cNvSpPr>
          <p:nvPr>
            <p:ph type="body"/>
          </p:nvPr>
        </p:nvSpPr>
        <p:spPr>
          <a:xfrm>
            <a:off x="0" y="0"/>
            <a:ext cx="5949360" cy="685764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61"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62" name="PlaceHolder 4"/>
          <p:cNvSpPr>
            <a:spLocks noGrp="1"/>
          </p:cNvSpPr>
          <p:nvPr>
            <p:ph type="body"/>
          </p:nvPr>
        </p:nvSpPr>
        <p:spPr>
          <a:xfrm>
            <a:off x="6247080" y="358200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64"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65"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66" name="PlaceHolder 4"/>
          <p:cNvSpPr>
            <a:spLocks noGrp="1"/>
          </p:cNvSpPr>
          <p:nvPr>
            <p:ph type="body"/>
          </p:nvPr>
        </p:nvSpPr>
        <p:spPr>
          <a:xfrm>
            <a:off x="0" y="3582000"/>
            <a:ext cx="1219176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68" name="PlaceHolder 2"/>
          <p:cNvSpPr>
            <a:spLocks noGrp="1"/>
          </p:cNvSpPr>
          <p:nvPr>
            <p:ph type="body"/>
          </p:nvPr>
        </p:nvSpPr>
        <p:spPr>
          <a:xfrm>
            <a:off x="0" y="0"/>
            <a:ext cx="121917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69" name="PlaceHolder 3"/>
          <p:cNvSpPr>
            <a:spLocks noGrp="1"/>
          </p:cNvSpPr>
          <p:nvPr>
            <p:ph type="body"/>
          </p:nvPr>
        </p:nvSpPr>
        <p:spPr>
          <a:xfrm>
            <a:off x="0" y="3582000"/>
            <a:ext cx="1219176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71"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72"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73" name="PlaceHolder 4"/>
          <p:cNvSpPr>
            <a:spLocks noGrp="1"/>
          </p:cNvSpPr>
          <p:nvPr>
            <p:ph type="body"/>
          </p:nvPr>
        </p:nvSpPr>
        <p:spPr>
          <a:xfrm>
            <a:off x="0" y="358200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74" name="PlaceHolder 5"/>
          <p:cNvSpPr>
            <a:spLocks noGrp="1"/>
          </p:cNvSpPr>
          <p:nvPr>
            <p:ph type="body"/>
          </p:nvPr>
        </p:nvSpPr>
        <p:spPr>
          <a:xfrm>
            <a:off x="6247080" y="358200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76" name="PlaceHolder 2"/>
          <p:cNvSpPr>
            <a:spLocks noGrp="1"/>
          </p:cNvSpPr>
          <p:nvPr>
            <p:ph type="body"/>
          </p:nvPr>
        </p:nvSpPr>
        <p:spPr>
          <a:xfrm>
            <a:off x="0" y="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77" name="PlaceHolder 3"/>
          <p:cNvSpPr>
            <a:spLocks noGrp="1"/>
          </p:cNvSpPr>
          <p:nvPr>
            <p:ph type="body"/>
          </p:nvPr>
        </p:nvSpPr>
        <p:spPr>
          <a:xfrm>
            <a:off x="4122000" y="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78" name="PlaceHolder 4"/>
          <p:cNvSpPr>
            <a:spLocks noGrp="1"/>
          </p:cNvSpPr>
          <p:nvPr>
            <p:ph type="body"/>
          </p:nvPr>
        </p:nvSpPr>
        <p:spPr>
          <a:xfrm>
            <a:off x="8244360" y="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79" name="PlaceHolder 5"/>
          <p:cNvSpPr>
            <a:spLocks noGrp="1"/>
          </p:cNvSpPr>
          <p:nvPr>
            <p:ph type="body"/>
          </p:nvPr>
        </p:nvSpPr>
        <p:spPr>
          <a:xfrm>
            <a:off x="0" y="358200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80" name="PlaceHolder 6"/>
          <p:cNvSpPr>
            <a:spLocks noGrp="1"/>
          </p:cNvSpPr>
          <p:nvPr>
            <p:ph type="body"/>
          </p:nvPr>
        </p:nvSpPr>
        <p:spPr>
          <a:xfrm>
            <a:off x="4122000" y="358200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81" name="PlaceHolder 7"/>
          <p:cNvSpPr>
            <a:spLocks noGrp="1"/>
          </p:cNvSpPr>
          <p:nvPr>
            <p:ph type="body"/>
          </p:nvPr>
        </p:nvSpPr>
        <p:spPr>
          <a:xfrm>
            <a:off x="8244360" y="358200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89" name="PlaceHolder 2"/>
          <p:cNvSpPr>
            <a:spLocks noGrp="1"/>
          </p:cNvSpPr>
          <p:nvPr>
            <p:ph type="subTitle"/>
          </p:nvPr>
        </p:nvSpPr>
        <p:spPr>
          <a:xfrm>
            <a:off x="0" y="0"/>
            <a:ext cx="12191760" cy="6857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91" name="PlaceHolder 2"/>
          <p:cNvSpPr>
            <a:spLocks noGrp="1"/>
          </p:cNvSpPr>
          <p:nvPr>
            <p:ph type="body"/>
          </p:nvPr>
        </p:nvSpPr>
        <p:spPr>
          <a:xfrm>
            <a:off x="0" y="0"/>
            <a:ext cx="12191760" cy="685764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93" name="PlaceHolder 2"/>
          <p:cNvSpPr>
            <a:spLocks noGrp="1"/>
          </p:cNvSpPr>
          <p:nvPr>
            <p:ph type="body"/>
          </p:nvPr>
        </p:nvSpPr>
        <p:spPr>
          <a:xfrm>
            <a:off x="0" y="0"/>
            <a:ext cx="5949360" cy="685764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94" name="PlaceHolder 3"/>
          <p:cNvSpPr>
            <a:spLocks noGrp="1"/>
          </p:cNvSpPr>
          <p:nvPr>
            <p:ph type="body"/>
          </p:nvPr>
        </p:nvSpPr>
        <p:spPr>
          <a:xfrm>
            <a:off x="6247080" y="0"/>
            <a:ext cx="5949360" cy="685764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7" name="PlaceHolder 2"/>
          <p:cNvSpPr>
            <a:spLocks noGrp="1"/>
          </p:cNvSpPr>
          <p:nvPr>
            <p:ph type="body"/>
          </p:nvPr>
        </p:nvSpPr>
        <p:spPr>
          <a:xfrm>
            <a:off x="0" y="0"/>
            <a:ext cx="12191760" cy="685764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0" y="3999240"/>
            <a:ext cx="5969880" cy="137160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98"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99" name="PlaceHolder 3"/>
          <p:cNvSpPr>
            <a:spLocks noGrp="1"/>
          </p:cNvSpPr>
          <p:nvPr>
            <p:ph type="body"/>
          </p:nvPr>
        </p:nvSpPr>
        <p:spPr>
          <a:xfrm>
            <a:off x="6247080" y="0"/>
            <a:ext cx="5949360" cy="685764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100" name="PlaceHolder 4"/>
          <p:cNvSpPr>
            <a:spLocks noGrp="1"/>
          </p:cNvSpPr>
          <p:nvPr>
            <p:ph type="body"/>
          </p:nvPr>
        </p:nvSpPr>
        <p:spPr>
          <a:xfrm>
            <a:off x="0" y="358200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102" name="PlaceHolder 2"/>
          <p:cNvSpPr>
            <a:spLocks noGrp="1"/>
          </p:cNvSpPr>
          <p:nvPr>
            <p:ph type="body"/>
          </p:nvPr>
        </p:nvSpPr>
        <p:spPr>
          <a:xfrm>
            <a:off x="0" y="0"/>
            <a:ext cx="5949360" cy="685764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103"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104" name="PlaceHolder 4"/>
          <p:cNvSpPr>
            <a:spLocks noGrp="1"/>
          </p:cNvSpPr>
          <p:nvPr>
            <p:ph type="body"/>
          </p:nvPr>
        </p:nvSpPr>
        <p:spPr>
          <a:xfrm>
            <a:off x="6247080" y="358200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106"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107"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108" name="PlaceHolder 4"/>
          <p:cNvSpPr>
            <a:spLocks noGrp="1"/>
          </p:cNvSpPr>
          <p:nvPr>
            <p:ph type="body"/>
          </p:nvPr>
        </p:nvSpPr>
        <p:spPr>
          <a:xfrm>
            <a:off x="0" y="3582000"/>
            <a:ext cx="1219176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110" name="PlaceHolder 2"/>
          <p:cNvSpPr>
            <a:spLocks noGrp="1"/>
          </p:cNvSpPr>
          <p:nvPr>
            <p:ph type="body"/>
          </p:nvPr>
        </p:nvSpPr>
        <p:spPr>
          <a:xfrm>
            <a:off x="0" y="0"/>
            <a:ext cx="121917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111" name="PlaceHolder 3"/>
          <p:cNvSpPr>
            <a:spLocks noGrp="1"/>
          </p:cNvSpPr>
          <p:nvPr>
            <p:ph type="body"/>
          </p:nvPr>
        </p:nvSpPr>
        <p:spPr>
          <a:xfrm>
            <a:off x="0" y="3582000"/>
            <a:ext cx="1219176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113"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114"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115" name="PlaceHolder 4"/>
          <p:cNvSpPr>
            <a:spLocks noGrp="1"/>
          </p:cNvSpPr>
          <p:nvPr>
            <p:ph type="body"/>
          </p:nvPr>
        </p:nvSpPr>
        <p:spPr>
          <a:xfrm>
            <a:off x="0" y="358200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116" name="PlaceHolder 5"/>
          <p:cNvSpPr>
            <a:spLocks noGrp="1"/>
          </p:cNvSpPr>
          <p:nvPr>
            <p:ph type="body"/>
          </p:nvPr>
        </p:nvSpPr>
        <p:spPr>
          <a:xfrm>
            <a:off x="6247080" y="358200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118" name="PlaceHolder 2"/>
          <p:cNvSpPr>
            <a:spLocks noGrp="1"/>
          </p:cNvSpPr>
          <p:nvPr>
            <p:ph type="body"/>
          </p:nvPr>
        </p:nvSpPr>
        <p:spPr>
          <a:xfrm>
            <a:off x="0" y="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119" name="PlaceHolder 3"/>
          <p:cNvSpPr>
            <a:spLocks noGrp="1"/>
          </p:cNvSpPr>
          <p:nvPr>
            <p:ph type="body"/>
          </p:nvPr>
        </p:nvSpPr>
        <p:spPr>
          <a:xfrm>
            <a:off x="4122000" y="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120" name="PlaceHolder 4"/>
          <p:cNvSpPr>
            <a:spLocks noGrp="1"/>
          </p:cNvSpPr>
          <p:nvPr>
            <p:ph type="body"/>
          </p:nvPr>
        </p:nvSpPr>
        <p:spPr>
          <a:xfrm>
            <a:off x="8244360" y="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121" name="PlaceHolder 5"/>
          <p:cNvSpPr>
            <a:spLocks noGrp="1"/>
          </p:cNvSpPr>
          <p:nvPr>
            <p:ph type="body"/>
          </p:nvPr>
        </p:nvSpPr>
        <p:spPr>
          <a:xfrm>
            <a:off x="0" y="358200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122" name="PlaceHolder 6"/>
          <p:cNvSpPr>
            <a:spLocks noGrp="1"/>
          </p:cNvSpPr>
          <p:nvPr>
            <p:ph type="body"/>
          </p:nvPr>
        </p:nvSpPr>
        <p:spPr>
          <a:xfrm>
            <a:off x="4122000" y="358200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123" name="PlaceHolder 7"/>
          <p:cNvSpPr>
            <a:spLocks noGrp="1"/>
          </p:cNvSpPr>
          <p:nvPr>
            <p:ph type="body"/>
          </p:nvPr>
        </p:nvSpPr>
        <p:spPr>
          <a:xfrm>
            <a:off x="8244360" y="358200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128" name="PlaceHolder 2"/>
          <p:cNvSpPr>
            <a:spLocks noGrp="1"/>
          </p:cNvSpPr>
          <p:nvPr>
            <p:ph type="subTitle"/>
          </p:nvPr>
        </p:nvSpPr>
        <p:spPr>
          <a:xfrm>
            <a:off x="0" y="0"/>
            <a:ext cx="12191760" cy="6857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130" name="PlaceHolder 2"/>
          <p:cNvSpPr>
            <a:spLocks noGrp="1"/>
          </p:cNvSpPr>
          <p:nvPr>
            <p:ph type="body"/>
          </p:nvPr>
        </p:nvSpPr>
        <p:spPr>
          <a:xfrm>
            <a:off x="0" y="0"/>
            <a:ext cx="12191760" cy="685764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9" name="PlaceHolder 2"/>
          <p:cNvSpPr>
            <a:spLocks noGrp="1"/>
          </p:cNvSpPr>
          <p:nvPr>
            <p:ph type="body"/>
          </p:nvPr>
        </p:nvSpPr>
        <p:spPr>
          <a:xfrm>
            <a:off x="0" y="0"/>
            <a:ext cx="5949360" cy="685764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10" name="PlaceHolder 3"/>
          <p:cNvSpPr>
            <a:spLocks noGrp="1"/>
          </p:cNvSpPr>
          <p:nvPr>
            <p:ph type="body"/>
          </p:nvPr>
        </p:nvSpPr>
        <p:spPr>
          <a:xfrm>
            <a:off x="6247080" y="0"/>
            <a:ext cx="5949360" cy="685764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132" name="PlaceHolder 2"/>
          <p:cNvSpPr>
            <a:spLocks noGrp="1"/>
          </p:cNvSpPr>
          <p:nvPr>
            <p:ph type="body"/>
          </p:nvPr>
        </p:nvSpPr>
        <p:spPr>
          <a:xfrm>
            <a:off x="0" y="0"/>
            <a:ext cx="5949360" cy="685764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133" name="PlaceHolder 3"/>
          <p:cNvSpPr>
            <a:spLocks noGrp="1"/>
          </p:cNvSpPr>
          <p:nvPr>
            <p:ph type="body"/>
          </p:nvPr>
        </p:nvSpPr>
        <p:spPr>
          <a:xfrm>
            <a:off x="6247080" y="0"/>
            <a:ext cx="5949360" cy="685764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4"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5" name="PlaceHolder 1"/>
          <p:cNvSpPr>
            <a:spLocks noGrp="1"/>
          </p:cNvSpPr>
          <p:nvPr>
            <p:ph type="subTitle"/>
          </p:nvPr>
        </p:nvSpPr>
        <p:spPr>
          <a:xfrm>
            <a:off x="0" y="3999240"/>
            <a:ext cx="5969880" cy="137160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137"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138" name="PlaceHolder 3"/>
          <p:cNvSpPr>
            <a:spLocks noGrp="1"/>
          </p:cNvSpPr>
          <p:nvPr>
            <p:ph type="body"/>
          </p:nvPr>
        </p:nvSpPr>
        <p:spPr>
          <a:xfrm>
            <a:off x="6247080" y="0"/>
            <a:ext cx="5949360" cy="685764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139" name="PlaceHolder 4"/>
          <p:cNvSpPr>
            <a:spLocks noGrp="1"/>
          </p:cNvSpPr>
          <p:nvPr>
            <p:ph type="body"/>
          </p:nvPr>
        </p:nvSpPr>
        <p:spPr>
          <a:xfrm>
            <a:off x="0" y="358200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141" name="PlaceHolder 2"/>
          <p:cNvSpPr>
            <a:spLocks noGrp="1"/>
          </p:cNvSpPr>
          <p:nvPr>
            <p:ph type="body"/>
          </p:nvPr>
        </p:nvSpPr>
        <p:spPr>
          <a:xfrm>
            <a:off x="0" y="0"/>
            <a:ext cx="5949360" cy="685764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142"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143" name="PlaceHolder 4"/>
          <p:cNvSpPr>
            <a:spLocks noGrp="1"/>
          </p:cNvSpPr>
          <p:nvPr>
            <p:ph type="body"/>
          </p:nvPr>
        </p:nvSpPr>
        <p:spPr>
          <a:xfrm>
            <a:off x="6247080" y="358200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145"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146"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147" name="PlaceHolder 4"/>
          <p:cNvSpPr>
            <a:spLocks noGrp="1"/>
          </p:cNvSpPr>
          <p:nvPr>
            <p:ph type="body"/>
          </p:nvPr>
        </p:nvSpPr>
        <p:spPr>
          <a:xfrm>
            <a:off x="0" y="3582000"/>
            <a:ext cx="1219176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149" name="PlaceHolder 2"/>
          <p:cNvSpPr>
            <a:spLocks noGrp="1"/>
          </p:cNvSpPr>
          <p:nvPr>
            <p:ph type="body"/>
          </p:nvPr>
        </p:nvSpPr>
        <p:spPr>
          <a:xfrm>
            <a:off x="0" y="0"/>
            <a:ext cx="121917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150" name="PlaceHolder 3"/>
          <p:cNvSpPr>
            <a:spLocks noGrp="1"/>
          </p:cNvSpPr>
          <p:nvPr>
            <p:ph type="body"/>
          </p:nvPr>
        </p:nvSpPr>
        <p:spPr>
          <a:xfrm>
            <a:off x="0" y="3582000"/>
            <a:ext cx="1219176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152"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153"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154" name="PlaceHolder 4"/>
          <p:cNvSpPr>
            <a:spLocks noGrp="1"/>
          </p:cNvSpPr>
          <p:nvPr>
            <p:ph type="body"/>
          </p:nvPr>
        </p:nvSpPr>
        <p:spPr>
          <a:xfrm>
            <a:off x="0" y="358200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155" name="PlaceHolder 5"/>
          <p:cNvSpPr>
            <a:spLocks noGrp="1"/>
          </p:cNvSpPr>
          <p:nvPr>
            <p:ph type="body"/>
          </p:nvPr>
        </p:nvSpPr>
        <p:spPr>
          <a:xfrm>
            <a:off x="6247080" y="358200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157" name="PlaceHolder 2"/>
          <p:cNvSpPr>
            <a:spLocks noGrp="1"/>
          </p:cNvSpPr>
          <p:nvPr>
            <p:ph type="body"/>
          </p:nvPr>
        </p:nvSpPr>
        <p:spPr>
          <a:xfrm>
            <a:off x="0" y="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158" name="PlaceHolder 3"/>
          <p:cNvSpPr>
            <a:spLocks noGrp="1"/>
          </p:cNvSpPr>
          <p:nvPr>
            <p:ph type="body"/>
          </p:nvPr>
        </p:nvSpPr>
        <p:spPr>
          <a:xfrm>
            <a:off x="4122000" y="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159" name="PlaceHolder 4"/>
          <p:cNvSpPr>
            <a:spLocks noGrp="1"/>
          </p:cNvSpPr>
          <p:nvPr>
            <p:ph type="body"/>
          </p:nvPr>
        </p:nvSpPr>
        <p:spPr>
          <a:xfrm>
            <a:off x="8244360" y="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160" name="PlaceHolder 5"/>
          <p:cNvSpPr>
            <a:spLocks noGrp="1"/>
          </p:cNvSpPr>
          <p:nvPr>
            <p:ph type="body"/>
          </p:nvPr>
        </p:nvSpPr>
        <p:spPr>
          <a:xfrm>
            <a:off x="0" y="358200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161" name="PlaceHolder 6"/>
          <p:cNvSpPr>
            <a:spLocks noGrp="1"/>
          </p:cNvSpPr>
          <p:nvPr>
            <p:ph type="body"/>
          </p:nvPr>
        </p:nvSpPr>
        <p:spPr>
          <a:xfrm>
            <a:off x="4122000" y="358200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162" name="PlaceHolder 7"/>
          <p:cNvSpPr>
            <a:spLocks noGrp="1"/>
          </p:cNvSpPr>
          <p:nvPr>
            <p:ph type="body"/>
          </p:nvPr>
        </p:nvSpPr>
        <p:spPr>
          <a:xfrm>
            <a:off x="8244360" y="358200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9"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170" name="PlaceHolder 2"/>
          <p:cNvSpPr>
            <a:spLocks noGrp="1"/>
          </p:cNvSpPr>
          <p:nvPr>
            <p:ph type="subTitle"/>
          </p:nvPr>
        </p:nvSpPr>
        <p:spPr>
          <a:xfrm>
            <a:off x="0" y="0"/>
            <a:ext cx="12191760" cy="6857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172" name="PlaceHolder 2"/>
          <p:cNvSpPr>
            <a:spLocks noGrp="1"/>
          </p:cNvSpPr>
          <p:nvPr>
            <p:ph type="body"/>
          </p:nvPr>
        </p:nvSpPr>
        <p:spPr>
          <a:xfrm>
            <a:off x="0" y="0"/>
            <a:ext cx="12191760" cy="685764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174" name="PlaceHolder 2"/>
          <p:cNvSpPr>
            <a:spLocks noGrp="1"/>
          </p:cNvSpPr>
          <p:nvPr>
            <p:ph type="body"/>
          </p:nvPr>
        </p:nvSpPr>
        <p:spPr>
          <a:xfrm>
            <a:off x="0" y="0"/>
            <a:ext cx="5949360" cy="685764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175" name="PlaceHolder 3"/>
          <p:cNvSpPr>
            <a:spLocks noGrp="1"/>
          </p:cNvSpPr>
          <p:nvPr>
            <p:ph type="body"/>
          </p:nvPr>
        </p:nvSpPr>
        <p:spPr>
          <a:xfrm>
            <a:off x="6247080" y="0"/>
            <a:ext cx="5949360" cy="685764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6"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7" name="PlaceHolder 1"/>
          <p:cNvSpPr>
            <a:spLocks noGrp="1"/>
          </p:cNvSpPr>
          <p:nvPr>
            <p:ph type="subTitle"/>
          </p:nvPr>
        </p:nvSpPr>
        <p:spPr>
          <a:xfrm>
            <a:off x="0" y="3999240"/>
            <a:ext cx="5969880" cy="137160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179"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180" name="PlaceHolder 3"/>
          <p:cNvSpPr>
            <a:spLocks noGrp="1"/>
          </p:cNvSpPr>
          <p:nvPr>
            <p:ph type="body"/>
          </p:nvPr>
        </p:nvSpPr>
        <p:spPr>
          <a:xfrm>
            <a:off x="6247080" y="0"/>
            <a:ext cx="5949360" cy="685764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181" name="PlaceHolder 4"/>
          <p:cNvSpPr>
            <a:spLocks noGrp="1"/>
          </p:cNvSpPr>
          <p:nvPr>
            <p:ph type="body"/>
          </p:nvPr>
        </p:nvSpPr>
        <p:spPr>
          <a:xfrm>
            <a:off x="0" y="358200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183" name="PlaceHolder 2"/>
          <p:cNvSpPr>
            <a:spLocks noGrp="1"/>
          </p:cNvSpPr>
          <p:nvPr>
            <p:ph type="body"/>
          </p:nvPr>
        </p:nvSpPr>
        <p:spPr>
          <a:xfrm>
            <a:off x="0" y="0"/>
            <a:ext cx="5949360" cy="685764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184"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185" name="PlaceHolder 4"/>
          <p:cNvSpPr>
            <a:spLocks noGrp="1"/>
          </p:cNvSpPr>
          <p:nvPr>
            <p:ph type="body"/>
          </p:nvPr>
        </p:nvSpPr>
        <p:spPr>
          <a:xfrm>
            <a:off x="6247080" y="358200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187"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188"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189" name="PlaceHolder 4"/>
          <p:cNvSpPr>
            <a:spLocks noGrp="1"/>
          </p:cNvSpPr>
          <p:nvPr>
            <p:ph type="body"/>
          </p:nvPr>
        </p:nvSpPr>
        <p:spPr>
          <a:xfrm>
            <a:off x="0" y="3582000"/>
            <a:ext cx="1219176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191" name="PlaceHolder 2"/>
          <p:cNvSpPr>
            <a:spLocks noGrp="1"/>
          </p:cNvSpPr>
          <p:nvPr>
            <p:ph type="body"/>
          </p:nvPr>
        </p:nvSpPr>
        <p:spPr>
          <a:xfrm>
            <a:off x="0" y="0"/>
            <a:ext cx="121917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192" name="PlaceHolder 3"/>
          <p:cNvSpPr>
            <a:spLocks noGrp="1"/>
          </p:cNvSpPr>
          <p:nvPr>
            <p:ph type="body"/>
          </p:nvPr>
        </p:nvSpPr>
        <p:spPr>
          <a:xfrm>
            <a:off x="0" y="3582000"/>
            <a:ext cx="1219176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194"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195"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196" name="PlaceHolder 4"/>
          <p:cNvSpPr>
            <a:spLocks noGrp="1"/>
          </p:cNvSpPr>
          <p:nvPr>
            <p:ph type="body"/>
          </p:nvPr>
        </p:nvSpPr>
        <p:spPr>
          <a:xfrm>
            <a:off x="0" y="358200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197" name="PlaceHolder 5"/>
          <p:cNvSpPr>
            <a:spLocks noGrp="1"/>
          </p:cNvSpPr>
          <p:nvPr>
            <p:ph type="body"/>
          </p:nvPr>
        </p:nvSpPr>
        <p:spPr>
          <a:xfrm>
            <a:off x="6247080" y="358200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0" y="3999240"/>
            <a:ext cx="5969880" cy="137160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199" name="PlaceHolder 2"/>
          <p:cNvSpPr>
            <a:spLocks noGrp="1"/>
          </p:cNvSpPr>
          <p:nvPr>
            <p:ph type="body"/>
          </p:nvPr>
        </p:nvSpPr>
        <p:spPr>
          <a:xfrm>
            <a:off x="0" y="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200" name="PlaceHolder 3"/>
          <p:cNvSpPr>
            <a:spLocks noGrp="1"/>
          </p:cNvSpPr>
          <p:nvPr>
            <p:ph type="body"/>
          </p:nvPr>
        </p:nvSpPr>
        <p:spPr>
          <a:xfrm>
            <a:off x="4122000" y="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201" name="PlaceHolder 4"/>
          <p:cNvSpPr>
            <a:spLocks noGrp="1"/>
          </p:cNvSpPr>
          <p:nvPr>
            <p:ph type="body"/>
          </p:nvPr>
        </p:nvSpPr>
        <p:spPr>
          <a:xfrm>
            <a:off x="8244360" y="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202" name="PlaceHolder 5"/>
          <p:cNvSpPr>
            <a:spLocks noGrp="1"/>
          </p:cNvSpPr>
          <p:nvPr>
            <p:ph type="body"/>
          </p:nvPr>
        </p:nvSpPr>
        <p:spPr>
          <a:xfrm>
            <a:off x="0" y="358200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203" name="PlaceHolder 6"/>
          <p:cNvSpPr>
            <a:spLocks noGrp="1"/>
          </p:cNvSpPr>
          <p:nvPr>
            <p:ph type="body"/>
          </p:nvPr>
        </p:nvSpPr>
        <p:spPr>
          <a:xfrm>
            <a:off x="4122000" y="358200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204" name="PlaceHolder 7"/>
          <p:cNvSpPr>
            <a:spLocks noGrp="1"/>
          </p:cNvSpPr>
          <p:nvPr>
            <p:ph type="body"/>
          </p:nvPr>
        </p:nvSpPr>
        <p:spPr>
          <a:xfrm>
            <a:off x="8244360" y="358200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2"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213" name="PlaceHolder 2"/>
          <p:cNvSpPr>
            <a:spLocks noGrp="1"/>
          </p:cNvSpPr>
          <p:nvPr>
            <p:ph type="subTitle"/>
          </p:nvPr>
        </p:nvSpPr>
        <p:spPr>
          <a:xfrm>
            <a:off x="0" y="0"/>
            <a:ext cx="12191760" cy="6857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215" name="PlaceHolder 2"/>
          <p:cNvSpPr>
            <a:spLocks noGrp="1"/>
          </p:cNvSpPr>
          <p:nvPr>
            <p:ph type="body"/>
          </p:nvPr>
        </p:nvSpPr>
        <p:spPr>
          <a:xfrm>
            <a:off x="0" y="0"/>
            <a:ext cx="12191760" cy="685764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217" name="PlaceHolder 2"/>
          <p:cNvSpPr>
            <a:spLocks noGrp="1"/>
          </p:cNvSpPr>
          <p:nvPr>
            <p:ph type="body"/>
          </p:nvPr>
        </p:nvSpPr>
        <p:spPr>
          <a:xfrm>
            <a:off x="0" y="0"/>
            <a:ext cx="5949360" cy="685764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218" name="PlaceHolder 3"/>
          <p:cNvSpPr>
            <a:spLocks noGrp="1"/>
          </p:cNvSpPr>
          <p:nvPr>
            <p:ph type="body"/>
          </p:nvPr>
        </p:nvSpPr>
        <p:spPr>
          <a:xfrm>
            <a:off x="6247080" y="0"/>
            <a:ext cx="5949360" cy="685764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9"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0" name="PlaceHolder 1"/>
          <p:cNvSpPr>
            <a:spLocks noGrp="1"/>
          </p:cNvSpPr>
          <p:nvPr>
            <p:ph type="subTitle"/>
          </p:nvPr>
        </p:nvSpPr>
        <p:spPr>
          <a:xfrm>
            <a:off x="0" y="3999240"/>
            <a:ext cx="5969880" cy="137160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222"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223" name="PlaceHolder 3"/>
          <p:cNvSpPr>
            <a:spLocks noGrp="1"/>
          </p:cNvSpPr>
          <p:nvPr>
            <p:ph type="body"/>
          </p:nvPr>
        </p:nvSpPr>
        <p:spPr>
          <a:xfrm>
            <a:off x="6247080" y="0"/>
            <a:ext cx="5949360" cy="685764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224" name="PlaceHolder 4"/>
          <p:cNvSpPr>
            <a:spLocks noGrp="1"/>
          </p:cNvSpPr>
          <p:nvPr>
            <p:ph type="body"/>
          </p:nvPr>
        </p:nvSpPr>
        <p:spPr>
          <a:xfrm>
            <a:off x="0" y="358200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226" name="PlaceHolder 2"/>
          <p:cNvSpPr>
            <a:spLocks noGrp="1"/>
          </p:cNvSpPr>
          <p:nvPr>
            <p:ph type="body"/>
          </p:nvPr>
        </p:nvSpPr>
        <p:spPr>
          <a:xfrm>
            <a:off x="0" y="0"/>
            <a:ext cx="5949360" cy="685764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227"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228" name="PlaceHolder 4"/>
          <p:cNvSpPr>
            <a:spLocks noGrp="1"/>
          </p:cNvSpPr>
          <p:nvPr>
            <p:ph type="body"/>
          </p:nvPr>
        </p:nvSpPr>
        <p:spPr>
          <a:xfrm>
            <a:off x="6247080" y="358200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230"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231"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232" name="PlaceHolder 4"/>
          <p:cNvSpPr>
            <a:spLocks noGrp="1"/>
          </p:cNvSpPr>
          <p:nvPr>
            <p:ph type="body"/>
          </p:nvPr>
        </p:nvSpPr>
        <p:spPr>
          <a:xfrm>
            <a:off x="0" y="3582000"/>
            <a:ext cx="1219176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14"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15" name="PlaceHolder 3"/>
          <p:cNvSpPr>
            <a:spLocks noGrp="1"/>
          </p:cNvSpPr>
          <p:nvPr>
            <p:ph type="body"/>
          </p:nvPr>
        </p:nvSpPr>
        <p:spPr>
          <a:xfrm>
            <a:off x="6247080" y="0"/>
            <a:ext cx="5949360" cy="685764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16" name="PlaceHolder 4"/>
          <p:cNvSpPr>
            <a:spLocks noGrp="1"/>
          </p:cNvSpPr>
          <p:nvPr>
            <p:ph type="body"/>
          </p:nvPr>
        </p:nvSpPr>
        <p:spPr>
          <a:xfrm>
            <a:off x="0" y="358200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234" name="PlaceHolder 2"/>
          <p:cNvSpPr>
            <a:spLocks noGrp="1"/>
          </p:cNvSpPr>
          <p:nvPr>
            <p:ph type="body"/>
          </p:nvPr>
        </p:nvSpPr>
        <p:spPr>
          <a:xfrm>
            <a:off x="0" y="0"/>
            <a:ext cx="121917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235" name="PlaceHolder 3"/>
          <p:cNvSpPr>
            <a:spLocks noGrp="1"/>
          </p:cNvSpPr>
          <p:nvPr>
            <p:ph type="body"/>
          </p:nvPr>
        </p:nvSpPr>
        <p:spPr>
          <a:xfrm>
            <a:off x="0" y="3582000"/>
            <a:ext cx="1219176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237"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238"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239" name="PlaceHolder 4"/>
          <p:cNvSpPr>
            <a:spLocks noGrp="1"/>
          </p:cNvSpPr>
          <p:nvPr>
            <p:ph type="body"/>
          </p:nvPr>
        </p:nvSpPr>
        <p:spPr>
          <a:xfrm>
            <a:off x="0" y="358200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240" name="PlaceHolder 5"/>
          <p:cNvSpPr>
            <a:spLocks noGrp="1"/>
          </p:cNvSpPr>
          <p:nvPr>
            <p:ph type="body"/>
          </p:nvPr>
        </p:nvSpPr>
        <p:spPr>
          <a:xfrm>
            <a:off x="6247080" y="358200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242" name="PlaceHolder 2"/>
          <p:cNvSpPr>
            <a:spLocks noGrp="1"/>
          </p:cNvSpPr>
          <p:nvPr>
            <p:ph type="body"/>
          </p:nvPr>
        </p:nvSpPr>
        <p:spPr>
          <a:xfrm>
            <a:off x="0" y="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243" name="PlaceHolder 3"/>
          <p:cNvSpPr>
            <a:spLocks noGrp="1"/>
          </p:cNvSpPr>
          <p:nvPr>
            <p:ph type="body"/>
          </p:nvPr>
        </p:nvSpPr>
        <p:spPr>
          <a:xfrm>
            <a:off x="4122000" y="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244" name="PlaceHolder 4"/>
          <p:cNvSpPr>
            <a:spLocks noGrp="1"/>
          </p:cNvSpPr>
          <p:nvPr>
            <p:ph type="body"/>
          </p:nvPr>
        </p:nvSpPr>
        <p:spPr>
          <a:xfrm>
            <a:off x="8244360" y="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245" name="PlaceHolder 5"/>
          <p:cNvSpPr>
            <a:spLocks noGrp="1"/>
          </p:cNvSpPr>
          <p:nvPr>
            <p:ph type="body"/>
          </p:nvPr>
        </p:nvSpPr>
        <p:spPr>
          <a:xfrm>
            <a:off x="0" y="358200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246" name="PlaceHolder 6"/>
          <p:cNvSpPr>
            <a:spLocks noGrp="1"/>
          </p:cNvSpPr>
          <p:nvPr>
            <p:ph type="body"/>
          </p:nvPr>
        </p:nvSpPr>
        <p:spPr>
          <a:xfrm>
            <a:off x="4122000" y="358200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247" name="PlaceHolder 7"/>
          <p:cNvSpPr>
            <a:spLocks noGrp="1"/>
          </p:cNvSpPr>
          <p:nvPr>
            <p:ph type="body"/>
          </p:nvPr>
        </p:nvSpPr>
        <p:spPr>
          <a:xfrm>
            <a:off x="8244360" y="358200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5"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256" name="PlaceHolder 2"/>
          <p:cNvSpPr>
            <a:spLocks noGrp="1"/>
          </p:cNvSpPr>
          <p:nvPr>
            <p:ph type="subTitle"/>
          </p:nvPr>
        </p:nvSpPr>
        <p:spPr>
          <a:xfrm>
            <a:off x="0" y="0"/>
            <a:ext cx="12191760" cy="6857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258" name="PlaceHolder 2"/>
          <p:cNvSpPr>
            <a:spLocks noGrp="1"/>
          </p:cNvSpPr>
          <p:nvPr>
            <p:ph type="body"/>
          </p:nvPr>
        </p:nvSpPr>
        <p:spPr>
          <a:xfrm>
            <a:off x="0" y="0"/>
            <a:ext cx="12191760" cy="685764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260" name="PlaceHolder 2"/>
          <p:cNvSpPr>
            <a:spLocks noGrp="1"/>
          </p:cNvSpPr>
          <p:nvPr>
            <p:ph type="body"/>
          </p:nvPr>
        </p:nvSpPr>
        <p:spPr>
          <a:xfrm>
            <a:off x="0" y="0"/>
            <a:ext cx="5949360" cy="685764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261" name="PlaceHolder 3"/>
          <p:cNvSpPr>
            <a:spLocks noGrp="1"/>
          </p:cNvSpPr>
          <p:nvPr>
            <p:ph type="body"/>
          </p:nvPr>
        </p:nvSpPr>
        <p:spPr>
          <a:xfrm>
            <a:off x="6247080" y="0"/>
            <a:ext cx="5949360" cy="685764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2"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3" name="PlaceHolder 1"/>
          <p:cNvSpPr>
            <a:spLocks noGrp="1"/>
          </p:cNvSpPr>
          <p:nvPr>
            <p:ph type="subTitle"/>
          </p:nvPr>
        </p:nvSpPr>
        <p:spPr>
          <a:xfrm>
            <a:off x="0" y="3999240"/>
            <a:ext cx="5969880" cy="137160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265"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266" name="PlaceHolder 3"/>
          <p:cNvSpPr>
            <a:spLocks noGrp="1"/>
          </p:cNvSpPr>
          <p:nvPr>
            <p:ph type="body"/>
          </p:nvPr>
        </p:nvSpPr>
        <p:spPr>
          <a:xfrm>
            <a:off x="6247080" y="0"/>
            <a:ext cx="5949360" cy="685764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267" name="PlaceHolder 4"/>
          <p:cNvSpPr>
            <a:spLocks noGrp="1"/>
          </p:cNvSpPr>
          <p:nvPr>
            <p:ph type="body"/>
          </p:nvPr>
        </p:nvSpPr>
        <p:spPr>
          <a:xfrm>
            <a:off x="0" y="358200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18" name="PlaceHolder 2"/>
          <p:cNvSpPr>
            <a:spLocks noGrp="1"/>
          </p:cNvSpPr>
          <p:nvPr>
            <p:ph type="body"/>
          </p:nvPr>
        </p:nvSpPr>
        <p:spPr>
          <a:xfrm>
            <a:off x="0" y="0"/>
            <a:ext cx="5949360" cy="685764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19"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20" name="PlaceHolder 4"/>
          <p:cNvSpPr>
            <a:spLocks noGrp="1"/>
          </p:cNvSpPr>
          <p:nvPr>
            <p:ph type="body"/>
          </p:nvPr>
        </p:nvSpPr>
        <p:spPr>
          <a:xfrm>
            <a:off x="6247080" y="358200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269" name="PlaceHolder 2"/>
          <p:cNvSpPr>
            <a:spLocks noGrp="1"/>
          </p:cNvSpPr>
          <p:nvPr>
            <p:ph type="body"/>
          </p:nvPr>
        </p:nvSpPr>
        <p:spPr>
          <a:xfrm>
            <a:off x="0" y="0"/>
            <a:ext cx="5949360" cy="685764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270"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271" name="PlaceHolder 4"/>
          <p:cNvSpPr>
            <a:spLocks noGrp="1"/>
          </p:cNvSpPr>
          <p:nvPr>
            <p:ph type="body"/>
          </p:nvPr>
        </p:nvSpPr>
        <p:spPr>
          <a:xfrm>
            <a:off x="6247080" y="358200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273"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274"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275" name="PlaceHolder 4"/>
          <p:cNvSpPr>
            <a:spLocks noGrp="1"/>
          </p:cNvSpPr>
          <p:nvPr>
            <p:ph type="body"/>
          </p:nvPr>
        </p:nvSpPr>
        <p:spPr>
          <a:xfrm>
            <a:off x="0" y="3582000"/>
            <a:ext cx="1219176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277" name="PlaceHolder 2"/>
          <p:cNvSpPr>
            <a:spLocks noGrp="1"/>
          </p:cNvSpPr>
          <p:nvPr>
            <p:ph type="body"/>
          </p:nvPr>
        </p:nvSpPr>
        <p:spPr>
          <a:xfrm>
            <a:off x="0" y="0"/>
            <a:ext cx="121917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278" name="PlaceHolder 3"/>
          <p:cNvSpPr>
            <a:spLocks noGrp="1"/>
          </p:cNvSpPr>
          <p:nvPr>
            <p:ph type="body"/>
          </p:nvPr>
        </p:nvSpPr>
        <p:spPr>
          <a:xfrm>
            <a:off x="0" y="3582000"/>
            <a:ext cx="1219176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280"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281"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282" name="PlaceHolder 4"/>
          <p:cNvSpPr>
            <a:spLocks noGrp="1"/>
          </p:cNvSpPr>
          <p:nvPr>
            <p:ph type="body"/>
          </p:nvPr>
        </p:nvSpPr>
        <p:spPr>
          <a:xfrm>
            <a:off x="0" y="358200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283" name="PlaceHolder 5"/>
          <p:cNvSpPr>
            <a:spLocks noGrp="1"/>
          </p:cNvSpPr>
          <p:nvPr>
            <p:ph type="body"/>
          </p:nvPr>
        </p:nvSpPr>
        <p:spPr>
          <a:xfrm>
            <a:off x="6247080" y="358200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285" name="PlaceHolder 2"/>
          <p:cNvSpPr>
            <a:spLocks noGrp="1"/>
          </p:cNvSpPr>
          <p:nvPr>
            <p:ph type="body"/>
          </p:nvPr>
        </p:nvSpPr>
        <p:spPr>
          <a:xfrm>
            <a:off x="0" y="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286" name="PlaceHolder 3"/>
          <p:cNvSpPr>
            <a:spLocks noGrp="1"/>
          </p:cNvSpPr>
          <p:nvPr>
            <p:ph type="body"/>
          </p:nvPr>
        </p:nvSpPr>
        <p:spPr>
          <a:xfrm>
            <a:off x="4122000" y="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287" name="PlaceHolder 4"/>
          <p:cNvSpPr>
            <a:spLocks noGrp="1"/>
          </p:cNvSpPr>
          <p:nvPr>
            <p:ph type="body"/>
          </p:nvPr>
        </p:nvSpPr>
        <p:spPr>
          <a:xfrm>
            <a:off x="8244360" y="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288" name="PlaceHolder 5"/>
          <p:cNvSpPr>
            <a:spLocks noGrp="1"/>
          </p:cNvSpPr>
          <p:nvPr>
            <p:ph type="body"/>
          </p:nvPr>
        </p:nvSpPr>
        <p:spPr>
          <a:xfrm>
            <a:off x="0" y="358200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289" name="PlaceHolder 6"/>
          <p:cNvSpPr>
            <a:spLocks noGrp="1"/>
          </p:cNvSpPr>
          <p:nvPr>
            <p:ph type="body"/>
          </p:nvPr>
        </p:nvSpPr>
        <p:spPr>
          <a:xfrm>
            <a:off x="4122000" y="358200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290" name="PlaceHolder 7"/>
          <p:cNvSpPr>
            <a:spLocks noGrp="1"/>
          </p:cNvSpPr>
          <p:nvPr>
            <p:ph type="body"/>
          </p:nvPr>
        </p:nvSpPr>
        <p:spPr>
          <a:xfrm>
            <a:off x="8244360" y="358200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0"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311" name="PlaceHolder 2"/>
          <p:cNvSpPr>
            <a:spLocks noGrp="1"/>
          </p:cNvSpPr>
          <p:nvPr>
            <p:ph type="subTitle"/>
          </p:nvPr>
        </p:nvSpPr>
        <p:spPr>
          <a:xfrm>
            <a:off x="0" y="0"/>
            <a:ext cx="12191760" cy="6857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2"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313" name="PlaceHolder 2"/>
          <p:cNvSpPr>
            <a:spLocks noGrp="1"/>
          </p:cNvSpPr>
          <p:nvPr>
            <p:ph type="body"/>
          </p:nvPr>
        </p:nvSpPr>
        <p:spPr>
          <a:xfrm>
            <a:off x="0" y="0"/>
            <a:ext cx="12191760" cy="685764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315" name="PlaceHolder 2"/>
          <p:cNvSpPr>
            <a:spLocks noGrp="1"/>
          </p:cNvSpPr>
          <p:nvPr>
            <p:ph type="body"/>
          </p:nvPr>
        </p:nvSpPr>
        <p:spPr>
          <a:xfrm>
            <a:off x="0" y="0"/>
            <a:ext cx="5949360" cy="685764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316" name="PlaceHolder 3"/>
          <p:cNvSpPr>
            <a:spLocks noGrp="1"/>
          </p:cNvSpPr>
          <p:nvPr>
            <p:ph type="body"/>
          </p:nvPr>
        </p:nvSpPr>
        <p:spPr>
          <a:xfrm>
            <a:off x="6247080" y="0"/>
            <a:ext cx="5949360" cy="685764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7"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22"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23"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24" name="PlaceHolder 4"/>
          <p:cNvSpPr>
            <a:spLocks noGrp="1"/>
          </p:cNvSpPr>
          <p:nvPr>
            <p:ph type="body"/>
          </p:nvPr>
        </p:nvSpPr>
        <p:spPr>
          <a:xfrm>
            <a:off x="0" y="3582000"/>
            <a:ext cx="1219176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8" name="PlaceHolder 1"/>
          <p:cNvSpPr>
            <a:spLocks noGrp="1"/>
          </p:cNvSpPr>
          <p:nvPr>
            <p:ph type="subTitle"/>
          </p:nvPr>
        </p:nvSpPr>
        <p:spPr>
          <a:xfrm>
            <a:off x="0" y="3999240"/>
            <a:ext cx="5969880" cy="137160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320"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321" name="PlaceHolder 3"/>
          <p:cNvSpPr>
            <a:spLocks noGrp="1"/>
          </p:cNvSpPr>
          <p:nvPr>
            <p:ph type="body"/>
          </p:nvPr>
        </p:nvSpPr>
        <p:spPr>
          <a:xfrm>
            <a:off x="6247080" y="0"/>
            <a:ext cx="5949360" cy="685764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322" name="PlaceHolder 4"/>
          <p:cNvSpPr>
            <a:spLocks noGrp="1"/>
          </p:cNvSpPr>
          <p:nvPr>
            <p:ph type="body"/>
          </p:nvPr>
        </p:nvSpPr>
        <p:spPr>
          <a:xfrm>
            <a:off x="0" y="358200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324" name="PlaceHolder 2"/>
          <p:cNvSpPr>
            <a:spLocks noGrp="1"/>
          </p:cNvSpPr>
          <p:nvPr>
            <p:ph type="body"/>
          </p:nvPr>
        </p:nvSpPr>
        <p:spPr>
          <a:xfrm>
            <a:off x="0" y="0"/>
            <a:ext cx="5949360" cy="685764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325"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326" name="PlaceHolder 4"/>
          <p:cNvSpPr>
            <a:spLocks noGrp="1"/>
          </p:cNvSpPr>
          <p:nvPr>
            <p:ph type="body"/>
          </p:nvPr>
        </p:nvSpPr>
        <p:spPr>
          <a:xfrm>
            <a:off x="6247080" y="358200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328"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329"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330" name="PlaceHolder 4"/>
          <p:cNvSpPr>
            <a:spLocks noGrp="1"/>
          </p:cNvSpPr>
          <p:nvPr>
            <p:ph type="body"/>
          </p:nvPr>
        </p:nvSpPr>
        <p:spPr>
          <a:xfrm>
            <a:off x="0" y="3582000"/>
            <a:ext cx="1219176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332" name="PlaceHolder 2"/>
          <p:cNvSpPr>
            <a:spLocks noGrp="1"/>
          </p:cNvSpPr>
          <p:nvPr>
            <p:ph type="body"/>
          </p:nvPr>
        </p:nvSpPr>
        <p:spPr>
          <a:xfrm>
            <a:off x="0" y="0"/>
            <a:ext cx="121917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333" name="PlaceHolder 3"/>
          <p:cNvSpPr>
            <a:spLocks noGrp="1"/>
          </p:cNvSpPr>
          <p:nvPr>
            <p:ph type="body"/>
          </p:nvPr>
        </p:nvSpPr>
        <p:spPr>
          <a:xfrm>
            <a:off x="0" y="3582000"/>
            <a:ext cx="1219176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335"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336"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337" name="PlaceHolder 4"/>
          <p:cNvSpPr>
            <a:spLocks noGrp="1"/>
          </p:cNvSpPr>
          <p:nvPr>
            <p:ph type="body"/>
          </p:nvPr>
        </p:nvSpPr>
        <p:spPr>
          <a:xfrm>
            <a:off x="0" y="358200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338" name="PlaceHolder 5"/>
          <p:cNvSpPr>
            <a:spLocks noGrp="1"/>
          </p:cNvSpPr>
          <p:nvPr>
            <p:ph type="body"/>
          </p:nvPr>
        </p:nvSpPr>
        <p:spPr>
          <a:xfrm>
            <a:off x="6247080" y="3582000"/>
            <a:ext cx="594936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340" name="PlaceHolder 2"/>
          <p:cNvSpPr>
            <a:spLocks noGrp="1"/>
          </p:cNvSpPr>
          <p:nvPr>
            <p:ph type="body"/>
          </p:nvPr>
        </p:nvSpPr>
        <p:spPr>
          <a:xfrm>
            <a:off x="0" y="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341" name="PlaceHolder 3"/>
          <p:cNvSpPr>
            <a:spLocks noGrp="1"/>
          </p:cNvSpPr>
          <p:nvPr>
            <p:ph type="body"/>
          </p:nvPr>
        </p:nvSpPr>
        <p:spPr>
          <a:xfrm>
            <a:off x="4122000" y="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342" name="PlaceHolder 4"/>
          <p:cNvSpPr>
            <a:spLocks noGrp="1"/>
          </p:cNvSpPr>
          <p:nvPr>
            <p:ph type="body"/>
          </p:nvPr>
        </p:nvSpPr>
        <p:spPr>
          <a:xfrm>
            <a:off x="8244360" y="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343" name="PlaceHolder 5"/>
          <p:cNvSpPr>
            <a:spLocks noGrp="1"/>
          </p:cNvSpPr>
          <p:nvPr>
            <p:ph type="body"/>
          </p:nvPr>
        </p:nvSpPr>
        <p:spPr>
          <a:xfrm>
            <a:off x="0" y="358200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344" name="PlaceHolder 6"/>
          <p:cNvSpPr>
            <a:spLocks noGrp="1"/>
          </p:cNvSpPr>
          <p:nvPr>
            <p:ph type="body"/>
          </p:nvPr>
        </p:nvSpPr>
        <p:spPr>
          <a:xfrm>
            <a:off x="4122000" y="358200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
        <p:nvSpPr>
          <p:cNvPr id="345" name="PlaceHolder 7"/>
          <p:cNvSpPr>
            <a:spLocks noGrp="1"/>
          </p:cNvSpPr>
          <p:nvPr>
            <p:ph type="body"/>
          </p:nvPr>
        </p:nvSpPr>
        <p:spPr>
          <a:xfrm>
            <a:off x="8244360" y="3582000"/>
            <a:ext cx="3925440" cy="327096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77"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378" name="PlaceHolder 2"/>
          <p:cNvSpPr>
            <a:spLocks noGrp="1"/>
          </p:cNvSpPr>
          <p:nvPr>
            <p:ph type="subTitle"/>
          </p:nvPr>
        </p:nvSpPr>
        <p:spPr>
          <a:xfrm>
            <a:off x="0" y="0"/>
            <a:ext cx="12191760" cy="6857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79" name="PlaceHolder 1"/>
          <p:cNvSpPr>
            <a:spLocks noGrp="1"/>
          </p:cNvSpPr>
          <p:nvPr>
            <p:ph type="title"/>
          </p:nvPr>
        </p:nvSpPr>
        <p:spPr>
          <a:xfrm>
            <a:off x="0" y="0"/>
            <a:ext cx="5969880" cy="4684320"/>
          </a:xfrm>
          <a:prstGeom prst="rect">
            <a:avLst/>
          </a:prstGeom>
        </p:spPr>
        <p:txBody>
          <a:bodyPr lIns="0" rIns="0" tIns="0" bIns="0" anchor="ctr"/>
          <a:p>
            <a:endParaRPr b="0" lang="en-US" sz="1800" spc="-1" strike="noStrike">
              <a:solidFill>
                <a:srgbClr val="000000"/>
              </a:solidFill>
              <a:latin typeface="Univers Light"/>
            </a:endParaRPr>
          </a:p>
        </p:txBody>
      </p:sp>
      <p:sp>
        <p:nvSpPr>
          <p:cNvPr id="380" name="PlaceHolder 2"/>
          <p:cNvSpPr>
            <a:spLocks noGrp="1"/>
          </p:cNvSpPr>
          <p:nvPr>
            <p:ph type="body"/>
          </p:nvPr>
        </p:nvSpPr>
        <p:spPr>
          <a:xfrm>
            <a:off x="0" y="0"/>
            <a:ext cx="12191760" cy="6857640"/>
          </a:xfrm>
          <a:prstGeom prst="rect">
            <a:avLst/>
          </a:prstGeom>
        </p:spPr>
        <p:txBody>
          <a:bodyPr lIns="0" rIns="0" tIns="0" bIns="0">
            <a:normAutofit/>
          </a:bodyPr>
          <a:p>
            <a:endParaRPr b="0" lang="en-US" sz="2800" spc="-1" strike="noStrike">
              <a:solidFill>
                <a:srgbClr val="000000"/>
              </a:solidFill>
              <a:latin typeface="Univers Ligh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2.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3.pn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8189a2"/>
        </a:solidFill>
      </p:bgPr>
    </p:bg>
    <p:spTree>
      <p:nvGrpSpPr>
        <p:cNvPr id="1" name=""/>
        <p:cNvGrpSpPr/>
        <p:nvPr/>
      </p:nvGrpSpPr>
      <p:grpSpPr>
        <a:xfrm>
          <a:off x="0" y="0"/>
          <a:ext cx="0" cy="0"/>
          <a:chOff x="0" y="0"/>
          <a:chExt cx="0" cy="0"/>
        </a:xfrm>
      </p:grpSpPr>
      <p:sp>
        <p:nvSpPr>
          <p:cNvPr id="0" name="PlaceHolder 1"/>
          <p:cNvSpPr>
            <a:spLocks noGrp="1"/>
          </p:cNvSpPr>
          <p:nvPr>
            <p:ph type="body"/>
          </p:nvPr>
        </p:nvSpPr>
        <p:spPr>
          <a:xfrm>
            <a:off x="0" y="0"/>
            <a:ext cx="12191760" cy="6857640"/>
          </a:xfrm>
          <a:prstGeom prst="rect">
            <a:avLst/>
          </a:prstGeom>
        </p:spPr>
        <p:txBody>
          <a:bodyPr lIns="90000" rIns="90000" tIns="45000" bIns="45000"/>
          <a:p>
            <a:pPr algn="ctr">
              <a:lnSpc>
                <a:spcPct val="100000"/>
              </a:lnSpc>
            </a:pPr>
            <a:r>
              <a:rPr b="0" lang="en-US" sz="1800" spc="-1" strike="noStrike">
                <a:solidFill>
                  <a:srgbClr val="000000"/>
                </a:solidFill>
                <a:latin typeface="Univers Light"/>
              </a:rPr>
              <a:t>Click to add photo</a:t>
            </a:r>
            <a:endParaRPr b="0" lang="en-US" sz="1800" spc="-1" strike="noStrike">
              <a:solidFill>
                <a:srgbClr val="000000"/>
              </a:solidFill>
              <a:latin typeface="Univers Light"/>
            </a:endParaRPr>
          </a:p>
        </p:txBody>
      </p:sp>
      <p:sp>
        <p:nvSpPr>
          <p:cNvPr id="1" name="PlaceHolder 2"/>
          <p:cNvSpPr>
            <a:spLocks noGrp="1"/>
          </p:cNvSpPr>
          <p:nvPr>
            <p:ph type="title"/>
          </p:nvPr>
        </p:nvSpPr>
        <p:spPr>
          <a:xfrm>
            <a:off x="6433920" y="0"/>
            <a:ext cx="5757840" cy="5391000"/>
          </a:xfrm>
          <a:prstGeom prst="rect">
            <a:avLst/>
          </a:prstGeom>
        </p:spPr>
        <p:txBody>
          <a:bodyPr lIns="90000" rIns="90000" tIns="5394960" bIns="45000" anchor="b"/>
          <a:p>
            <a:pPr>
              <a:lnSpc>
                <a:spcPct val="80000"/>
              </a:lnSpc>
            </a:pPr>
            <a:r>
              <a:rPr b="0" lang="en-US" sz="6000" spc="199" strike="noStrike" cap="all">
                <a:solidFill>
                  <a:srgbClr val="ffffff"/>
                </a:solidFill>
                <a:latin typeface="Franklin Gothic Demi Cond"/>
              </a:rPr>
              <a:t>Click </a:t>
            </a:r>
            <a:r>
              <a:rPr b="0" lang="en-US" sz="6000" spc="199" strike="noStrike" cap="all">
                <a:solidFill>
                  <a:srgbClr val="ffffff"/>
                </a:solidFill>
                <a:latin typeface="Franklin Gothic Demi Cond"/>
              </a:rPr>
              <a:t>to </a:t>
            </a:r>
            <a:r>
              <a:rPr b="0" lang="en-US" sz="6000" spc="199" strike="noStrike" cap="all">
                <a:solidFill>
                  <a:srgbClr val="ffffff"/>
                </a:solidFill>
                <a:latin typeface="Franklin Gothic Demi Cond"/>
              </a:rPr>
              <a:t>add </a:t>
            </a:r>
            <a:r>
              <a:rPr b="0" lang="en-US" sz="6000" spc="199" strike="noStrike" cap="all">
                <a:solidFill>
                  <a:srgbClr val="ffffff"/>
                </a:solidFill>
                <a:latin typeface="Franklin Gothic Demi Cond"/>
              </a:rPr>
              <a:t>title</a:t>
            </a:r>
            <a:endParaRPr b="0" lang="en-US" sz="6000" spc="-1" strike="noStrike">
              <a:solidFill>
                <a:srgbClr val="000000"/>
              </a:solidFill>
              <a:latin typeface="Univers Light"/>
            </a:endParaRPr>
          </a:p>
        </p:txBody>
      </p:sp>
      <p:sp>
        <p:nvSpPr>
          <p:cNvPr id="2" name="PlaceHolder 3"/>
          <p:cNvSpPr>
            <a:spLocks noGrp="1"/>
          </p:cNvSpPr>
          <p:nvPr>
            <p:ph type="body"/>
          </p:nvPr>
        </p:nvSpPr>
        <p:spPr>
          <a:xfrm>
            <a:off x="6433920" y="5391360"/>
            <a:ext cx="5757840" cy="1466280"/>
          </a:xfrm>
          <a:prstGeom prst="rect">
            <a:avLst/>
          </a:prstGeom>
        </p:spPr>
        <p:txBody>
          <a:bodyPr lIns="90000" rIns="90000" tIns="45000" bIns="45000"/>
          <a:p>
            <a:pPr>
              <a:lnSpc>
                <a:spcPct val="100000"/>
              </a:lnSpc>
              <a:spcBef>
                <a:spcPts val="1001"/>
              </a:spcBef>
            </a:pPr>
            <a:r>
              <a:rPr b="0" lang="en-US" sz="2000" spc="97" strike="noStrike">
                <a:solidFill>
                  <a:srgbClr val="ffffff"/>
                </a:solidFill>
                <a:latin typeface="Univers Light"/>
              </a:rPr>
              <a:t>Click to add </a:t>
            </a:r>
            <a:r>
              <a:rPr b="0" lang="en-US" sz="2000" spc="97" strike="noStrike">
                <a:solidFill>
                  <a:srgbClr val="ffffff"/>
                </a:solidFill>
                <a:latin typeface="Univers Light"/>
              </a:rPr>
              <a:t>text</a:t>
            </a:r>
            <a:endParaRPr b="0" lang="en-US" sz="2000" spc="-1" strike="noStrike">
              <a:solidFill>
                <a:srgbClr val="000000"/>
              </a:solidFill>
              <a:latin typeface="Univers Light"/>
            </a:endParaRPr>
          </a:p>
        </p:txBody>
      </p:sp>
      <p:pic>
        <p:nvPicPr>
          <p:cNvPr id="3" name="Graphic 6" descr=""/>
          <p:cNvPicPr/>
          <p:nvPr/>
        </p:nvPicPr>
        <p:blipFill>
          <a:blip r:embed="rId2"/>
          <a:stretch/>
        </p:blipFill>
        <p:spPr>
          <a:xfrm>
            <a:off x="0" y="0"/>
            <a:ext cx="6433920" cy="6857640"/>
          </a:xfrm>
          <a:prstGeom prst="rect">
            <a:avLst/>
          </a:prstGeom>
          <a:ln>
            <a:noFill/>
          </a:ln>
        </p:spPr>
      </p:pic>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8189a2"/>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6559920" y="1209600"/>
            <a:ext cx="5135400" cy="495000"/>
          </a:xfrm>
          <a:prstGeom prst="rect">
            <a:avLst/>
          </a:prstGeom>
        </p:spPr>
        <p:txBody>
          <a:bodyPr lIns="90000" rIns="90000" tIns="45000" bIns="45000"/>
          <a:p>
            <a:pPr>
              <a:lnSpc>
                <a:spcPct val="90000"/>
              </a:lnSpc>
            </a:pPr>
            <a:r>
              <a:rPr b="0" lang="en-US" sz="3200" spc="199" strike="noStrike" cap="all">
                <a:solidFill>
                  <a:srgbClr val="ffffff"/>
                </a:solidFill>
                <a:latin typeface="Franklin Gothic Demi Cond"/>
              </a:rPr>
              <a:t>Click to add title</a:t>
            </a:r>
            <a:endParaRPr b="0" lang="en-US" sz="3200" spc="-1" strike="noStrike">
              <a:solidFill>
                <a:srgbClr val="000000"/>
              </a:solidFill>
              <a:latin typeface="Univers Light"/>
            </a:endParaRPr>
          </a:p>
        </p:txBody>
      </p:sp>
      <p:sp>
        <p:nvSpPr>
          <p:cNvPr id="41" name="PlaceHolder 2"/>
          <p:cNvSpPr>
            <a:spLocks noGrp="1"/>
          </p:cNvSpPr>
          <p:nvPr>
            <p:ph type="body"/>
          </p:nvPr>
        </p:nvSpPr>
        <p:spPr>
          <a:xfrm>
            <a:off x="0" y="0"/>
            <a:ext cx="6095520" cy="6857640"/>
          </a:xfrm>
          <a:prstGeom prst="rect">
            <a:avLst/>
          </a:prstGeom>
        </p:spPr>
        <p:txBody>
          <a:bodyPr lIns="90000" rIns="90000" tIns="45000" bIns="45000"/>
          <a:p>
            <a:pPr algn="ctr">
              <a:lnSpc>
                <a:spcPct val="100000"/>
              </a:lnSpc>
            </a:pPr>
            <a:r>
              <a:rPr b="0" lang="en-US" sz="1800" spc="-1" strike="noStrike">
                <a:solidFill>
                  <a:srgbClr val="000000"/>
                </a:solidFill>
                <a:latin typeface="Univers Light"/>
              </a:rPr>
              <a:t>Click to add photo</a:t>
            </a:r>
            <a:endParaRPr b="0" lang="en-US" sz="1800" spc="-1" strike="noStrike">
              <a:solidFill>
                <a:srgbClr val="000000"/>
              </a:solidFill>
              <a:latin typeface="Univers Light"/>
            </a:endParaRPr>
          </a:p>
        </p:txBody>
      </p:sp>
      <p:sp>
        <p:nvSpPr>
          <p:cNvPr id="42" name="PlaceHolder 3"/>
          <p:cNvSpPr>
            <a:spLocks noGrp="1"/>
          </p:cNvSpPr>
          <p:nvPr>
            <p:ph type="body"/>
          </p:nvPr>
        </p:nvSpPr>
        <p:spPr>
          <a:xfrm>
            <a:off x="6559920" y="1789920"/>
            <a:ext cx="5135400" cy="3576960"/>
          </a:xfrm>
          <a:prstGeom prst="rect">
            <a:avLst/>
          </a:prstGeom>
        </p:spPr>
        <p:txBody>
          <a:bodyPr lIns="90000" rIns="90000" tIns="45000" bIns="45000"/>
          <a:p>
            <a:pPr>
              <a:lnSpc>
                <a:spcPct val="125000"/>
              </a:lnSpc>
              <a:spcBef>
                <a:spcPts val="1001"/>
              </a:spcBef>
            </a:pPr>
            <a:r>
              <a:rPr b="0" lang="en-US" sz="1800" spc="97" strike="noStrike">
                <a:solidFill>
                  <a:srgbClr val="ffffff"/>
                </a:solidFill>
                <a:latin typeface="Univers Light"/>
              </a:rPr>
              <a:t>Click to add text</a:t>
            </a:r>
            <a:endParaRPr b="0" lang="en-US" sz="1800" spc="-1" strike="noStrike">
              <a:solidFill>
                <a:srgbClr val="000000"/>
              </a:solidFill>
              <a:latin typeface="Univers Light"/>
            </a:endParaRPr>
          </a:p>
        </p:txBody>
      </p:sp>
      <p:sp>
        <p:nvSpPr>
          <p:cNvPr id="43" name="PlaceHolder 4"/>
          <p:cNvSpPr>
            <a:spLocks noGrp="1"/>
          </p:cNvSpPr>
          <p:nvPr>
            <p:ph type="sldNum"/>
          </p:nvPr>
        </p:nvSpPr>
        <p:spPr>
          <a:xfrm>
            <a:off x="753840" y="6356520"/>
            <a:ext cx="2742840" cy="364680"/>
          </a:xfrm>
          <a:prstGeom prst="rect">
            <a:avLst/>
          </a:prstGeom>
        </p:spPr>
        <p:txBody>
          <a:bodyPr anchor="ctr"/>
          <a:p>
            <a:pPr>
              <a:lnSpc>
                <a:spcPct val="100000"/>
              </a:lnSpc>
            </a:pPr>
            <a:fld id="{83E69A66-5401-40D5-AF8F-7C8D5D80A35A}" type="slidenum">
              <a:rPr b="0" lang="en-US" sz="1000" spc="199" strike="noStrike">
                <a:solidFill>
                  <a:srgbClr val="ffffff"/>
                </a:solidFill>
                <a:latin typeface="Franklin Gothic Demi Cond"/>
              </a:rPr>
              <a:t>1</a:t>
            </a:fld>
            <a:endParaRPr b="0" lang="en-US" sz="1000" spc="-1" strike="noStrike">
              <a:latin typeface="Times New Roman"/>
            </a:endParaRPr>
          </a:p>
        </p:txBody>
      </p:sp>
      <p:sp>
        <p:nvSpPr>
          <p:cNvPr id="44" name="PlaceHolder 5"/>
          <p:cNvSpPr>
            <a:spLocks noGrp="1"/>
          </p:cNvSpPr>
          <p:nvPr>
            <p:ph type="ftr"/>
          </p:nvPr>
        </p:nvSpPr>
        <p:spPr>
          <a:xfrm>
            <a:off x="6373440" y="6356520"/>
            <a:ext cx="2971440" cy="364680"/>
          </a:xfrm>
          <a:prstGeom prst="rect">
            <a:avLst/>
          </a:prstGeom>
        </p:spPr>
        <p:txBody>
          <a:bodyPr anchor="ctr"/>
          <a:p>
            <a:pPr>
              <a:lnSpc>
                <a:spcPct val="100000"/>
              </a:lnSpc>
            </a:pPr>
            <a:r>
              <a:rPr b="0" lang="en-US" sz="1000" spc="199" strike="noStrike" cap="all">
                <a:solidFill>
                  <a:srgbClr val="ffffff"/>
                </a:solidFill>
                <a:latin typeface="Franklin Gothic Demi Cond"/>
              </a:rPr>
              <a:t>Presentation Title</a:t>
            </a:r>
            <a:endParaRPr b="0" lang="en-US" sz="1000" spc="-1" strike="noStrike">
              <a:latin typeface="Times New Roman"/>
            </a:endParaRPr>
          </a:p>
        </p:txBody>
      </p:sp>
      <p:sp>
        <p:nvSpPr>
          <p:cNvPr id="45" name="PlaceHolder 6"/>
          <p:cNvSpPr>
            <a:spLocks noGrp="1"/>
          </p:cNvSpPr>
          <p:nvPr>
            <p:ph type="dt"/>
          </p:nvPr>
        </p:nvSpPr>
        <p:spPr>
          <a:xfrm>
            <a:off x="9939600" y="6356520"/>
            <a:ext cx="1755720" cy="364680"/>
          </a:xfrm>
          <a:prstGeom prst="rect">
            <a:avLst/>
          </a:prstGeom>
        </p:spPr>
        <p:txBody>
          <a:bodyPr anchor="ctr"/>
          <a:p>
            <a:pPr algn="r">
              <a:lnSpc>
                <a:spcPct val="100000"/>
              </a:lnSpc>
            </a:pPr>
            <a:r>
              <a:rPr b="0" lang="en-US" sz="1000" spc="199" strike="noStrike" cap="all">
                <a:solidFill>
                  <a:srgbClr val="ffffff"/>
                </a:solidFill>
                <a:latin typeface="Franklin Gothic Demi Cond"/>
              </a:rPr>
              <a:t>20XX</a:t>
            </a:r>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1107360" y="986400"/>
            <a:ext cx="2893320" cy="1033920"/>
          </a:xfrm>
          <a:prstGeom prst="rect">
            <a:avLst/>
          </a:prstGeom>
        </p:spPr>
        <p:txBody>
          <a:bodyPr lIns="90000" rIns="90000" tIns="45000" bIns="45000" anchor="ctr"/>
          <a:p>
            <a:pPr algn="r">
              <a:lnSpc>
                <a:spcPct val="90000"/>
              </a:lnSpc>
            </a:pPr>
            <a:r>
              <a:rPr b="0" lang="en-US" sz="3200" spc="199" strike="noStrike" cap="all">
                <a:solidFill>
                  <a:srgbClr val="555973"/>
                </a:solidFill>
                <a:latin typeface="Franklin Gothic Demi Cond"/>
              </a:rPr>
              <a:t>Click to add title</a:t>
            </a:r>
            <a:endParaRPr b="0" lang="en-US" sz="3200" spc="-1" strike="noStrike">
              <a:solidFill>
                <a:srgbClr val="000000"/>
              </a:solidFill>
              <a:latin typeface="Univers Light"/>
            </a:endParaRPr>
          </a:p>
        </p:txBody>
      </p:sp>
      <p:sp>
        <p:nvSpPr>
          <p:cNvPr id="83" name="PlaceHolder 2"/>
          <p:cNvSpPr>
            <a:spLocks noGrp="1"/>
          </p:cNvSpPr>
          <p:nvPr>
            <p:ph type="body"/>
          </p:nvPr>
        </p:nvSpPr>
        <p:spPr>
          <a:xfrm>
            <a:off x="4541400" y="699480"/>
            <a:ext cx="6547320" cy="1551600"/>
          </a:xfrm>
          <a:prstGeom prst="rect">
            <a:avLst/>
          </a:prstGeom>
        </p:spPr>
        <p:txBody>
          <a:bodyPr lIns="90000" rIns="90000" tIns="45000" bIns="45000" anchor="ctr"/>
          <a:p>
            <a:pPr>
              <a:lnSpc>
                <a:spcPct val="125000"/>
              </a:lnSpc>
              <a:spcBef>
                <a:spcPts val="1001"/>
              </a:spcBef>
            </a:pPr>
            <a:r>
              <a:rPr b="0" lang="en-US" sz="1600" spc="97" strike="noStrike">
                <a:solidFill>
                  <a:srgbClr val="000000"/>
                </a:solidFill>
                <a:latin typeface="Univers Light"/>
              </a:rPr>
              <a:t>Click to add text</a:t>
            </a:r>
            <a:endParaRPr b="0" lang="en-US" sz="1600" spc="-1" strike="noStrike">
              <a:solidFill>
                <a:srgbClr val="000000"/>
              </a:solidFill>
              <a:latin typeface="Univers Light"/>
            </a:endParaRPr>
          </a:p>
        </p:txBody>
      </p:sp>
      <p:sp>
        <p:nvSpPr>
          <p:cNvPr id="84" name="PlaceHolder 3"/>
          <p:cNvSpPr>
            <a:spLocks noGrp="1"/>
          </p:cNvSpPr>
          <p:nvPr>
            <p:ph type="body"/>
          </p:nvPr>
        </p:nvSpPr>
        <p:spPr>
          <a:xfrm>
            <a:off x="0" y="2993400"/>
            <a:ext cx="12191760" cy="3864240"/>
          </a:xfrm>
          <a:prstGeom prst="rect">
            <a:avLst/>
          </a:prstGeom>
        </p:spPr>
        <p:txBody>
          <a:bodyPr lIns="90000" rIns="90000" tIns="45000" bIns="45000"/>
          <a:p>
            <a:pPr algn="ctr">
              <a:lnSpc>
                <a:spcPct val="100000"/>
              </a:lnSpc>
            </a:pPr>
            <a:r>
              <a:rPr b="0" lang="en-US" sz="1800" spc="-1" strike="noStrike">
                <a:solidFill>
                  <a:srgbClr val="000000"/>
                </a:solidFill>
                <a:latin typeface="Univers Light"/>
              </a:rPr>
              <a:t>Click to add photo</a:t>
            </a:r>
            <a:endParaRPr b="0" lang="en-US" sz="1800" spc="-1" strike="noStrike">
              <a:solidFill>
                <a:srgbClr val="000000"/>
              </a:solidFill>
              <a:latin typeface="Univers Light"/>
            </a:endParaRPr>
          </a:p>
        </p:txBody>
      </p:sp>
      <p:sp>
        <p:nvSpPr>
          <p:cNvPr id="85" name="PlaceHolder 4"/>
          <p:cNvSpPr>
            <a:spLocks noGrp="1"/>
          </p:cNvSpPr>
          <p:nvPr>
            <p:ph type="sldNum"/>
          </p:nvPr>
        </p:nvSpPr>
        <p:spPr>
          <a:xfrm>
            <a:off x="0" y="6356520"/>
            <a:ext cx="3496680" cy="501120"/>
          </a:xfrm>
          <a:prstGeom prst="rect">
            <a:avLst/>
          </a:prstGeom>
        </p:spPr>
        <p:txBody>
          <a:bodyPr lIns="841320" bIns="137160" anchor="ctr"/>
          <a:p>
            <a:pPr>
              <a:lnSpc>
                <a:spcPct val="100000"/>
              </a:lnSpc>
            </a:pPr>
            <a:fld id="{D4BE80D2-860E-4C11-8B87-8DECE6C637BF}" type="slidenum">
              <a:rPr b="0" lang="en-US" sz="1000" spc="199" strike="noStrike">
                <a:solidFill>
                  <a:srgbClr val="ffffff"/>
                </a:solidFill>
                <a:latin typeface="Franklin Gothic Demi Cond"/>
              </a:rPr>
              <a:t>1</a:t>
            </a:fld>
            <a:endParaRPr b="0" lang="en-US" sz="1000" spc="-1" strike="noStrike">
              <a:latin typeface="Times New Roman"/>
            </a:endParaRPr>
          </a:p>
        </p:txBody>
      </p:sp>
      <p:sp>
        <p:nvSpPr>
          <p:cNvPr id="86" name="PlaceHolder 5"/>
          <p:cNvSpPr>
            <a:spLocks noGrp="1"/>
          </p:cNvSpPr>
          <p:nvPr>
            <p:ph type="ftr"/>
          </p:nvPr>
        </p:nvSpPr>
        <p:spPr>
          <a:xfrm>
            <a:off x="3497040" y="6356520"/>
            <a:ext cx="5197680" cy="501120"/>
          </a:xfrm>
          <a:prstGeom prst="rect">
            <a:avLst/>
          </a:prstGeom>
        </p:spPr>
        <p:txBody>
          <a:bodyPr bIns="182880" anchor="ctr"/>
          <a:p>
            <a:pPr algn="ctr">
              <a:lnSpc>
                <a:spcPct val="100000"/>
              </a:lnSpc>
            </a:pPr>
            <a:r>
              <a:rPr b="0" lang="en-US" sz="1000" spc="199" strike="noStrike" cap="all">
                <a:solidFill>
                  <a:srgbClr val="ffffff"/>
                </a:solidFill>
                <a:latin typeface="Franklin Gothic Demi Cond"/>
              </a:rPr>
              <a:t>Presentation Title</a:t>
            </a:r>
            <a:endParaRPr b="0" lang="en-US" sz="1000" spc="-1" strike="noStrike">
              <a:latin typeface="Times New Roman"/>
            </a:endParaRPr>
          </a:p>
        </p:txBody>
      </p:sp>
      <p:sp>
        <p:nvSpPr>
          <p:cNvPr id="87" name="PlaceHolder 6"/>
          <p:cNvSpPr>
            <a:spLocks noGrp="1"/>
          </p:cNvSpPr>
          <p:nvPr>
            <p:ph type="dt"/>
          </p:nvPr>
        </p:nvSpPr>
        <p:spPr>
          <a:xfrm>
            <a:off x="8695080" y="6356520"/>
            <a:ext cx="3496680" cy="501120"/>
          </a:xfrm>
          <a:prstGeom prst="rect">
            <a:avLst/>
          </a:prstGeom>
        </p:spPr>
        <p:txBody>
          <a:bodyPr rIns="576000" bIns="182880" anchor="ctr"/>
          <a:p>
            <a:pPr algn="r">
              <a:lnSpc>
                <a:spcPct val="100000"/>
              </a:lnSpc>
            </a:pPr>
            <a:r>
              <a:rPr b="0" lang="en-US" sz="1000" spc="199" strike="noStrike" cap="all">
                <a:solidFill>
                  <a:srgbClr val="ffffff"/>
                </a:solidFill>
                <a:latin typeface="Franklin Gothic Demi Cond"/>
              </a:rPr>
              <a:t>20XX</a:t>
            </a:r>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4" name="PlaceHolder 1"/>
          <p:cNvSpPr>
            <a:spLocks noGrp="1"/>
          </p:cNvSpPr>
          <p:nvPr>
            <p:ph type="body"/>
          </p:nvPr>
        </p:nvSpPr>
        <p:spPr>
          <a:xfrm>
            <a:off x="0" y="0"/>
            <a:ext cx="12191760" cy="6857640"/>
          </a:xfrm>
          <a:prstGeom prst="rect">
            <a:avLst/>
          </a:prstGeom>
        </p:spPr>
        <p:txBody>
          <a:bodyPr lIns="90000" rIns="90000" tIns="45000" bIns="45000"/>
          <a:p>
            <a:pPr algn="ctr">
              <a:lnSpc>
                <a:spcPct val="100000"/>
              </a:lnSpc>
            </a:pPr>
            <a:r>
              <a:rPr b="0" lang="en-US" sz="1800" spc="-1" strike="noStrike">
                <a:solidFill>
                  <a:srgbClr val="000000"/>
                </a:solidFill>
                <a:latin typeface="Univers Light"/>
              </a:rPr>
              <a:t>Click to add photo</a:t>
            </a:r>
            <a:endParaRPr b="0" lang="en-US" sz="1800" spc="-1" strike="noStrike">
              <a:solidFill>
                <a:srgbClr val="000000"/>
              </a:solidFill>
              <a:latin typeface="Univers Light"/>
            </a:endParaRPr>
          </a:p>
        </p:txBody>
      </p:sp>
      <p:sp>
        <p:nvSpPr>
          <p:cNvPr id="125" name="PlaceHolder 2"/>
          <p:cNvSpPr>
            <a:spLocks noGrp="1"/>
          </p:cNvSpPr>
          <p:nvPr>
            <p:ph type="title"/>
          </p:nvPr>
        </p:nvSpPr>
        <p:spPr>
          <a:xfrm>
            <a:off x="8171280" y="0"/>
            <a:ext cx="4020480" cy="2300040"/>
          </a:xfrm>
          <a:prstGeom prst="rect">
            <a:avLst/>
          </a:prstGeom>
        </p:spPr>
        <p:txBody>
          <a:bodyPr lIns="90000" rIns="822960" tIns="45000" bIns="45000" anchor="b"/>
          <a:p>
            <a:pPr>
              <a:lnSpc>
                <a:spcPct val="80000"/>
              </a:lnSpc>
            </a:pPr>
            <a:r>
              <a:rPr b="0" lang="en-US" sz="4800" spc="199" strike="noStrike" cap="all">
                <a:solidFill>
                  <a:srgbClr val="8189a2"/>
                </a:solidFill>
                <a:latin typeface="Franklin Gothic Demi Cond"/>
              </a:rPr>
              <a:t>Click to add title</a:t>
            </a:r>
            <a:endParaRPr b="0" lang="en-US" sz="4800" spc="-1" strike="noStrike">
              <a:solidFill>
                <a:srgbClr val="000000"/>
              </a:solidFill>
              <a:latin typeface="Univers Light"/>
            </a:endParaRPr>
          </a:p>
        </p:txBody>
      </p:sp>
      <p:sp>
        <p:nvSpPr>
          <p:cNvPr id="126" name="PlaceHolder 3"/>
          <p:cNvSpPr>
            <a:spLocks noGrp="1"/>
          </p:cNvSpPr>
          <p:nvPr>
            <p:ph type="body"/>
          </p:nvPr>
        </p:nvSpPr>
        <p:spPr>
          <a:xfrm>
            <a:off x="8171280" y="2300400"/>
            <a:ext cx="4020480" cy="4557240"/>
          </a:xfrm>
          <a:prstGeom prst="rect">
            <a:avLst/>
          </a:prstGeom>
        </p:spPr>
        <p:txBody>
          <a:bodyPr lIns="90000" rIns="90000" tIns="0" bIns="45000"/>
          <a:p>
            <a:pPr>
              <a:lnSpc>
                <a:spcPct val="100000"/>
              </a:lnSpc>
              <a:spcBef>
                <a:spcPts val="1001"/>
              </a:spcBef>
            </a:pPr>
            <a:r>
              <a:rPr b="0" lang="en-US" sz="2000" spc="97" strike="noStrike">
                <a:solidFill>
                  <a:srgbClr val="ffffff"/>
                </a:solidFill>
                <a:latin typeface="Univers Light"/>
              </a:rPr>
              <a:t>Click to add text</a:t>
            </a:r>
            <a:endParaRPr b="0" lang="en-US" sz="2000" spc="-1" strike="noStrike">
              <a:solidFill>
                <a:srgbClr val="000000"/>
              </a:solidFill>
              <a:latin typeface="Univers Light"/>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63" name="Graphic 10" descr=""/>
          <p:cNvPicPr/>
          <p:nvPr/>
        </p:nvPicPr>
        <p:blipFill>
          <a:blip r:embed="rId2"/>
          <a:stretch/>
        </p:blipFill>
        <p:spPr>
          <a:xfrm>
            <a:off x="0" y="1503720"/>
            <a:ext cx="12191760" cy="5364360"/>
          </a:xfrm>
          <a:prstGeom prst="rect">
            <a:avLst/>
          </a:prstGeom>
          <a:ln>
            <a:noFill/>
          </a:ln>
        </p:spPr>
      </p:pic>
      <p:sp>
        <p:nvSpPr>
          <p:cNvPr id="164" name="PlaceHolder 1"/>
          <p:cNvSpPr>
            <a:spLocks noGrp="1"/>
          </p:cNvSpPr>
          <p:nvPr>
            <p:ph type="title"/>
          </p:nvPr>
        </p:nvSpPr>
        <p:spPr>
          <a:xfrm>
            <a:off x="735480" y="522000"/>
            <a:ext cx="10515240" cy="495000"/>
          </a:xfrm>
          <a:prstGeom prst="rect">
            <a:avLst/>
          </a:prstGeom>
        </p:spPr>
        <p:txBody>
          <a:bodyPr lIns="90000" rIns="90000" tIns="45000" bIns="45000" anchor="ctr"/>
          <a:p>
            <a:pPr>
              <a:lnSpc>
                <a:spcPct val="90000"/>
              </a:lnSpc>
            </a:pPr>
            <a:r>
              <a:rPr b="0" lang="en-US" sz="3200" spc="199" strike="noStrike" cap="all">
                <a:solidFill>
                  <a:srgbClr val="555973"/>
                </a:solidFill>
                <a:latin typeface="Franklin Gothic Demi Cond"/>
              </a:rPr>
              <a:t>Click to add title</a:t>
            </a:r>
            <a:endParaRPr b="0" lang="en-US" sz="3200" spc="-1" strike="noStrike">
              <a:solidFill>
                <a:srgbClr val="000000"/>
              </a:solidFill>
              <a:latin typeface="Univers Light"/>
            </a:endParaRPr>
          </a:p>
        </p:txBody>
      </p:sp>
      <p:sp>
        <p:nvSpPr>
          <p:cNvPr id="165" name="PlaceHolder 2"/>
          <p:cNvSpPr>
            <a:spLocks noGrp="1"/>
          </p:cNvSpPr>
          <p:nvPr>
            <p:ph type="body"/>
          </p:nvPr>
        </p:nvSpPr>
        <p:spPr>
          <a:xfrm>
            <a:off x="753840" y="2025720"/>
            <a:ext cx="10580400" cy="4005000"/>
          </a:xfrm>
          <a:prstGeom prst="rect">
            <a:avLst/>
          </a:prstGeom>
        </p:spPr>
        <p:txBody>
          <a:bodyPr lIns="90000" rIns="90000" tIns="45000" bIns="45000"/>
          <a:p>
            <a:pPr>
              <a:lnSpc>
                <a:spcPct val="90000"/>
              </a:lnSpc>
              <a:spcBef>
                <a:spcPts val="1001"/>
              </a:spcBef>
            </a:pPr>
            <a:r>
              <a:rPr b="0" lang="en-US" sz="2000" spc="-1" strike="noStrike">
                <a:solidFill>
                  <a:srgbClr val="000000"/>
                </a:solidFill>
                <a:latin typeface="Univers Light"/>
              </a:rPr>
              <a:t>Click to add content</a:t>
            </a:r>
            <a:endParaRPr b="0" lang="en-US" sz="2000" spc="-1" strike="noStrike">
              <a:solidFill>
                <a:srgbClr val="000000"/>
              </a:solidFill>
              <a:latin typeface="Univers Light"/>
            </a:endParaRPr>
          </a:p>
        </p:txBody>
      </p:sp>
      <p:sp>
        <p:nvSpPr>
          <p:cNvPr id="166" name="PlaceHolder 3"/>
          <p:cNvSpPr>
            <a:spLocks noGrp="1"/>
          </p:cNvSpPr>
          <p:nvPr>
            <p:ph type="sldNum"/>
          </p:nvPr>
        </p:nvSpPr>
        <p:spPr>
          <a:xfrm>
            <a:off x="753840" y="6356520"/>
            <a:ext cx="2742840" cy="364680"/>
          </a:xfrm>
          <a:prstGeom prst="rect">
            <a:avLst/>
          </a:prstGeom>
        </p:spPr>
        <p:txBody>
          <a:bodyPr anchor="ctr"/>
          <a:p>
            <a:pPr>
              <a:lnSpc>
                <a:spcPct val="100000"/>
              </a:lnSpc>
            </a:pPr>
            <a:fld id="{8A63317A-D51C-474C-9A05-042D88340AC1}" type="slidenum">
              <a:rPr b="0" lang="en-US" sz="1000" spc="199" strike="noStrike">
                <a:solidFill>
                  <a:srgbClr val="ffffff"/>
                </a:solidFill>
                <a:latin typeface="Franklin Gothic Demi Cond"/>
              </a:rPr>
              <a:t>1</a:t>
            </a:fld>
            <a:endParaRPr b="0" lang="en-US" sz="1000" spc="-1" strike="noStrike">
              <a:latin typeface="Times New Roman"/>
            </a:endParaRPr>
          </a:p>
        </p:txBody>
      </p:sp>
      <p:sp>
        <p:nvSpPr>
          <p:cNvPr id="167" name="PlaceHolder 4"/>
          <p:cNvSpPr>
            <a:spLocks noGrp="1"/>
          </p:cNvSpPr>
          <p:nvPr>
            <p:ph type="ftr"/>
          </p:nvPr>
        </p:nvSpPr>
        <p:spPr>
          <a:xfrm>
            <a:off x="4038480" y="6356520"/>
            <a:ext cx="4114440" cy="364680"/>
          </a:xfrm>
          <a:prstGeom prst="rect">
            <a:avLst/>
          </a:prstGeom>
        </p:spPr>
        <p:txBody>
          <a:bodyPr anchor="ctr"/>
          <a:p>
            <a:pPr algn="ctr">
              <a:lnSpc>
                <a:spcPct val="100000"/>
              </a:lnSpc>
            </a:pPr>
            <a:r>
              <a:rPr b="0" lang="en-US" sz="1000" spc="199" strike="noStrike" cap="all">
                <a:solidFill>
                  <a:srgbClr val="ffffff"/>
                </a:solidFill>
                <a:latin typeface="Franklin Gothic Demi Cond"/>
              </a:rPr>
              <a:t>Presentation Title</a:t>
            </a:r>
            <a:endParaRPr b="0" lang="en-US" sz="1000" spc="-1" strike="noStrike">
              <a:latin typeface="Times New Roman"/>
            </a:endParaRPr>
          </a:p>
        </p:txBody>
      </p:sp>
      <p:sp>
        <p:nvSpPr>
          <p:cNvPr id="168" name="PlaceHolder 5"/>
          <p:cNvSpPr>
            <a:spLocks noGrp="1"/>
          </p:cNvSpPr>
          <p:nvPr>
            <p:ph type="dt"/>
          </p:nvPr>
        </p:nvSpPr>
        <p:spPr>
          <a:xfrm>
            <a:off x="8952480" y="6356520"/>
            <a:ext cx="2742840" cy="364680"/>
          </a:xfrm>
          <a:prstGeom prst="rect">
            <a:avLst/>
          </a:prstGeom>
        </p:spPr>
        <p:txBody>
          <a:bodyPr anchor="ctr"/>
          <a:p>
            <a:pPr algn="r">
              <a:lnSpc>
                <a:spcPct val="100000"/>
              </a:lnSpc>
            </a:pPr>
            <a:r>
              <a:rPr b="0" lang="en-US" sz="1000" spc="199" strike="noStrike" cap="all">
                <a:solidFill>
                  <a:srgbClr val="ffffff"/>
                </a:solidFill>
                <a:latin typeface="Franklin Gothic Demi Cond"/>
              </a:rPr>
              <a:t>20XX</a:t>
            </a:r>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92a0e"/>
        </a:solidFill>
      </p:bgPr>
    </p:bg>
    <p:spTree>
      <p:nvGrpSpPr>
        <p:cNvPr id="1" name=""/>
        <p:cNvGrpSpPr/>
        <p:nvPr/>
      </p:nvGrpSpPr>
      <p:grpSpPr>
        <a:xfrm>
          <a:off x="0" y="0"/>
          <a:ext cx="0" cy="0"/>
          <a:chOff x="0" y="0"/>
          <a:chExt cx="0" cy="0"/>
        </a:xfrm>
      </p:grpSpPr>
      <p:sp>
        <p:nvSpPr>
          <p:cNvPr id="205" name="CustomShape 1"/>
          <p:cNvSpPr/>
          <p:nvPr/>
        </p:nvSpPr>
        <p:spPr>
          <a:xfrm>
            <a:off x="0" y="0"/>
            <a:ext cx="8152920" cy="6857640"/>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p:style>
      </p:sp>
      <p:sp>
        <p:nvSpPr>
          <p:cNvPr id="206" name="PlaceHolder 2"/>
          <p:cNvSpPr>
            <a:spLocks noGrp="1"/>
          </p:cNvSpPr>
          <p:nvPr>
            <p:ph type="title"/>
          </p:nvPr>
        </p:nvSpPr>
        <p:spPr>
          <a:xfrm>
            <a:off x="763200" y="546480"/>
            <a:ext cx="7120800" cy="495000"/>
          </a:xfrm>
          <a:prstGeom prst="rect">
            <a:avLst/>
          </a:prstGeom>
        </p:spPr>
        <p:txBody>
          <a:bodyPr lIns="90000" rIns="90000" tIns="45000" bIns="45000"/>
          <a:p>
            <a:pPr>
              <a:lnSpc>
                <a:spcPct val="90000"/>
              </a:lnSpc>
            </a:pPr>
            <a:r>
              <a:rPr b="0" lang="en-US" sz="3200" spc="199" strike="noStrike" cap="all">
                <a:solidFill>
                  <a:srgbClr val="ffffff"/>
                </a:solidFill>
                <a:latin typeface="Franklin Gothic Demi Cond"/>
              </a:rPr>
              <a:t>Click to add title</a:t>
            </a:r>
            <a:endParaRPr b="0" lang="en-US" sz="3200" spc="-1" strike="noStrike">
              <a:solidFill>
                <a:srgbClr val="000000"/>
              </a:solidFill>
              <a:latin typeface="Univers Light"/>
            </a:endParaRPr>
          </a:p>
        </p:txBody>
      </p:sp>
      <p:sp>
        <p:nvSpPr>
          <p:cNvPr id="207" name="PlaceHolder 3"/>
          <p:cNvSpPr>
            <a:spLocks noGrp="1"/>
          </p:cNvSpPr>
          <p:nvPr>
            <p:ph type="body"/>
          </p:nvPr>
        </p:nvSpPr>
        <p:spPr>
          <a:xfrm>
            <a:off x="847800" y="1528560"/>
            <a:ext cx="6449760" cy="4128480"/>
          </a:xfrm>
          <a:prstGeom prst="rect">
            <a:avLst/>
          </a:prstGeom>
        </p:spPr>
        <p:txBody>
          <a:bodyPr lIns="90000" rIns="90000" tIns="45000" bIns="45000"/>
          <a:p>
            <a:pPr>
              <a:lnSpc>
                <a:spcPct val="90000"/>
              </a:lnSpc>
              <a:spcBef>
                <a:spcPts val="1001"/>
              </a:spcBef>
            </a:pPr>
            <a:r>
              <a:rPr b="0" lang="en-US" sz="2000" spc="-1" strike="noStrike">
                <a:solidFill>
                  <a:srgbClr val="ffffff"/>
                </a:solidFill>
                <a:latin typeface="Univers Light"/>
              </a:rPr>
              <a:t>Click to add content</a:t>
            </a:r>
            <a:endParaRPr b="0" lang="en-US" sz="2000" spc="-1" strike="noStrike">
              <a:solidFill>
                <a:srgbClr val="000000"/>
              </a:solidFill>
              <a:latin typeface="Univers Light"/>
            </a:endParaRPr>
          </a:p>
        </p:txBody>
      </p:sp>
      <p:sp>
        <p:nvSpPr>
          <p:cNvPr id="208" name="PlaceHolder 4"/>
          <p:cNvSpPr>
            <a:spLocks noGrp="1"/>
          </p:cNvSpPr>
          <p:nvPr>
            <p:ph type="sldNum"/>
          </p:nvPr>
        </p:nvSpPr>
        <p:spPr>
          <a:xfrm>
            <a:off x="753840" y="6356520"/>
            <a:ext cx="2742840" cy="364680"/>
          </a:xfrm>
          <a:prstGeom prst="rect">
            <a:avLst/>
          </a:prstGeom>
        </p:spPr>
        <p:txBody>
          <a:bodyPr anchor="ctr"/>
          <a:p>
            <a:pPr>
              <a:lnSpc>
                <a:spcPct val="100000"/>
              </a:lnSpc>
            </a:pPr>
            <a:fld id="{0261BF68-CC86-468E-977B-993ED21323EF}" type="slidenum">
              <a:rPr b="0" lang="en-US" sz="1000" spc="199" strike="noStrike">
                <a:solidFill>
                  <a:srgbClr val="ffffff"/>
                </a:solidFill>
                <a:latin typeface="Franklin Gothic Demi Cond"/>
              </a:rPr>
              <a:t>1</a:t>
            </a:fld>
            <a:endParaRPr b="0" lang="en-US" sz="1000" spc="-1" strike="noStrike">
              <a:latin typeface="Times New Roman"/>
            </a:endParaRPr>
          </a:p>
        </p:txBody>
      </p:sp>
      <p:sp>
        <p:nvSpPr>
          <p:cNvPr id="209" name="PlaceHolder 5"/>
          <p:cNvSpPr>
            <a:spLocks noGrp="1"/>
          </p:cNvSpPr>
          <p:nvPr>
            <p:ph type="ftr"/>
          </p:nvPr>
        </p:nvSpPr>
        <p:spPr>
          <a:xfrm>
            <a:off x="4038480" y="6356520"/>
            <a:ext cx="4114440" cy="364680"/>
          </a:xfrm>
          <a:prstGeom prst="rect">
            <a:avLst/>
          </a:prstGeom>
        </p:spPr>
        <p:txBody>
          <a:bodyPr anchor="ctr"/>
          <a:p>
            <a:pPr algn="ctr">
              <a:lnSpc>
                <a:spcPct val="100000"/>
              </a:lnSpc>
            </a:pPr>
            <a:r>
              <a:rPr b="0" lang="en-US" sz="1000" spc="199" strike="noStrike" cap="all">
                <a:solidFill>
                  <a:srgbClr val="ffffff"/>
                </a:solidFill>
                <a:latin typeface="Franklin Gothic Demi Cond"/>
              </a:rPr>
              <a:t>Presentation Title</a:t>
            </a:r>
            <a:endParaRPr b="0" lang="en-US" sz="1000" spc="-1" strike="noStrike">
              <a:latin typeface="Times New Roman"/>
            </a:endParaRPr>
          </a:p>
        </p:txBody>
      </p:sp>
      <p:sp>
        <p:nvSpPr>
          <p:cNvPr id="210" name="PlaceHolder 6"/>
          <p:cNvSpPr>
            <a:spLocks noGrp="1"/>
          </p:cNvSpPr>
          <p:nvPr>
            <p:ph type="body"/>
          </p:nvPr>
        </p:nvSpPr>
        <p:spPr>
          <a:xfrm>
            <a:off x="8153280" y="0"/>
            <a:ext cx="4038120" cy="6857640"/>
          </a:xfrm>
          <a:prstGeom prst="rect">
            <a:avLst/>
          </a:prstGeom>
        </p:spPr>
        <p:txBody>
          <a:bodyPr lIns="90000" rIns="90000" tIns="45000" bIns="45000"/>
          <a:p>
            <a:pPr algn="ctr">
              <a:lnSpc>
                <a:spcPct val="100000"/>
              </a:lnSpc>
            </a:pPr>
            <a:r>
              <a:rPr b="0" lang="en-US" sz="1800" spc="-1" strike="noStrike">
                <a:solidFill>
                  <a:srgbClr val="000000"/>
                </a:solidFill>
                <a:latin typeface="Univers Light"/>
              </a:rPr>
              <a:t>Click to add photo</a:t>
            </a:r>
            <a:endParaRPr b="0" lang="en-US" sz="1800" spc="-1" strike="noStrike">
              <a:solidFill>
                <a:srgbClr val="000000"/>
              </a:solidFill>
              <a:latin typeface="Univers Light"/>
            </a:endParaRPr>
          </a:p>
        </p:txBody>
      </p:sp>
      <p:sp>
        <p:nvSpPr>
          <p:cNvPr id="211" name="PlaceHolder 7"/>
          <p:cNvSpPr>
            <a:spLocks noGrp="1"/>
          </p:cNvSpPr>
          <p:nvPr>
            <p:ph type="dt"/>
          </p:nvPr>
        </p:nvSpPr>
        <p:spPr>
          <a:xfrm>
            <a:off x="8952480" y="6356520"/>
            <a:ext cx="2742840" cy="364680"/>
          </a:xfrm>
          <a:prstGeom prst="rect">
            <a:avLst/>
          </a:prstGeom>
        </p:spPr>
        <p:txBody>
          <a:bodyPr anchor="ctr"/>
          <a:p>
            <a:pPr algn="r">
              <a:lnSpc>
                <a:spcPct val="100000"/>
              </a:lnSpc>
            </a:pPr>
            <a:r>
              <a:rPr b="0" lang="en-US" sz="1000" spc="199" strike="noStrike" cap="all">
                <a:solidFill>
                  <a:srgbClr val="ffffff"/>
                </a:solidFill>
                <a:latin typeface="Franklin Gothic Demi Cond"/>
              </a:rPr>
              <a:t>20XX</a:t>
            </a:r>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8" name="PlaceHolder 1"/>
          <p:cNvSpPr>
            <a:spLocks noGrp="1"/>
          </p:cNvSpPr>
          <p:nvPr>
            <p:ph type="body"/>
          </p:nvPr>
        </p:nvSpPr>
        <p:spPr>
          <a:xfrm>
            <a:off x="0" y="0"/>
            <a:ext cx="12191760" cy="6857640"/>
          </a:xfrm>
          <a:prstGeom prst="rect">
            <a:avLst/>
          </a:prstGeom>
        </p:spPr>
        <p:txBody>
          <a:bodyPr lIns="90000" rIns="90000" tIns="45000" bIns="45000"/>
          <a:p>
            <a:pPr algn="ctr">
              <a:lnSpc>
                <a:spcPct val="100000"/>
              </a:lnSpc>
            </a:pPr>
            <a:r>
              <a:rPr b="0" lang="en-US" sz="1800" spc="-1" strike="noStrike">
                <a:solidFill>
                  <a:srgbClr val="000000"/>
                </a:solidFill>
                <a:latin typeface="Univers Light"/>
              </a:rPr>
              <a:t>Click to add photo</a:t>
            </a:r>
            <a:endParaRPr b="0" lang="en-US" sz="1800" spc="-1" strike="noStrike">
              <a:solidFill>
                <a:srgbClr val="000000"/>
              </a:solidFill>
              <a:latin typeface="Univers Light"/>
            </a:endParaRPr>
          </a:p>
        </p:txBody>
      </p:sp>
      <p:sp>
        <p:nvSpPr>
          <p:cNvPr id="249" name="PlaceHolder 2"/>
          <p:cNvSpPr>
            <a:spLocks noGrp="1"/>
          </p:cNvSpPr>
          <p:nvPr>
            <p:ph type="title"/>
          </p:nvPr>
        </p:nvSpPr>
        <p:spPr>
          <a:xfrm>
            <a:off x="0" y="0"/>
            <a:ext cx="5969880" cy="4684320"/>
          </a:xfrm>
          <a:prstGeom prst="rect">
            <a:avLst/>
          </a:prstGeom>
        </p:spPr>
        <p:txBody>
          <a:bodyPr lIns="822960" rIns="90000" tIns="45000" bIns="45000" anchor="b"/>
          <a:p>
            <a:pPr>
              <a:lnSpc>
                <a:spcPct val="80000"/>
              </a:lnSpc>
              <a:spcBef>
                <a:spcPts val="1001"/>
              </a:spcBef>
            </a:pPr>
            <a:r>
              <a:rPr b="0" lang="en-US" sz="4000" spc="199" strike="noStrike" cap="all">
                <a:solidFill>
                  <a:srgbClr val="8189a2"/>
                </a:solidFill>
                <a:latin typeface="Franklin Gothic Demi Cond"/>
              </a:rPr>
              <a:t>Click to add title</a:t>
            </a:r>
            <a:endParaRPr b="0" lang="en-US" sz="4000" spc="-1" strike="noStrike">
              <a:solidFill>
                <a:srgbClr val="000000"/>
              </a:solidFill>
              <a:latin typeface="Univers Light"/>
            </a:endParaRPr>
          </a:p>
        </p:txBody>
      </p:sp>
      <p:sp>
        <p:nvSpPr>
          <p:cNvPr id="250" name="PlaceHolder 3"/>
          <p:cNvSpPr>
            <a:spLocks noGrp="1"/>
          </p:cNvSpPr>
          <p:nvPr>
            <p:ph type="body"/>
          </p:nvPr>
        </p:nvSpPr>
        <p:spPr>
          <a:xfrm>
            <a:off x="0" y="4684680"/>
            <a:ext cx="5969880" cy="2172960"/>
          </a:xfrm>
          <a:prstGeom prst="rect">
            <a:avLst/>
          </a:prstGeom>
        </p:spPr>
        <p:txBody>
          <a:bodyPr lIns="822960" rIns="90000" tIns="182880" bIns="45000"/>
          <a:p>
            <a:pPr>
              <a:lnSpc>
                <a:spcPct val="100000"/>
              </a:lnSpc>
              <a:spcBef>
                <a:spcPts val="1001"/>
              </a:spcBef>
            </a:pPr>
            <a:r>
              <a:rPr b="0" lang="en-US" sz="2000" spc="97" strike="noStrike">
                <a:solidFill>
                  <a:srgbClr val="ffffff"/>
                </a:solidFill>
                <a:latin typeface="Univers Light"/>
              </a:rPr>
              <a:t>Click to add text</a:t>
            </a:r>
            <a:endParaRPr b="0" lang="en-US" sz="2000" spc="-1" strike="noStrike">
              <a:solidFill>
                <a:srgbClr val="000000"/>
              </a:solidFill>
              <a:latin typeface="Univers Light"/>
            </a:endParaRPr>
          </a:p>
        </p:txBody>
      </p:sp>
      <p:sp>
        <p:nvSpPr>
          <p:cNvPr id="251" name="PlaceHolder 4"/>
          <p:cNvSpPr>
            <a:spLocks noGrp="1"/>
          </p:cNvSpPr>
          <p:nvPr>
            <p:ph type="sldNum"/>
          </p:nvPr>
        </p:nvSpPr>
        <p:spPr>
          <a:xfrm>
            <a:off x="753840" y="6356520"/>
            <a:ext cx="2742840" cy="364680"/>
          </a:xfrm>
          <a:prstGeom prst="rect">
            <a:avLst/>
          </a:prstGeom>
        </p:spPr>
        <p:txBody>
          <a:bodyPr anchor="ctr"/>
          <a:p>
            <a:pPr>
              <a:lnSpc>
                <a:spcPct val="100000"/>
              </a:lnSpc>
            </a:pPr>
            <a:fld id="{024C721E-8ED4-4A4F-994D-7D9D4220F137}" type="slidenum">
              <a:rPr b="0" lang="en-US" sz="1000" spc="199" strike="noStrike">
                <a:solidFill>
                  <a:srgbClr val="ffffff"/>
                </a:solidFill>
                <a:latin typeface="Franklin Gothic Demi Cond"/>
              </a:rPr>
              <a:t>1</a:t>
            </a:fld>
            <a:endParaRPr b="0" lang="en-US" sz="1000" spc="-1" strike="noStrike">
              <a:latin typeface="Times New Roman"/>
            </a:endParaRPr>
          </a:p>
        </p:txBody>
      </p:sp>
      <p:sp>
        <p:nvSpPr>
          <p:cNvPr id="252" name="PlaceHolder 5"/>
          <p:cNvSpPr>
            <a:spLocks noGrp="1"/>
          </p:cNvSpPr>
          <p:nvPr>
            <p:ph type="ftr"/>
          </p:nvPr>
        </p:nvSpPr>
        <p:spPr>
          <a:xfrm>
            <a:off x="4038480" y="6356520"/>
            <a:ext cx="4114440" cy="364680"/>
          </a:xfrm>
          <a:prstGeom prst="rect">
            <a:avLst/>
          </a:prstGeom>
        </p:spPr>
        <p:txBody>
          <a:bodyPr anchor="ctr"/>
          <a:p>
            <a:pPr algn="ctr">
              <a:lnSpc>
                <a:spcPct val="100000"/>
              </a:lnSpc>
            </a:pPr>
            <a:r>
              <a:rPr b="0" lang="en-US" sz="1000" spc="199" strike="noStrike" cap="all">
                <a:solidFill>
                  <a:srgbClr val="ffffff"/>
                </a:solidFill>
                <a:latin typeface="Franklin Gothic Demi Cond"/>
              </a:rPr>
              <a:t>Presentation Title</a:t>
            </a:r>
            <a:endParaRPr b="0" lang="en-US" sz="1000" spc="-1" strike="noStrike">
              <a:latin typeface="Times New Roman"/>
            </a:endParaRPr>
          </a:p>
        </p:txBody>
      </p:sp>
      <p:sp>
        <p:nvSpPr>
          <p:cNvPr id="253" name="PlaceHolder 6"/>
          <p:cNvSpPr>
            <a:spLocks noGrp="1"/>
          </p:cNvSpPr>
          <p:nvPr>
            <p:ph type="dt"/>
          </p:nvPr>
        </p:nvSpPr>
        <p:spPr>
          <a:xfrm>
            <a:off x="8952480" y="6356520"/>
            <a:ext cx="2742840" cy="364680"/>
          </a:xfrm>
          <a:prstGeom prst="rect">
            <a:avLst/>
          </a:prstGeom>
        </p:spPr>
        <p:txBody>
          <a:bodyPr anchor="ctr"/>
          <a:p>
            <a:pPr algn="r">
              <a:lnSpc>
                <a:spcPct val="100000"/>
              </a:lnSpc>
            </a:pPr>
            <a:r>
              <a:rPr b="0" lang="en-US" sz="1000" spc="199" strike="noStrike" cap="all">
                <a:solidFill>
                  <a:srgbClr val="ffffff"/>
                </a:solidFill>
                <a:latin typeface="Franklin Gothic Demi Cond"/>
              </a:rPr>
              <a:t>20XX</a:t>
            </a:r>
            <a:endParaRPr b="0" lang="en-US" sz="1000" spc="-1" strike="noStrike">
              <a:latin typeface="Times New Roman"/>
            </a:endParaRPr>
          </a:p>
        </p:txBody>
      </p:sp>
      <p:pic>
        <p:nvPicPr>
          <p:cNvPr id="254" name="Graphic 8" descr=""/>
          <p:cNvPicPr/>
          <p:nvPr/>
        </p:nvPicPr>
        <p:blipFill>
          <a:blip r:embed="rId2"/>
          <a:stretch/>
        </p:blipFill>
        <p:spPr>
          <a:xfrm>
            <a:off x="5970240" y="0"/>
            <a:ext cx="6221520" cy="6857640"/>
          </a:xfrm>
          <a:prstGeom prst="rect">
            <a:avLst/>
          </a:prstGeom>
          <a:ln>
            <a:noFill/>
          </a:ln>
        </p:spPr>
      </p:pic>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8189a2"/>
        </a:solidFill>
      </p:bgPr>
    </p:bg>
    <p:spTree>
      <p:nvGrpSpPr>
        <p:cNvPr id="1" name=""/>
        <p:cNvGrpSpPr/>
        <p:nvPr/>
      </p:nvGrpSpPr>
      <p:grpSpPr>
        <a:xfrm>
          <a:off x="0" y="0"/>
          <a:ext cx="0" cy="0"/>
          <a:chOff x="0" y="0"/>
          <a:chExt cx="0" cy="0"/>
        </a:xfrm>
      </p:grpSpPr>
      <p:grpSp>
        <p:nvGrpSpPr>
          <p:cNvPr id="291" name="Group 1"/>
          <p:cNvGrpSpPr/>
          <p:nvPr/>
        </p:nvGrpSpPr>
        <p:grpSpPr>
          <a:xfrm>
            <a:off x="0" y="0"/>
            <a:ext cx="12202920" cy="6857640"/>
            <a:chOff x="0" y="0"/>
            <a:chExt cx="12202920" cy="6857640"/>
          </a:xfrm>
        </p:grpSpPr>
        <p:sp>
          <p:nvSpPr>
            <p:cNvPr id="292" name="CustomShape 2"/>
            <p:cNvSpPr/>
            <p:nvPr/>
          </p:nvSpPr>
          <p:spPr>
            <a:xfrm>
              <a:off x="0" y="0"/>
              <a:ext cx="3948840" cy="6857640"/>
            </a:xfrm>
            <a:custGeom>
              <a:avLst/>
              <a:gdLst/>
              <a:ahLst/>
              <a:rect l="l" t="t" r="r" b="b"/>
              <a:pathLst>
                <a:path w="2959036" h="5138737">
                  <a:moveTo>
                    <a:pt x="0" y="0"/>
                  </a:moveTo>
                  <a:lnTo>
                    <a:pt x="0" y="5138738"/>
                  </a:lnTo>
                  <a:lnTo>
                    <a:pt x="2959037" y="5138738"/>
                  </a:lnTo>
                  <a:lnTo>
                    <a:pt x="926306" y="0"/>
                  </a:lnTo>
                  <a:close/>
                </a:path>
              </a:pathLst>
            </a:custGeom>
            <a:solidFill>
              <a:schemeClr val="accent2">
                <a:lumMod val="20000"/>
                <a:lumOff val="80000"/>
                <a:alpha val="10000"/>
              </a:schemeClr>
            </a:solidFill>
            <a:ln w="9360">
              <a:noFill/>
            </a:ln>
          </p:spPr>
          <p:style>
            <a:lnRef idx="0"/>
            <a:fillRef idx="0"/>
            <a:effectRef idx="0"/>
            <a:fontRef idx="minor"/>
          </p:style>
        </p:sp>
        <p:sp>
          <p:nvSpPr>
            <p:cNvPr id="293" name="CustomShape 3"/>
            <p:cNvSpPr/>
            <p:nvPr/>
          </p:nvSpPr>
          <p:spPr>
            <a:xfrm>
              <a:off x="8258400" y="0"/>
              <a:ext cx="3944520" cy="6857640"/>
            </a:xfrm>
            <a:custGeom>
              <a:avLst/>
              <a:gdLst/>
              <a:ahLst/>
              <a:rect l="l" t="t" r="r" b="b"/>
              <a:pathLst>
                <a:path w="2955798" h="5138737">
                  <a:moveTo>
                    <a:pt x="2032731" y="0"/>
                  </a:moveTo>
                  <a:lnTo>
                    <a:pt x="0" y="5138738"/>
                  </a:lnTo>
                  <a:lnTo>
                    <a:pt x="2955798" y="5138738"/>
                  </a:lnTo>
                  <a:lnTo>
                    <a:pt x="2955798" y="0"/>
                  </a:lnTo>
                  <a:close/>
                </a:path>
              </a:pathLst>
            </a:custGeom>
            <a:solidFill>
              <a:schemeClr val="accent2">
                <a:lumMod val="20000"/>
                <a:lumOff val="80000"/>
                <a:alpha val="10000"/>
              </a:schemeClr>
            </a:solidFill>
            <a:ln w="9360">
              <a:noFill/>
            </a:ln>
          </p:spPr>
          <p:style>
            <a:lnRef idx="0"/>
            <a:fillRef idx="0"/>
            <a:effectRef idx="0"/>
            <a:fontRef idx="minor"/>
          </p:style>
        </p:sp>
      </p:grpSp>
      <p:sp>
        <p:nvSpPr>
          <p:cNvPr id="294" name="PlaceHolder 4"/>
          <p:cNvSpPr>
            <a:spLocks noGrp="1"/>
          </p:cNvSpPr>
          <p:nvPr>
            <p:ph type="title"/>
          </p:nvPr>
        </p:nvSpPr>
        <p:spPr>
          <a:xfrm>
            <a:off x="753840" y="524520"/>
            <a:ext cx="10941480" cy="576000"/>
          </a:xfrm>
          <a:prstGeom prst="rect">
            <a:avLst/>
          </a:prstGeom>
        </p:spPr>
        <p:txBody>
          <a:bodyPr lIns="90000" rIns="90000" tIns="45000" bIns="45000"/>
          <a:p>
            <a:pPr algn="ctr">
              <a:lnSpc>
                <a:spcPct val="90000"/>
              </a:lnSpc>
            </a:pPr>
            <a:r>
              <a:rPr b="0" lang="en-US" sz="3200" spc="199" strike="noStrike" cap="all">
                <a:solidFill>
                  <a:srgbClr val="ffffff"/>
                </a:solidFill>
                <a:latin typeface="Franklin Gothic Demi Cond"/>
              </a:rPr>
              <a:t>Click to add title</a:t>
            </a:r>
            <a:endParaRPr b="0" lang="en-US" sz="3200" spc="-1" strike="noStrike">
              <a:solidFill>
                <a:srgbClr val="000000"/>
              </a:solidFill>
              <a:latin typeface="Univers Light"/>
            </a:endParaRPr>
          </a:p>
        </p:txBody>
      </p:sp>
      <p:sp>
        <p:nvSpPr>
          <p:cNvPr id="295" name="PlaceHolder 5"/>
          <p:cNvSpPr>
            <a:spLocks noGrp="1"/>
          </p:cNvSpPr>
          <p:nvPr>
            <p:ph type="body"/>
          </p:nvPr>
        </p:nvSpPr>
        <p:spPr>
          <a:xfrm>
            <a:off x="944280" y="2121840"/>
            <a:ext cx="2357280" cy="2002320"/>
          </a:xfrm>
          <a:prstGeom prst="rect">
            <a:avLst/>
          </a:prstGeom>
        </p:spPr>
        <p:txBody>
          <a:bodyPr lIns="90000" rIns="90000" tIns="45000" bIns="45000"/>
          <a:p>
            <a:pPr algn="ctr">
              <a:lnSpc>
                <a:spcPct val="100000"/>
              </a:lnSpc>
            </a:pPr>
            <a:r>
              <a:rPr b="0" lang="en-US" sz="1800" spc="-1" strike="noStrike">
                <a:solidFill>
                  <a:srgbClr val="000000"/>
                </a:solidFill>
                <a:latin typeface="Univers Light"/>
              </a:rPr>
              <a:t>Click to add photo</a:t>
            </a:r>
            <a:endParaRPr b="0" lang="en-US" sz="1800" spc="-1" strike="noStrike">
              <a:solidFill>
                <a:srgbClr val="000000"/>
              </a:solidFill>
              <a:latin typeface="Univers Light"/>
            </a:endParaRPr>
          </a:p>
        </p:txBody>
      </p:sp>
      <p:sp>
        <p:nvSpPr>
          <p:cNvPr id="296" name="PlaceHolder 6"/>
          <p:cNvSpPr>
            <a:spLocks noGrp="1"/>
          </p:cNvSpPr>
          <p:nvPr>
            <p:ph type="body"/>
          </p:nvPr>
        </p:nvSpPr>
        <p:spPr>
          <a:xfrm>
            <a:off x="944280" y="4124160"/>
            <a:ext cx="2357280" cy="474840"/>
          </a:xfrm>
          <a:prstGeom prst="rect">
            <a:avLst/>
          </a:prstGeom>
        </p:spPr>
        <p:txBody>
          <a:bodyPr lIns="90000" rIns="90000" tIns="45000" bIns="45000" anchor="b"/>
          <a:p>
            <a:pPr algn="ctr">
              <a:lnSpc>
                <a:spcPct val="90000"/>
              </a:lnSpc>
              <a:spcBef>
                <a:spcPts val="1001"/>
              </a:spcBef>
            </a:pPr>
            <a:r>
              <a:rPr b="0" lang="en-US" sz="1600" spc="199" strike="noStrike" cap="all">
                <a:solidFill>
                  <a:srgbClr val="ffffff"/>
                </a:solidFill>
                <a:latin typeface="Franklin Gothic Demi Cond"/>
              </a:rPr>
              <a:t>Click to add name</a:t>
            </a:r>
            <a:endParaRPr b="0" lang="en-US" sz="1600" spc="-1" strike="noStrike">
              <a:solidFill>
                <a:srgbClr val="000000"/>
              </a:solidFill>
              <a:latin typeface="Univers Light"/>
            </a:endParaRPr>
          </a:p>
        </p:txBody>
      </p:sp>
      <p:sp>
        <p:nvSpPr>
          <p:cNvPr id="297" name="PlaceHolder 7"/>
          <p:cNvSpPr>
            <a:spLocks noGrp="1"/>
          </p:cNvSpPr>
          <p:nvPr>
            <p:ph type="body"/>
          </p:nvPr>
        </p:nvSpPr>
        <p:spPr>
          <a:xfrm>
            <a:off x="944280" y="4599360"/>
            <a:ext cx="2357280" cy="474840"/>
          </a:xfrm>
          <a:prstGeom prst="rect">
            <a:avLst/>
          </a:prstGeom>
        </p:spPr>
        <p:txBody>
          <a:bodyPr lIns="90000" rIns="90000" tIns="45000" bIns="45000"/>
          <a:p>
            <a:pPr algn="ctr">
              <a:lnSpc>
                <a:spcPct val="125000"/>
              </a:lnSpc>
            </a:pPr>
            <a:r>
              <a:rPr b="0" lang="en-US" sz="1200" spc="199" strike="noStrike">
                <a:solidFill>
                  <a:srgbClr val="ffffff"/>
                </a:solidFill>
                <a:latin typeface="Univers Light"/>
              </a:rPr>
              <a:t>Click to title</a:t>
            </a:r>
            <a:endParaRPr b="0" lang="en-US" sz="1200" spc="-1" strike="noStrike">
              <a:solidFill>
                <a:srgbClr val="000000"/>
              </a:solidFill>
              <a:latin typeface="Univers Light"/>
            </a:endParaRPr>
          </a:p>
        </p:txBody>
      </p:sp>
      <p:sp>
        <p:nvSpPr>
          <p:cNvPr id="298" name="PlaceHolder 8"/>
          <p:cNvSpPr>
            <a:spLocks noGrp="1"/>
          </p:cNvSpPr>
          <p:nvPr>
            <p:ph type="body"/>
          </p:nvPr>
        </p:nvSpPr>
        <p:spPr>
          <a:xfrm>
            <a:off x="3582360" y="2121840"/>
            <a:ext cx="2357280" cy="2002320"/>
          </a:xfrm>
          <a:prstGeom prst="rect">
            <a:avLst/>
          </a:prstGeom>
        </p:spPr>
        <p:txBody>
          <a:bodyPr lIns="90000" rIns="90000" tIns="45000" bIns="45000"/>
          <a:p>
            <a:pPr algn="ctr">
              <a:lnSpc>
                <a:spcPct val="100000"/>
              </a:lnSpc>
            </a:pPr>
            <a:r>
              <a:rPr b="0" lang="en-US" sz="1800" spc="-1" strike="noStrike">
                <a:solidFill>
                  <a:srgbClr val="000000"/>
                </a:solidFill>
                <a:latin typeface="Univers Light"/>
              </a:rPr>
              <a:t>Click to add photo</a:t>
            </a:r>
            <a:endParaRPr b="0" lang="en-US" sz="1800" spc="-1" strike="noStrike">
              <a:solidFill>
                <a:srgbClr val="000000"/>
              </a:solidFill>
              <a:latin typeface="Univers Light"/>
            </a:endParaRPr>
          </a:p>
        </p:txBody>
      </p:sp>
      <p:sp>
        <p:nvSpPr>
          <p:cNvPr id="299" name="PlaceHolder 9"/>
          <p:cNvSpPr>
            <a:spLocks noGrp="1"/>
          </p:cNvSpPr>
          <p:nvPr>
            <p:ph type="body"/>
          </p:nvPr>
        </p:nvSpPr>
        <p:spPr>
          <a:xfrm>
            <a:off x="3582360" y="4124160"/>
            <a:ext cx="2357280" cy="474840"/>
          </a:xfrm>
          <a:prstGeom prst="rect">
            <a:avLst/>
          </a:prstGeom>
        </p:spPr>
        <p:txBody>
          <a:bodyPr lIns="90000" rIns="90000" tIns="45000" bIns="45000" anchor="b"/>
          <a:p>
            <a:pPr algn="ctr">
              <a:lnSpc>
                <a:spcPct val="90000"/>
              </a:lnSpc>
              <a:spcBef>
                <a:spcPts val="1001"/>
              </a:spcBef>
            </a:pPr>
            <a:r>
              <a:rPr b="0" lang="en-US" sz="1600" spc="199" strike="noStrike" cap="all">
                <a:solidFill>
                  <a:srgbClr val="ffffff"/>
                </a:solidFill>
                <a:latin typeface="Franklin Gothic Demi Cond"/>
              </a:rPr>
              <a:t>Click to add name</a:t>
            </a:r>
            <a:endParaRPr b="0" lang="en-US" sz="1600" spc="-1" strike="noStrike">
              <a:solidFill>
                <a:srgbClr val="000000"/>
              </a:solidFill>
              <a:latin typeface="Univers Light"/>
            </a:endParaRPr>
          </a:p>
        </p:txBody>
      </p:sp>
      <p:sp>
        <p:nvSpPr>
          <p:cNvPr id="300" name="PlaceHolder 10"/>
          <p:cNvSpPr>
            <a:spLocks noGrp="1"/>
          </p:cNvSpPr>
          <p:nvPr>
            <p:ph type="body"/>
          </p:nvPr>
        </p:nvSpPr>
        <p:spPr>
          <a:xfrm>
            <a:off x="3582360" y="4599360"/>
            <a:ext cx="2357280" cy="474840"/>
          </a:xfrm>
          <a:prstGeom prst="rect">
            <a:avLst/>
          </a:prstGeom>
        </p:spPr>
        <p:txBody>
          <a:bodyPr lIns="90000" rIns="90000" tIns="45000" bIns="45000"/>
          <a:p>
            <a:pPr algn="ctr">
              <a:lnSpc>
                <a:spcPct val="125000"/>
              </a:lnSpc>
            </a:pPr>
            <a:r>
              <a:rPr b="0" lang="en-US" sz="1200" spc="199" strike="noStrike">
                <a:solidFill>
                  <a:srgbClr val="ffffff"/>
                </a:solidFill>
                <a:latin typeface="Univers Light"/>
              </a:rPr>
              <a:t>Click to title</a:t>
            </a:r>
            <a:endParaRPr b="0" lang="en-US" sz="1200" spc="-1" strike="noStrike">
              <a:solidFill>
                <a:srgbClr val="000000"/>
              </a:solidFill>
              <a:latin typeface="Univers Light"/>
            </a:endParaRPr>
          </a:p>
        </p:txBody>
      </p:sp>
      <p:sp>
        <p:nvSpPr>
          <p:cNvPr id="301" name="PlaceHolder 11"/>
          <p:cNvSpPr>
            <a:spLocks noGrp="1"/>
          </p:cNvSpPr>
          <p:nvPr>
            <p:ph type="body"/>
          </p:nvPr>
        </p:nvSpPr>
        <p:spPr>
          <a:xfrm>
            <a:off x="6220440" y="2121840"/>
            <a:ext cx="2357280" cy="2002320"/>
          </a:xfrm>
          <a:prstGeom prst="rect">
            <a:avLst/>
          </a:prstGeom>
        </p:spPr>
        <p:txBody>
          <a:bodyPr lIns="90000" rIns="90000" tIns="45000" bIns="45000"/>
          <a:p>
            <a:pPr algn="ctr">
              <a:lnSpc>
                <a:spcPct val="100000"/>
              </a:lnSpc>
            </a:pPr>
            <a:r>
              <a:rPr b="0" lang="en-US" sz="1800" spc="-1" strike="noStrike">
                <a:solidFill>
                  <a:srgbClr val="000000"/>
                </a:solidFill>
                <a:latin typeface="Univers Light"/>
              </a:rPr>
              <a:t>Click to add photo</a:t>
            </a:r>
            <a:endParaRPr b="0" lang="en-US" sz="1800" spc="-1" strike="noStrike">
              <a:solidFill>
                <a:srgbClr val="000000"/>
              </a:solidFill>
              <a:latin typeface="Univers Light"/>
            </a:endParaRPr>
          </a:p>
        </p:txBody>
      </p:sp>
      <p:sp>
        <p:nvSpPr>
          <p:cNvPr id="302" name="PlaceHolder 12"/>
          <p:cNvSpPr>
            <a:spLocks noGrp="1"/>
          </p:cNvSpPr>
          <p:nvPr>
            <p:ph type="body"/>
          </p:nvPr>
        </p:nvSpPr>
        <p:spPr>
          <a:xfrm>
            <a:off x="6220440" y="4124160"/>
            <a:ext cx="2357280" cy="474840"/>
          </a:xfrm>
          <a:prstGeom prst="rect">
            <a:avLst/>
          </a:prstGeom>
        </p:spPr>
        <p:txBody>
          <a:bodyPr lIns="90000" rIns="90000" tIns="45000" bIns="45000" anchor="b"/>
          <a:p>
            <a:pPr algn="ctr">
              <a:lnSpc>
                <a:spcPct val="90000"/>
              </a:lnSpc>
              <a:spcBef>
                <a:spcPts val="1001"/>
              </a:spcBef>
            </a:pPr>
            <a:r>
              <a:rPr b="0" lang="en-US" sz="1600" spc="199" strike="noStrike" cap="all">
                <a:solidFill>
                  <a:srgbClr val="ffffff"/>
                </a:solidFill>
                <a:latin typeface="Franklin Gothic Demi Cond"/>
              </a:rPr>
              <a:t>Click to add name</a:t>
            </a:r>
            <a:endParaRPr b="0" lang="en-US" sz="1600" spc="-1" strike="noStrike">
              <a:solidFill>
                <a:srgbClr val="000000"/>
              </a:solidFill>
              <a:latin typeface="Univers Light"/>
            </a:endParaRPr>
          </a:p>
        </p:txBody>
      </p:sp>
      <p:sp>
        <p:nvSpPr>
          <p:cNvPr id="303" name="PlaceHolder 13"/>
          <p:cNvSpPr>
            <a:spLocks noGrp="1"/>
          </p:cNvSpPr>
          <p:nvPr>
            <p:ph type="body"/>
          </p:nvPr>
        </p:nvSpPr>
        <p:spPr>
          <a:xfrm>
            <a:off x="6220440" y="4599360"/>
            <a:ext cx="2357280" cy="474840"/>
          </a:xfrm>
          <a:prstGeom prst="rect">
            <a:avLst/>
          </a:prstGeom>
        </p:spPr>
        <p:txBody>
          <a:bodyPr lIns="90000" rIns="90000" tIns="45000" bIns="45000"/>
          <a:p>
            <a:pPr algn="ctr">
              <a:lnSpc>
                <a:spcPct val="125000"/>
              </a:lnSpc>
            </a:pPr>
            <a:r>
              <a:rPr b="0" lang="en-US" sz="1200" spc="199" strike="noStrike">
                <a:solidFill>
                  <a:srgbClr val="ffffff"/>
                </a:solidFill>
                <a:latin typeface="Univers Light"/>
              </a:rPr>
              <a:t>Click to title</a:t>
            </a:r>
            <a:endParaRPr b="0" lang="en-US" sz="1200" spc="-1" strike="noStrike">
              <a:solidFill>
                <a:srgbClr val="000000"/>
              </a:solidFill>
              <a:latin typeface="Univers Light"/>
            </a:endParaRPr>
          </a:p>
        </p:txBody>
      </p:sp>
      <p:sp>
        <p:nvSpPr>
          <p:cNvPr id="304" name="PlaceHolder 14"/>
          <p:cNvSpPr>
            <a:spLocks noGrp="1"/>
          </p:cNvSpPr>
          <p:nvPr>
            <p:ph type="body"/>
          </p:nvPr>
        </p:nvSpPr>
        <p:spPr>
          <a:xfrm>
            <a:off x="8858520" y="2121840"/>
            <a:ext cx="2357280" cy="2002320"/>
          </a:xfrm>
          <a:prstGeom prst="rect">
            <a:avLst/>
          </a:prstGeom>
        </p:spPr>
        <p:txBody>
          <a:bodyPr lIns="90000" rIns="90000" tIns="45000" bIns="45000"/>
          <a:p>
            <a:pPr algn="ctr">
              <a:lnSpc>
                <a:spcPct val="100000"/>
              </a:lnSpc>
            </a:pPr>
            <a:r>
              <a:rPr b="0" lang="en-US" sz="1800" spc="-1" strike="noStrike">
                <a:solidFill>
                  <a:srgbClr val="000000"/>
                </a:solidFill>
                <a:latin typeface="Univers Light"/>
              </a:rPr>
              <a:t>Click to add photo</a:t>
            </a:r>
            <a:endParaRPr b="0" lang="en-US" sz="1800" spc="-1" strike="noStrike">
              <a:solidFill>
                <a:srgbClr val="000000"/>
              </a:solidFill>
              <a:latin typeface="Univers Light"/>
            </a:endParaRPr>
          </a:p>
        </p:txBody>
      </p:sp>
      <p:sp>
        <p:nvSpPr>
          <p:cNvPr id="305" name="PlaceHolder 15"/>
          <p:cNvSpPr>
            <a:spLocks noGrp="1"/>
          </p:cNvSpPr>
          <p:nvPr>
            <p:ph type="body"/>
          </p:nvPr>
        </p:nvSpPr>
        <p:spPr>
          <a:xfrm>
            <a:off x="8858520" y="4124160"/>
            <a:ext cx="2357280" cy="474840"/>
          </a:xfrm>
          <a:prstGeom prst="rect">
            <a:avLst/>
          </a:prstGeom>
        </p:spPr>
        <p:txBody>
          <a:bodyPr lIns="90000" rIns="90000" tIns="45000" bIns="45000" anchor="b"/>
          <a:p>
            <a:pPr algn="ctr">
              <a:lnSpc>
                <a:spcPct val="90000"/>
              </a:lnSpc>
              <a:spcBef>
                <a:spcPts val="1001"/>
              </a:spcBef>
            </a:pPr>
            <a:r>
              <a:rPr b="0" lang="en-US" sz="1600" spc="199" strike="noStrike" cap="all">
                <a:solidFill>
                  <a:srgbClr val="ffffff"/>
                </a:solidFill>
                <a:latin typeface="Franklin Gothic Demi Cond"/>
              </a:rPr>
              <a:t>Click to add name</a:t>
            </a:r>
            <a:endParaRPr b="0" lang="en-US" sz="1600" spc="-1" strike="noStrike">
              <a:solidFill>
                <a:srgbClr val="000000"/>
              </a:solidFill>
              <a:latin typeface="Univers Light"/>
            </a:endParaRPr>
          </a:p>
        </p:txBody>
      </p:sp>
      <p:sp>
        <p:nvSpPr>
          <p:cNvPr id="306" name="PlaceHolder 16"/>
          <p:cNvSpPr>
            <a:spLocks noGrp="1"/>
          </p:cNvSpPr>
          <p:nvPr>
            <p:ph type="body"/>
          </p:nvPr>
        </p:nvSpPr>
        <p:spPr>
          <a:xfrm>
            <a:off x="8858520" y="4599360"/>
            <a:ext cx="2357280" cy="474840"/>
          </a:xfrm>
          <a:prstGeom prst="rect">
            <a:avLst/>
          </a:prstGeom>
        </p:spPr>
        <p:txBody>
          <a:bodyPr lIns="90000" rIns="90000" tIns="45000" bIns="45000"/>
          <a:p>
            <a:pPr algn="ctr">
              <a:lnSpc>
                <a:spcPct val="125000"/>
              </a:lnSpc>
            </a:pPr>
            <a:r>
              <a:rPr b="0" lang="en-US" sz="1200" spc="199" strike="noStrike">
                <a:solidFill>
                  <a:srgbClr val="ffffff"/>
                </a:solidFill>
                <a:latin typeface="Univers Light"/>
              </a:rPr>
              <a:t>Click to title</a:t>
            </a:r>
            <a:endParaRPr b="0" lang="en-US" sz="1200" spc="-1" strike="noStrike">
              <a:solidFill>
                <a:srgbClr val="000000"/>
              </a:solidFill>
              <a:latin typeface="Univers Light"/>
            </a:endParaRPr>
          </a:p>
        </p:txBody>
      </p:sp>
      <p:sp>
        <p:nvSpPr>
          <p:cNvPr id="307" name="PlaceHolder 17"/>
          <p:cNvSpPr>
            <a:spLocks noGrp="1"/>
          </p:cNvSpPr>
          <p:nvPr>
            <p:ph type="sldNum"/>
          </p:nvPr>
        </p:nvSpPr>
        <p:spPr>
          <a:xfrm>
            <a:off x="753840" y="6356520"/>
            <a:ext cx="2742840" cy="364680"/>
          </a:xfrm>
          <a:prstGeom prst="rect">
            <a:avLst/>
          </a:prstGeom>
        </p:spPr>
        <p:txBody>
          <a:bodyPr anchor="ctr"/>
          <a:p>
            <a:pPr>
              <a:lnSpc>
                <a:spcPct val="100000"/>
              </a:lnSpc>
            </a:pPr>
            <a:fld id="{93760FA1-1B53-4DEF-A735-4DC86367C2FD}" type="slidenum">
              <a:rPr b="0" lang="en-US" sz="1000" spc="199" strike="noStrike">
                <a:solidFill>
                  <a:srgbClr val="ffffff"/>
                </a:solidFill>
                <a:latin typeface="Franklin Gothic Demi Cond"/>
              </a:rPr>
              <a:t>1</a:t>
            </a:fld>
            <a:endParaRPr b="0" lang="en-US" sz="1000" spc="-1" strike="noStrike">
              <a:latin typeface="Times New Roman"/>
            </a:endParaRPr>
          </a:p>
        </p:txBody>
      </p:sp>
      <p:sp>
        <p:nvSpPr>
          <p:cNvPr id="308" name="PlaceHolder 18"/>
          <p:cNvSpPr>
            <a:spLocks noGrp="1"/>
          </p:cNvSpPr>
          <p:nvPr>
            <p:ph type="ftr"/>
          </p:nvPr>
        </p:nvSpPr>
        <p:spPr>
          <a:xfrm>
            <a:off x="4038480" y="6356520"/>
            <a:ext cx="4114440" cy="364680"/>
          </a:xfrm>
          <a:prstGeom prst="rect">
            <a:avLst/>
          </a:prstGeom>
        </p:spPr>
        <p:txBody>
          <a:bodyPr anchor="ctr"/>
          <a:p>
            <a:pPr algn="ctr">
              <a:lnSpc>
                <a:spcPct val="100000"/>
              </a:lnSpc>
            </a:pPr>
            <a:r>
              <a:rPr b="0" lang="en-US" sz="1000" spc="199" strike="noStrike" cap="all">
                <a:solidFill>
                  <a:srgbClr val="ffffff"/>
                </a:solidFill>
                <a:latin typeface="Franklin Gothic Demi Cond"/>
              </a:rPr>
              <a:t>Presentation Title</a:t>
            </a:r>
            <a:endParaRPr b="0" lang="en-US" sz="1000" spc="-1" strike="noStrike">
              <a:latin typeface="Times New Roman"/>
            </a:endParaRPr>
          </a:p>
        </p:txBody>
      </p:sp>
      <p:sp>
        <p:nvSpPr>
          <p:cNvPr id="309" name="PlaceHolder 19"/>
          <p:cNvSpPr>
            <a:spLocks noGrp="1"/>
          </p:cNvSpPr>
          <p:nvPr>
            <p:ph type="dt"/>
          </p:nvPr>
        </p:nvSpPr>
        <p:spPr>
          <a:xfrm>
            <a:off x="8952480" y="6356520"/>
            <a:ext cx="2742840" cy="364680"/>
          </a:xfrm>
          <a:prstGeom prst="rect">
            <a:avLst/>
          </a:prstGeom>
        </p:spPr>
        <p:txBody>
          <a:bodyPr anchor="ctr"/>
          <a:p>
            <a:pPr algn="r">
              <a:lnSpc>
                <a:spcPct val="100000"/>
              </a:lnSpc>
            </a:pPr>
            <a:r>
              <a:rPr b="0" lang="en-US" sz="1000" spc="199" strike="noStrike" cap="all">
                <a:solidFill>
                  <a:srgbClr val="ffffff"/>
                </a:solidFill>
                <a:latin typeface="Franklin Gothic Demi Cond"/>
              </a:rPr>
              <a:t>20XX</a:t>
            </a:r>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8189a2"/>
        </a:solidFill>
      </p:bgPr>
    </p:bg>
    <p:spTree>
      <p:nvGrpSpPr>
        <p:cNvPr id="1" name=""/>
        <p:cNvGrpSpPr/>
        <p:nvPr/>
      </p:nvGrpSpPr>
      <p:grpSpPr>
        <a:xfrm>
          <a:off x="0" y="0"/>
          <a:ext cx="0" cy="0"/>
          <a:chOff x="0" y="0"/>
          <a:chExt cx="0" cy="0"/>
        </a:xfrm>
      </p:grpSpPr>
      <p:grpSp>
        <p:nvGrpSpPr>
          <p:cNvPr id="346" name="Group 1"/>
          <p:cNvGrpSpPr/>
          <p:nvPr/>
        </p:nvGrpSpPr>
        <p:grpSpPr>
          <a:xfrm>
            <a:off x="0" y="0"/>
            <a:ext cx="12202920" cy="6857640"/>
            <a:chOff x="0" y="0"/>
            <a:chExt cx="12202920" cy="6857640"/>
          </a:xfrm>
        </p:grpSpPr>
        <p:sp>
          <p:nvSpPr>
            <p:cNvPr id="347" name="CustomShape 2"/>
            <p:cNvSpPr/>
            <p:nvPr/>
          </p:nvSpPr>
          <p:spPr>
            <a:xfrm>
              <a:off x="0" y="0"/>
              <a:ext cx="3948840" cy="6857640"/>
            </a:xfrm>
            <a:custGeom>
              <a:avLst/>
              <a:gdLst/>
              <a:ahLst/>
              <a:rect l="l" t="t" r="r" b="b"/>
              <a:pathLst>
                <a:path w="2959036" h="5138737">
                  <a:moveTo>
                    <a:pt x="0" y="0"/>
                  </a:moveTo>
                  <a:lnTo>
                    <a:pt x="0" y="5138738"/>
                  </a:lnTo>
                  <a:lnTo>
                    <a:pt x="2959037" y="5138738"/>
                  </a:lnTo>
                  <a:lnTo>
                    <a:pt x="926306" y="0"/>
                  </a:lnTo>
                  <a:close/>
                </a:path>
              </a:pathLst>
            </a:custGeom>
            <a:solidFill>
              <a:schemeClr val="accent2">
                <a:lumMod val="20000"/>
                <a:lumOff val="80000"/>
                <a:alpha val="10000"/>
              </a:schemeClr>
            </a:solidFill>
            <a:ln w="9360">
              <a:noFill/>
            </a:ln>
          </p:spPr>
          <p:style>
            <a:lnRef idx="0"/>
            <a:fillRef idx="0"/>
            <a:effectRef idx="0"/>
            <a:fontRef idx="minor"/>
          </p:style>
        </p:sp>
        <p:sp>
          <p:nvSpPr>
            <p:cNvPr id="348" name="CustomShape 3"/>
            <p:cNvSpPr/>
            <p:nvPr/>
          </p:nvSpPr>
          <p:spPr>
            <a:xfrm>
              <a:off x="8258400" y="0"/>
              <a:ext cx="3944520" cy="6857640"/>
            </a:xfrm>
            <a:custGeom>
              <a:avLst/>
              <a:gdLst/>
              <a:ahLst/>
              <a:rect l="l" t="t" r="r" b="b"/>
              <a:pathLst>
                <a:path w="2955798" h="5138737">
                  <a:moveTo>
                    <a:pt x="2032731" y="0"/>
                  </a:moveTo>
                  <a:lnTo>
                    <a:pt x="0" y="5138738"/>
                  </a:lnTo>
                  <a:lnTo>
                    <a:pt x="2955798" y="5138738"/>
                  </a:lnTo>
                  <a:lnTo>
                    <a:pt x="2955798" y="0"/>
                  </a:lnTo>
                  <a:close/>
                </a:path>
              </a:pathLst>
            </a:custGeom>
            <a:solidFill>
              <a:schemeClr val="accent2">
                <a:lumMod val="20000"/>
                <a:lumOff val="80000"/>
                <a:alpha val="10000"/>
              </a:schemeClr>
            </a:solidFill>
            <a:ln w="9360">
              <a:noFill/>
            </a:ln>
          </p:spPr>
          <p:style>
            <a:lnRef idx="0"/>
            <a:fillRef idx="0"/>
            <a:effectRef idx="0"/>
            <a:fontRef idx="minor"/>
          </p:style>
        </p:sp>
      </p:grpSp>
      <p:sp>
        <p:nvSpPr>
          <p:cNvPr id="349" name="PlaceHolder 4"/>
          <p:cNvSpPr>
            <a:spLocks noGrp="1"/>
          </p:cNvSpPr>
          <p:nvPr>
            <p:ph type="title"/>
          </p:nvPr>
        </p:nvSpPr>
        <p:spPr>
          <a:xfrm>
            <a:off x="968760" y="523800"/>
            <a:ext cx="10515240" cy="556560"/>
          </a:xfrm>
          <a:prstGeom prst="rect">
            <a:avLst/>
          </a:prstGeom>
        </p:spPr>
        <p:txBody>
          <a:bodyPr lIns="90000" rIns="90000" tIns="45000" bIns="45000"/>
          <a:p>
            <a:pPr algn="ctr">
              <a:lnSpc>
                <a:spcPct val="90000"/>
              </a:lnSpc>
            </a:pPr>
            <a:r>
              <a:rPr b="0" lang="en-US" sz="3200" spc="199" strike="noStrike" cap="all">
                <a:solidFill>
                  <a:srgbClr val="ffffff"/>
                </a:solidFill>
                <a:latin typeface="Franklin Gothic Demi Cond"/>
              </a:rPr>
              <a:t>Click to add title</a:t>
            </a:r>
            <a:endParaRPr b="0" lang="en-US" sz="3200" spc="-1" strike="noStrike">
              <a:solidFill>
                <a:srgbClr val="000000"/>
              </a:solidFill>
              <a:latin typeface="Univers Light"/>
            </a:endParaRPr>
          </a:p>
        </p:txBody>
      </p:sp>
      <p:sp>
        <p:nvSpPr>
          <p:cNvPr id="350" name="PlaceHolder 5"/>
          <p:cNvSpPr>
            <a:spLocks noGrp="1"/>
          </p:cNvSpPr>
          <p:nvPr>
            <p:ph type="body"/>
          </p:nvPr>
        </p:nvSpPr>
        <p:spPr>
          <a:xfrm>
            <a:off x="1620360" y="1520640"/>
            <a:ext cx="1411560" cy="1146960"/>
          </a:xfrm>
          <a:prstGeom prst="rect">
            <a:avLst/>
          </a:prstGeom>
        </p:spPr>
        <p:txBody>
          <a:bodyPr lIns="90000" rIns="90000" tIns="45000" bIns="45000"/>
          <a:p>
            <a:pPr algn="ctr">
              <a:lnSpc>
                <a:spcPct val="100000"/>
              </a:lnSpc>
            </a:pPr>
            <a:r>
              <a:rPr b="0" lang="en-US" sz="1800" spc="-1" strike="noStrike">
                <a:solidFill>
                  <a:srgbClr val="000000"/>
                </a:solidFill>
                <a:latin typeface="Univers Light"/>
              </a:rPr>
              <a:t>Click to add photo</a:t>
            </a:r>
            <a:endParaRPr b="0" lang="en-US" sz="1800" spc="-1" strike="noStrike">
              <a:solidFill>
                <a:srgbClr val="000000"/>
              </a:solidFill>
              <a:latin typeface="Univers Light"/>
            </a:endParaRPr>
          </a:p>
        </p:txBody>
      </p:sp>
      <p:sp>
        <p:nvSpPr>
          <p:cNvPr id="351" name="PlaceHolder 6"/>
          <p:cNvSpPr>
            <a:spLocks noGrp="1"/>
          </p:cNvSpPr>
          <p:nvPr>
            <p:ph type="body"/>
          </p:nvPr>
        </p:nvSpPr>
        <p:spPr>
          <a:xfrm>
            <a:off x="1291680" y="2673000"/>
            <a:ext cx="2069280" cy="475920"/>
          </a:xfrm>
          <a:prstGeom prst="rect">
            <a:avLst/>
          </a:prstGeom>
        </p:spPr>
        <p:txBody>
          <a:bodyPr lIns="90000" rIns="90000" tIns="45000" bIns="45000" anchor="b"/>
          <a:p>
            <a:pPr algn="ctr">
              <a:lnSpc>
                <a:spcPct val="90000"/>
              </a:lnSpc>
              <a:spcBef>
                <a:spcPts val="1001"/>
              </a:spcBef>
            </a:pPr>
            <a:r>
              <a:rPr b="0" lang="en-US" sz="1600" spc="199" strike="noStrike" cap="all">
                <a:solidFill>
                  <a:srgbClr val="ffffff"/>
                </a:solidFill>
                <a:latin typeface="Franklin Gothic Demi Cond"/>
              </a:rPr>
              <a:t>Click to add name</a:t>
            </a:r>
            <a:endParaRPr b="0" lang="en-US" sz="1600" spc="-1" strike="noStrike">
              <a:solidFill>
                <a:srgbClr val="000000"/>
              </a:solidFill>
              <a:latin typeface="Univers Light"/>
            </a:endParaRPr>
          </a:p>
        </p:txBody>
      </p:sp>
      <p:sp>
        <p:nvSpPr>
          <p:cNvPr id="352" name="PlaceHolder 7"/>
          <p:cNvSpPr>
            <a:spLocks noGrp="1"/>
          </p:cNvSpPr>
          <p:nvPr>
            <p:ph type="body"/>
          </p:nvPr>
        </p:nvSpPr>
        <p:spPr>
          <a:xfrm>
            <a:off x="1291680" y="3148560"/>
            <a:ext cx="2069280" cy="572760"/>
          </a:xfrm>
          <a:prstGeom prst="rect">
            <a:avLst/>
          </a:prstGeom>
        </p:spPr>
        <p:txBody>
          <a:bodyPr lIns="90000" rIns="90000" tIns="45000" bIns="45000"/>
          <a:p>
            <a:pPr algn="ctr">
              <a:lnSpc>
                <a:spcPct val="100000"/>
              </a:lnSpc>
              <a:spcBef>
                <a:spcPts val="1001"/>
              </a:spcBef>
            </a:pPr>
            <a:r>
              <a:rPr b="0" lang="en-US" sz="1200" spc="97" strike="noStrike">
                <a:solidFill>
                  <a:srgbClr val="ffffff"/>
                </a:solidFill>
                <a:latin typeface="Univers Light"/>
              </a:rPr>
              <a:t>Click to add title</a:t>
            </a:r>
            <a:endParaRPr b="0" lang="en-US" sz="1200" spc="-1" strike="noStrike">
              <a:solidFill>
                <a:srgbClr val="000000"/>
              </a:solidFill>
              <a:latin typeface="Univers Light"/>
            </a:endParaRPr>
          </a:p>
        </p:txBody>
      </p:sp>
      <p:sp>
        <p:nvSpPr>
          <p:cNvPr id="353" name="PlaceHolder 8"/>
          <p:cNvSpPr>
            <a:spLocks noGrp="1"/>
          </p:cNvSpPr>
          <p:nvPr>
            <p:ph type="body"/>
          </p:nvPr>
        </p:nvSpPr>
        <p:spPr>
          <a:xfrm>
            <a:off x="4119480" y="1520640"/>
            <a:ext cx="1411560" cy="1146960"/>
          </a:xfrm>
          <a:prstGeom prst="rect">
            <a:avLst/>
          </a:prstGeom>
        </p:spPr>
        <p:txBody>
          <a:bodyPr lIns="90000" rIns="90000" tIns="45000" bIns="45000"/>
          <a:p>
            <a:pPr algn="ctr">
              <a:lnSpc>
                <a:spcPct val="100000"/>
              </a:lnSpc>
            </a:pPr>
            <a:r>
              <a:rPr b="0" lang="en-US" sz="1800" spc="-1" strike="noStrike">
                <a:solidFill>
                  <a:srgbClr val="000000"/>
                </a:solidFill>
                <a:latin typeface="Univers Light"/>
              </a:rPr>
              <a:t>Click to add photo</a:t>
            </a:r>
            <a:endParaRPr b="0" lang="en-US" sz="1800" spc="-1" strike="noStrike">
              <a:solidFill>
                <a:srgbClr val="000000"/>
              </a:solidFill>
              <a:latin typeface="Univers Light"/>
            </a:endParaRPr>
          </a:p>
        </p:txBody>
      </p:sp>
      <p:sp>
        <p:nvSpPr>
          <p:cNvPr id="354" name="PlaceHolder 9"/>
          <p:cNvSpPr>
            <a:spLocks noGrp="1"/>
          </p:cNvSpPr>
          <p:nvPr>
            <p:ph type="body"/>
          </p:nvPr>
        </p:nvSpPr>
        <p:spPr>
          <a:xfrm>
            <a:off x="3791520" y="2674080"/>
            <a:ext cx="2069280" cy="475920"/>
          </a:xfrm>
          <a:prstGeom prst="rect">
            <a:avLst/>
          </a:prstGeom>
        </p:spPr>
        <p:txBody>
          <a:bodyPr lIns="90000" rIns="90000" tIns="45000" bIns="45000" anchor="b"/>
          <a:p>
            <a:pPr algn="ctr">
              <a:lnSpc>
                <a:spcPct val="90000"/>
              </a:lnSpc>
              <a:spcBef>
                <a:spcPts val="1001"/>
              </a:spcBef>
            </a:pPr>
            <a:r>
              <a:rPr b="0" lang="en-US" sz="1600" spc="199" strike="noStrike" cap="all">
                <a:solidFill>
                  <a:srgbClr val="ffffff"/>
                </a:solidFill>
                <a:latin typeface="Franklin Gothic Demi Cond"/>
              </a:rPr>
              <a:t>Click to add name</a:t>
            </a:r>
            <a:endParaRPr b="0" lang="en-US" sz="1600" spc="-1" strike="noStrike">
              <a:solidFill>
                <a:srgbClr val="000000"/>
              </a:solidFill>
              <a:latin typeface="Univers Light"/>
            </a:endParaRPr>
          </a:p>
        </p:txBody>
      </p:sp>
      <p:sp>
        <p:nvSpPr>
          <p:cNvPr id="355" name="PlaceHolder 10"/>
          <p:cNvSpPr>
            <a:spLocks noGrp="1"/>
          </p:cNvSpPr>
          <p:nvPr>
            <p:ph type="body"/>
          </p:nvPr>
        </p:nvSpPr>
        <p:spPr>
          <a:xfrm>
            <a:off x="3791520" y="3149640"/>
            <a:ext cx="2069280" cy="572760"/>
          </a:xfrm>
          <a:prstGeom prst="rect">
            <a:avLst/>
          </a:prstGeom>
        </p:spPr>
        <p:txBody>
          <a:bodyPr lIns="90000" rIns="90000" tIns="45000" bIns="45000"/>
          <a:p>
            <a:pPr algn="ctr">
              <a:lnSpc>
                <a:spcPct val="100000"/>
              </a:lnSpc>
              <a:spcBef>
                <a:spcPts val="1001"/>
              </a:spcBef>
            </a:pPr>
            <a:r>
              <a:rPr b="0" lang="en-US" sz="1200" spc="97" strike="noStrike">
                <a:solidFill>
                  <a:srgbClr val="ffffff"/>
                </a:solidFill>
                <a:latin typeface="Univers Light"/>
              </a:rPr>
              <a:t>Click to add title</a:t>
            </a:r>
            <a:endParaRPr b="0" lang="en-US" sz="1200" spc="-1" strike="noStrike">
              <a:solidFill>
                <a:srgbClr val="000000"/>
              </a:solidFill>
              <a:latin typeface="Univers Light"/>
            </a:endParaRPr>
          </a:p>
        </p:txBody>
      </p:sp>
      <p:sp>
        <p:nvSpPr>
          <p:cNvPr id="356" name="PlaceHolder 11"/>
          <p:cNvSpPr>
            <a:spLocks noGrp="1"/>
          </p:cNvSpPr>
          <p:nvPr>
            <p:ph type="body"/>
          </p:nvPr>
        </p:nvSpPr>
        <p:spPr>
          <a:xfrm>
            <a:off x="6549120" y="1520640"/>
            <a:ext cx="1411560" cy="1146960"/>
          </a:xfrm>
          <a:prstGeom prst="rect">
            <a:avLst/>
          </a:prstGeom>
        </p:spPr>
        <p:txBody>
          <a:bodyPr lIns="90000" rIns="90000" tIns="45000" bIns="45000"/>
          <a:p>
            <a:pPr algn="ctr">
              <a:lnSpc>
                <a:spcPct val="100000"/>
              </a:lnSpc>
            </a:pPr>
            <a:r>
              <a:rPr b="0" lang="en-US" sz="1800" spc="-1" strike="noStrike">
                <a:solidFill>
                  <a:srgbClr val="000000"/>
                </a:solidFill>
                <a:latin typeface="Univers Light"/>
              </a:rPr>
              <a:t>Click to add photo</a:t>
            </a:r>
            <a:endParaRPr b="0" lang="en-US" sz="1800" spc="-1" strike="noStrike">
              <a:solidFill>
                <a:srgbClr val="000000"/>
              </a:solidFill>
              <a:latin typeface="Univers Light"/>
            </a:endParaRPr>
          </a:p>
        </p:txBody>
      </p:sp>
      <p:sp>
        <p:nvSpPr>
          <p:cNvPr id="357" name="PlaceHolder 12"/>
          <p:cNvSpPr>
            <a:spLocks noGrp="1"/>
          </p:cNvSpPr>
          <p:nvPr>
            <p:ph type="body"/>
          </p:nvPr>
        </p:nvSpPr>
        <p:spPr>
          <a:xfrm>
            <a:off x="6323760" y="2667960"/>
            <a:ext cx="2069280" cy="475920"/>
          </a:xfrm>
          <a:prstGeom prst="rect">
            <a:avLst/>
          </a:prstGeom>
        </p:spPr>
        <p:txBody>
          <a:bodyPr lIns="90000" rIns="90000" tIns="45000" bIns="45000" anchor="b"/>
          <a:p>
            <a:pPr algn="ctr">
              <a:lnSpc>
                <a:spcPct val="90000"/>
              </a:lnSpc>
              <a:spcBef>
                <a:spcPts val="1001"/>
              </a:spcBef>
            </a:pPr>
            <a:r>
              <a:rPr b="0" lang="en-US" sz="1600" spc="199" strike="noStrike" cap="all">
                <a:solidFill>
                  <a:srgbClr val="ffffff"/>
                </a:solidFill>
                <a:latin typeface="Franklin Gothic Demi Cond"/>
              </a:rPr>
              <a:t>Click to add name</a:t>
            </a:r>
            <a:endParaRPr b="0" lang="en-US" sz="1600" spc="-1" strike="noStrike">
              <a:solidFill>
                <a:srgbClr val="000000"/>
              </a:solidFill>
              <a:latin typeface="Univers Light"/>
            </a:endParaRPr>
          </a:p>
        </p:txBody>
      </p:sp>
      <p:sp>
        <p:nvSpPr>
          <p:cNvPr id="358" name="PlaceHolder 13"/>
          <p:cNvSpPr>
            <a:spLocks noGrp="1"/>
          </p:cNvSpPr>
          <p:nvPr>
            <p:ph type="body"/>
          </p:nvPr>
        </p:nvSpPr>
        <p:spPr>
          <a:xfrm>
            <a:off x="6323760" y="3143160"/>
            <a:ext cx="2069280" cy="572760"/>
          </a:xfrm>
          <a:prstGeom prst="rect">
            <a:avLst/>
          </a:prstGeom>
        </p:spPr>
        <p:txBody>
          <a:bodyPr lIns="90000" rIns="90000" tIns="45000" bIns="45000"/>
          <a:p>
            <a:pPr algn="ctr">
              <a:lnSpc>
                <a:spcPct val="100000"/>
              </a:lnSpc>
              <a:spcBef>
                <a:spcPts val="1001"/>
              </a:spcBef>
            </a:pPr>
            <a:r>
              <a:rPr b="0" lang="en-US" sz="1200" spc="97" strike="noStrike">
                <a:solidFill>
                  <a:srgbClr val="ffffff"/>
                </a:solidFill>
                <a:latin typeface="Univers Light"/>
              </a:rPr>
              <a:t>Click to add title</a:t>
            </a:r>
            <a:endParaRPr b="0" lang="en-US" sz="1200" spc="-1" strike="noStrike">
              <a:solidFill>
                <a:srgbClr val="000000"/>
              </a:solidFill>
              <a:latin typeface="Univers Light"/>
            </a:endParaRPr>
          </a:p>
        </p:txBody>
      </p:sp>
      <p:sp>
        <p:nvSpPr>
          <p:cNvPr id="359" name="PlaceHolder 14"/>
          <p:cNvSpPr>
            <a:spLocks noGrp="1"/>
          </p:cNvSpPr>
          <p:nvPr>
            <p:ph type="body"/>
          </p:nvPr>
        </p:nvSpPr>
        <p:spPr>
          <a:xfrm>
            <a:off x="9174960" y="1520640"/>
            <a:ext cx="1411560" cy="1146960"/>
          </a:xfrm>
          <a:prstGeom prst="rect">
            <a:avLst/>
          </a:prstGeom>
        </p:spPr>
        <p:txBody>
          <a:bodyPr lIns="90000" rIns="90000" tIns="45000" bIns="45000"/>
          <a:p>
            <a:pPr algn="ctr">
              <a:lnSpc>
                <a:spcPct val="100000"/>
              </a:lnSpc>
            </a:pPr>
            <a:r>
              <a:rPr b="0" lang="en-US" sz="1800" spc="-1" strike="noStrike">
                <a:solidFill>
                  <a:srgbClr val="000000"/>
                </a:solidFill>
                <a:latin typeface="Univers Light"/>
              </a:rPr>
              <a:t>Click to add photo</a:t>
            </a:r>
            <a:endParaRPr b="0" lang="en-US" sz="1800" spc="-1" strike="noStrike">
              <a:solidFill>
                <a:srgbClr val="000000"/>
              </a:solidFill>
              <a:latin typeface="Univers Light"/>
            </a:endParaRPr>
          </a:p>
        </p:txBody>
      </p:sp>
      <p:sp>
        <p:nvSpPr>
          <p:cNvPr id="360" name="PlaceHolder 15"/>
          <p:cNvSpPr>
            <a:spLocks noGrp="1"/>
          </p:cNvSpPr>
          <p:nvPr>
            <p:ph type="body"/>
          </p:nvPr>
        </p:nvSpPr>
        <p:spPr>
          <a:xfrm>
            <a:off x="8845920" y="2666880"/>
            <a:ext cx="2069280" cy="475920"/>
          </a:xfrm>
          <a:prstGeom prst="rect">
            <a:avLst/>
          </a:prstGeom>
        </p:spPr>
        <p:txBody>
          <a:bodyPr lIns="90000" rIns="90000" tIns="45000" bIns="45000" anchor="b"/>
          <a:p>
            <a:pPr algn="ctr">
              <a:lnSpc>
                <a:spcPct val="90000"/>
              </a:lnSpc>
              <a:spcBef>
                <a:spcPts val="1001"/>
              </a:spcBef>
            </a:pPr>
            <a:r>
              <a:rPr b="0" lang="en-US" sz="1600" spc="199" strike="noStrike" cap="all">
                <a:solidFill>
                  <a:srgbClr val="ffffff"/>
                </a:solidFill>
                <a:latin typeface="Franklin Gothic Demi Cond"/>
              </a:rPr>
              <a:t>Click to add name</a:t>
            </a:r>
            <a:endParaRPr b="0" lang="en-US" sz="1600" spc="-1" strike="noStrike">
              <a:solidFill>
                <a:srgbClr val="000000"/>
              </a:solidFill>
              <a:latin typeface="Univers Light"/>
            </a:endParaRPr>
          </a:p>
        </p:txBody>
      </p:sp>
      <p:sp>
        <p:nvSpPr>
          <p:cNvPr id="361" name="PlaceHolder 16"/>
          <p:cNvSpPr>
            <a:spLocks noGrp="1"/>
          </p:cNvSpPr>
          <p:nvPr>
            <p:ph type="body"/>
          </p:nvPr>
        </p:nvSpPr>
        <p:spPr>
          <a:xfrm>
            <a:off x="8845920" y="3142440"/>
            <a:ext cx="2069280" cy="572760"/>
          </a:xfrm>
          <a:prstGeom prst="rect">
            <a:avLst/>
          </a:prstGeom>
        </p:spPr>
        <p:txBody>
          <a:bodyPr lIns="90000" rIns="90000" tIns="45000" bIns="45000"/>
          <a:p>
            <a:pPr algn="ctr">
              <a:lnSpc>
                <a:spcPct val="100000"/>
              </a:lnSpc>
              <a:spcBef>
                <a:spcPts val="1001"/>
              </a:spcBef>
            </a:pPr>
            <a:r>
              <a:rPr b="0" lang="en-US" sz="1200" spc="97" strike="noStrike">
                <a:solidFill>
                  <a:srgbClr val="ffffff"/>
                </a:solidFill>
                <a:latin typeface="Univers Light"/>
              </a:rPr>
              <a:t>Click to add title</a:t>
            </a:r>
            <a:endParaRPr b="0" lang="en-US" sz="1200" spc="-1" strike="noStrike">
              <a:solidFill>
                <a:srgbClr val="000000"/>
              </a:solidFill>
              <a:latin typeface="Univers Light"/>
            </a:endParaRPr>
          </a:p>
        </p:txBody>
      </p:sp>
      <p:sp>
        <p:nvSpPr>
          <p:cNvPr id="362" name="PlaceHolder 17"/>
          <p:cNvSpPr>
            <a:spLocks noGrp="1"/>
          </p:cNvSpPr>
          <p:nvPr>
            <p:ph type="body"/>
          </p:nvPr>
        </p:nvSpPr>
        <p:spPr>
          <a:xfrm>
            <a:off x="1620360" y="3853080"/>
            <a:ext cx="1411560" cy="1146960"/>
          </a:xfrm>
          <a:prstGeom prst="rect">
            <a:avLst/>
          </a:prstGeom>
        </p:spPr>
        <p:txBody>
          <a:bodyPr lIns="90000" rIns="90000" tIns="45000" bIns="45000"/>
          <a:p>
            <a:pPr algn="ctr">
              <a:lnSpc>
                <a:spcPct val="100000"/>
              </a:lnSpc>
            </a:pPr>
            <a:r>
              <a:rPr b="0" lang="en-US" sz="1800" spc="-1" strike="noStrike">
                <a:solidFill>
                  <a:srgbClr val="000000"/>
                </a:solidFill>
                <a:latin typeface="Univers Light"/>
              </a:rPr>
              <a:t>Click to add photo</a:t>
            </a:r>
            <a:endParaRPr b="0" lang="en-US" sz="1800" spc="-1" strike="noStrike">
              <a:solidFill>
                <a:srgbClr val="000000"/>
              </a:solidFill>
              <a:latin typeface="Univers Light"/>
            </a:endParaRPr>
          </a:p>
        </p:txBody>
      </p:sp>
      <p:sp>
        <p:nvSpPr>
          <p:cNvPr id="363" name="PlaceHolder 18"/>
          <p:cNvSpPr>
            <a:spLocks noGrp="1"/>
          </p:cNvSpPr>
          <p:nvPr>
            <p:ph type="body"/>
          </p:nvPr>
        </p:nvSpPr>
        <p:spPr>
          <a:xfrm>
            <a:off x="1291680" y="5005440"/>
            <a:ext cx="2069280" cy="475920"/>
          </a:xfrm>
          <a:prstGeom prst="rect">
            <a:avLst/>
          </a:prstGeom>
        </p:spPr>
        <p:txBody>
          <a:bodyPr lIns="90000" rIns="90000" tIns="45000" bIns="45000" anchor="b"/>
          <a:p>
            <a:pPr algn="ctr">
              <a:lnSpc>
                <a:spcPct val="90000"/>
              </a:lnSpc>
              <a:spcBef>
                <a:spcPts val="1001"/>
              </a:spcBef>
            </a:pPr>
            <a:r>
              <a:rPr b="0" lang="en-US" sz="1600" spc="199" strike="noStrike" cap="all">
                <a:solidFill>
                  <a:srgbClr val="ffffff"/>
                </a:solidFill>
                <a:latin typeface="Franklin Gothic Demi Cond"/>
              </a:rPr>
              <a:t>Click to add name</a:t>
            </a:r>
            <a:endParaRPr b="0" lang="en-US" sz="1600" spc="-1" strike="noStrike">
              <a:solidFill>
                <a:srgbClr val="000000"/>
              </a:solidFill>
              <a:latin typeface="Univers Light"/>
            </a:endParaRPr>
          </a:p>
        </p:txBody>
      </p:sp>
      <p:sp>
        <p:nvSpPr>
          <p:cNvPr id="364" name="PlaceHolder 19"/>
          <p:cNvSpPr>
            <a:spLocks noGrp="1"/>
          </p:cNvSpPr>
          <p:nvPr>
            <p:ph type="body"/>
          </p:nvPr>
        </p:nvSpPr>
        <p:spPr>
          <a:xfrm>
            <a:off x="1291680" y="5481000"/>
            <a:ext cx="2069280" cy="556560"/>
          </a:xfrm>
          <a:prstGeom prst="rect">
            <a:avLst/>
          </a:prstGeom>
        </p:spPr>
        <p:txBody>
          <a:bodyPr lIns="90000" rIns="90000" tIns="45000" bIns="45000"/>
          <a:p>
            <a:pPr algn="ctr">
              <a:lnSpc>
                <a:spcPct val="100000"/>
              </a:lnSpc>
              <a:spcBef>
                <a:spcPts val="1001"/>
              </a:spcBef>
            </a:pPr>
            <a:r>
              <a:rPr b="0" lang="en-US" sz="1200" spc="97" strike="noStrike">
                <a:solidFill>
                  <a:srgbClr val="ffffff"/>
                </a:solidFill>
                <a:latin typeface="Univers Light"/>
              </a:rPr>
              <a:t>Click to add title</a:t>
            </a:r>
            <a:endParaRPr b="0" lang="en-US" sz="1200" spc="-1" strike="noStrike">
              <a:solidFill>
                <a:srgbClr val="000000"/>
              </a:solidFill>
              <a:latin typeface="Univers Light"/>
            </a:endParaRPr>
          </a:p>
        </p:txBody>
      </p:sp>
      <p:sp>
        <p:nvSpPr>
          <p:cNvPr id="365" name="PlaceHolder 20"/>
          <p:cNvSpPr>
            <a:spLocks noGrp="1"/>
          </p:cNvSpPr>
          <p:nvPr>
            <p:ph type="body"/>
          </p:nvPr>
        </p:nvSpPr>
        <p:spPr>
          <a:xfrm>
            <a:off x="4119480" y="3853080"/>
            <a:ext cx="1411560" cy="1146960"/>
          </a:xfrm>
          <a:prstGeom prst="rect">
            <a:avLst/>
          </a:prstGeom>
        </p:spPr>
        <p:txBody>
          <a:bodyPr lIns="90000" rIns="90000" tIns="45000" bIns="45000"/>
          <a:p>
            <a:pPr algn="ctr">
              <a:lnSpc>
                <a:spcPct val="100000"/>
              </a:lnSpc>
            </a:pPr>
            <a:r>
              <a:rPr b="0" lang="en-US" sz="1800" spc="-1" strike="noStrike">
                <a:solidFill>
                  <a:srgbClr val="000000"/>
                </a:solidFill>
                <a:latin typeface="Univers Light"/>
              </a:rPr>
              <a:t>Click to add photo</a:t>
            </a:r>
            <a:endParaRPr b="0" lang="en-US" sz="1800" spc="-1" strike="noStrike">
              <a:solidFill>
                <a:srgbClr val="000000"/>
              </a:solidFill>
              <a:latin typeface="Univers Light"/>
            </a:endParaRPr>
          </a:p>
        </p:txBody>
      </p:sp>
      <p:sp>
        <p:nvSpPr>
          <p:cNvPr id="366" name="PlaceHolder 21"/>
          <p:cNvSpPr>
            <a:spLocks noGrp="1"/>
          </p:cNvSpPr>
          <p:nvPr>
            <p:ph type="body"/>
          </p:nvPr>
        </p:nvSpPr>
        <p:spPr>
          <a:xfrm>
            <a:off x="3791520" y="5006520"/>
            <a:ext cx="2069280" cy="475920"/>
          </a:xfrm>
          <a:prstGeom prst="rect">
            <a:avLst/>
          </a:prstGeom>
        </p:spPr>
        <p:txBody>
          <a:bodyPr lIns="90000" rIns="90000" tIns="45000" bIns="45000" anchor="b"/>
          <a:p>
            <a:pPr algn="ctr">
              <a:lnSpc>
                <a:spcPct val="90000"/>
              </a:lnSpc>
              <a:spcBef>
                <a:spcPts val="1001"/>
              </a:spcBef>
            </a:pPr>
            <a:r>
              <a:rPr b="0" lang="en-US" sz="1600" spc="199" strike="noStrike" cap="all">
                <a:solidFill>
                  <a:srgbClr val="ffffff"/>
                </a:solidFill>
                <a:latin typeface="Franklin Gothic Demi Cond"/>
              </a:rPr>
              <a:t>Click to add name</a:t>
            </a:r>
            <a:endParaRPr b="0" lang="en-US" sz="1600" spc="-1" strike="noStrike">
              <a:solidFill>
                <a:srgbClr val="000000"/>
              </a:solidFill>
              <a:latin typeface="Univers Light"/>
            </a:endParaRPr>
          </a:p>
        </p:txBody>
      </p:sp>
      <p:sp>
        <p:nvSpPr>
          <p:cNvPr id="367" name="PlaceHolder 22"/>
          <p:cNvSpPr>
            <a:spLocks noGrp="1"/>
          </p:cNvSpPr>
          <p:nvPr>
            <p:ph type="body"/>
          </p:nvPr>
        </p:nvSpPr>
        <p:spPr>
          <a:xfrm>
            <a:off x="3791520" y="5482080"/>
            <a:ext cx="2069280" cy="556560"/>
          </a:xfrm>
          <a:prstGeom prst="rect">
            <a:avLst/>
          </a:prstGeom>
        </p:spPr>
        <p:txBody>
          <a:bodyPr lIns="90000" rIns="90000" tIns="45000" bIns="45000"/>
          <a:p>
            <a:pPr algn="ctr">
              <a:lnSpc>
                <a:spcPct val="100000"/>
              </a:lnSpc>
              <a:spcBef>
                <a:spcPts val="1001"/>
              </a:spcBef>
            </a:pPr>
            <a:r>
              <a:rPr b="0" lang="en-US" sz="1200" spc="97" strike="noStrike">
                <a:solidFill>
                  <a:srgbClr val="ffffff"/>
                </a:solidFill>
                <a:latin typeface="Univers Light"/>
              </a:rPr>
              <a:t>Click to add title</a:t>
            </a:r>
            <a:endParaRPr b="0" lang="en-US" sz="1200" spc="-1" strike="noStrike">
              <a:solidFill>
                <a:srgbClr val="000000"/>
              </a:solidFill>
              <a:latin typeface="Univers Light"/>
            </a:endParaRPr>
          </a:p>
        </p:txBody>
      </p:sp>
      <p:sp>
        <p:nvSpPr>
          <p:cNvPr id="368" name="PlaceHolder 23"/>
          <p:cNvSpPr>
            <a:spLocks noGrp="1"/>
          </p:cNvSpPr>
          <p:nvPr>
            <p:ph type="body"/>
          </p:nvPr>
        </p:nvSpPr>
        <p:spPr>
          <a:xfrm>
            <a:off x="6549120" y="3853080"/>
            <a:ext cx="1411560" cy="1146960"/>
          </a:xfrm>
          <a:prstGeom prst="rect">
            <a:avLst/>
          </a:prstGeom>
        </p:spPr>
        <p:txBody>
          <a:bodyPr lIns="90000" rIns="90000" tIns="45000" bIns="45000"/>
          <a:p>
            <a:pPr algn="ctr">
              <a:lnSpc>
                <a:spcPct val="100000"/>
              </a:lnSpc>
            </a:pPr>
            <a:r>
              <a:rPr b="0" lang="en-US" sz="1800" spc="-1" strike="noStrike">
                <a:solidFill>
                  <a:srgbClr val="000000"/>
                </a:solidFill>
                <a:latin typeface="Univers Light"/>
              </a:rPr>
              <a:t>Click to add photo</a:t>
            </a:r>
            <a:endParaRPr b="0" lang="en-US" sz="1800" spc="-1" strike="noStrike">
              <a:solidFill>
                <a:srgbClr val="000000"/>
              </a:solidFill>
              <a:latin typeface="Univers Light"/>
            </a:endParaRPr>
          </a:p>
        </p:txBody>
      </p:sp>
      <p:sp>
        <p:nvSpPr>
          <p:cNvPr id="369" name="PlaceHolder 24"/>
          <p:cNvSpPr>
            <a:spLocks noGrp="1"/>
          </p:cNvSpPr>
          <p:nvPr>
            <p:ph type="body"/>
          </p:nvPr>
        </p:nvSpPr>
        <p:spPr>
          <a:xfrm>
            <a:off x="6323760" y="5000400"/>
            <a:ext cx="2069280" cy="475920"/>
          </a:xfrm>
          <a:prstGeom prst="rect">
            <a:avLst/>
          </a:prstGeom>
        </p:spPr>
        <p:txBody>
          <a:bodyPr lIns="90000" rIns="90000" tIns="45000" bIns="45000" anchor="b"/>
          <a:p>
            <a:pPr algn="ctr">
              <a:lnSpc>
                <a:spcPct val="90000"/>
              </a:lnSpc>
              <a:spcBef>
                <a:spcPts val="1001"/>
              </a:spcBef>
            </a:pPr>
            <a:r>
              <a:rPr b="0" lang="en-US" sz="1600" spc="199" strike="noStrike" cap="all">
                <a:solidFill>
                  <a:srgbClr val="ffffff"/>
                </a:solidFill>
                <a:latin typeface="Franklin Gothic Demi Cond"/>
              </a:rPr>
              <a:t>Click to add name</a:t>
            </a:r>
            <a:endParaRPr b="0" lang="en-US" sz="1600" spc="-1" strike="noStrike">
              <a:solidFill>
                <a:srgbClr val="000000"/>
              </a:solidFill>
              <a:latin typeface="Univers Light"/>
            </a:endParaRPr>
          </a:p>
        </p:txBody>
      </p:sp>
      <p:sp>
        <p:nvSpPr>
          <p:cNvPr id="370" name="PlaceHolder 25"/>
          <p:cNvSpPr>
            <a:spLocks noGrp="1"/>
          </p:cNvSpPr>
          <p:nvPr>
            <p:ph type="body"/>
          </p:nvPr>
        </p:nvSpPr>
        <p:spPr>
          <a:xfrm>
            <a:off x="6323760" y="5475960"/>
            <a:ext cx="2069280" cy="556560"/>
          </a:xfrm>
          <a:prstGeom prst="rect">
            <a:avLst/>
          </a:prstGeom>
        </p:spPr>
        <p:txBody>
          <a:bodyPr lIns="90000" rIns="90000" tIns="45000" bIns="45000"/>
          <a:p>
            <a:pPr algn="ctr">
              <a:lnSpc>
                <a:spcPct val="100000"/>
              </a:lnSpc>
              <a:spcBef>
                <a:spcPts val="1001"/>
              </a:spcBef>
            </a:pPr>
            <a:r>
              <a:rPr b="0" lang="en-US" sz="1200" spc="97" strike="noStrike">
                <a:solidFill>
                  <a:srgbClr val="ffffff"/>
                </a:solidFill>
                <a:latin typeface="Univers Light"/>
              </a:rPr>
              <a:t>Click to add title</a:t>
            </a:r>
            <a:endParaRPr b="0" lang="en-US" sz="1200" spc="-1" strike="noStrike">
              <a:solidFill>
                <a:srgbClr val="000000"/>
              </a:solidFill>
              <a:latin typeface="Univers Light"/>
            </a:endParaRPr>
          </a:p>
        </p:txBody>
      </p:sp>
      <p:sp>
        <p:nvSpPr>
          <p:cNvPr id="371" name="PlaceHolder 26"/>
          <p:cNvSpPr>
            <a:spLocks noGrp="1"/>
          </p:cNvSpPr>
          <p:nvPr>
            <p:ph type="body"/>
          </p:nvPr>
        </p:nvSpPr>
        <p:spPr>
          <a:xfrm>
            <a:off x="9174960" y="3853080"/>
            <a:ext cx="1411560" cy="1146960"/>
          </a:xfrm>
          <a:prstGeom prst="rect">
            <a:avLst/>
          </a:prstGeom>
        </p:spPr>
        <p:txBody>
          <a:bodyPr lIns="90000" rIns="90000" tIns="45000" bIns="45000"/>
          <a:p>
            <a:pPr algn="ctr">
              <a:lnSpc>
                <a:spcPct val="100000"/>
              </a:lnSpc>
            </a:pPr>
            <a:r>
              <a:rPr b="0" lang="en-US" sz="1800" spc="-1" strike="noStrike">
                <a:solidFill>
                  <a:srgbClr val="000000"/>
                </a:solidFill>
                <a:latin typeface="Univers Light"/>
              </a:rPr>
              <a:t>Click to add photo</a:t>
            </a:r>
            <a:endParaRPr b="0" lang="en-US" sz="1800" spc="-1" strike="noStrike">
              <a:solidFill>
                <a:srgbClr val="000000"/>
              </a:solidFill>
              <a:latin typeface="Univers Light"/>
            </a:endParaRPr>
          </a:p>
        </p:txBody>
      </p:sp>
      <p:sp>
        <p:nvSpPr>
          <p:cNvPr id="372" name="PlaceHolder 27"/>
          <p:cNvSpPr>
            <a:spLocks noGrp="1"/>
          </p:cNvSpPr>
          <p:nvPr>
            <p:ph type="body"/>
          </p:nvPr>
        </p:nvSpPr>
        <p:spPr>
          <a:xfrm>
            <a:off x="8845920" y="4999320"/>
            <a:ext cx="2069280" cy="475920"/>
          </a:xfrm>
          <a:prstGeom prst="rect">
            <a:avLst/>
          </a:prstGeom>
        </p:spPr>
        <p:txBody>
          <a:bodyPr lIns="90000" rIns="90000" tIns="45000" bIns="45000" anchor="b"/>
          <a:p>
            <a:pPr algn="ctr">
              <a:lnSpc>
                <a:spcPct val="90000"/>
              </a:lnSpc>
              <a:spcBef>
                <a:spcPts val="1001"/>
              </a:spcBef>
            </a:pPr>
            <a:r>
              <a:rPr b="0" lang="en-US" sz="1600" spc="199" strike="noStrike" cap="all">
                <a:solidFill>
                  <a:srgbClr val="ffffff"/>
                </a:solidFill>
                <a:latin typeface="Franklin Gothic Demi Cond"/>
              </a:rPr>
              <a:t>Click to add name</a:t>
            </a:r>
            <a:endParaRPr b="0" lang="en-US" sz="1600" spc="-1" strike="noStrike">
              <a:solidFill>
                <a:srgbClr val="000000"/>
              </a:solidFill>
              <a:latin typeface="Univers Light"/>
            </a:endParaRPr>
          </a:p>
        </p:txBody>
      </p:sp>
      <p:sp>
        <p:nvSpPr>
          <p:cNvPr id="373" name="PlaceHolder 28"/>
          <p:cNvSpPr>
            <a:spLocks noGrp="1"/>
          </p:cNvSpPr>
          <p:nvPr>
            <p:ph type="body"/>
          </p:nvPr>
        </p:nvSpPr>
        <p:spPr>
          <a:xfrm>
            <a:off x="8845920" y="5474880"/>
            <a:ext cx="2069280" cy="556560"/>
          </a:xfrm>
          <a:prstGeom prst="rect">
            <a:avLst/>
          </a:prstGeom>
        </p:spPr>
        <p:txBody>
          <a:bodyPr lIns="90000" rIns="90000" tIns="45000" bIns="45000"/>
          <a:p>
            <a:pPr algn="ctr">
              <a:lnSpc>
                <a:spcPct val="100000"/>
              </a:lnSpc>
              <a:spcBef>
                <a:spcPts val="1001"/>
              </a:spcBef>
            </a:pPr>
            <a:r>
              <a:rPr b="0" lang="en-US" sz="1200" spc="97" strike="noStrike">
                <a:solidFill>
                  <a:srgbClr val="ffffff"/>
                </a:solidFill>
                <a:latin typeface="Univers Light"/>
              </a:rPr>
              <a:t>Click to add title</a:t>
            </a:r>
            <a:endParaRPr b="0" lang="en-US" sz="1200" spc="-1" strike="noStrike">
              <a:solidFill>
                <a:srgbClr val="000000"/>
              </a:solidFill>
              <a:latin typeface="Univers Light"/>
            </a:endParaRPr>
          </a:p>
        </p:txBody>
      </p:sp>
      <p:sp>
        <p:nvSpPr>
          <p:cNvPr id="374" name="PlaceHolder 29"/>
          <p:cNvSpPr>
            <a:spLocks noGrp="1"/>
          </p:cNvSpPr>
          <p:nvPr>
            <p:ph type="sldNum"/>
          </p:nvPr>
        </p:nvSpPr>
        <p:spPr>
          <a:xfrm>
            <a:off x="753840" y="6356520"/>
            <a:ext cx="2742840" cy="364680"/>
          </a:xfrm>
          <a:prstGeom prst="rect">
            <a:avLst/>
          </a:prstGeom>
        </p:spPr>
        <p:txBody>
          <a:bodyPr anchor="ctr"/>
          <a:p>
            <a:pPr>
              <a:lnSpc>
                <a:spcPct val="100000"/>
              </a:lnSpc>
            </a:pPr>
            <a:fld id="{CB155F7E-D81E-4D83-939D-31366A236555}" type="slidenum">
              <a:rPr b="0" lang="en-US" sz="1000" spc="199" strike="noStrike">
                <a:solidFill>
                  <a:srgbClr val="ffffff"/>
                </a:solidFill>
                <a:latin typeface="Franklin Gothic Demi Cond"/>
              </a:rPr>
              <a:t>1</a:t>
            </a:fld>
            <a:endParaRPr b="0" lang="en-US" sz="1000" spc="-1" strike="noStrike">
              <a:latin typeface="Times New Roman"/>
            </a:endParaRPr>
          </a:p>
        </p:txBody>
      </p:sp>
      <p:sp>
        <p:nvSpPr>
          <p:cNvPr id="375" name="PlaceHolder 30"/>
          <p:cNvSpPr>
            <a:spLocks noGrp="1"/>
          </p:cNvSpPr>
          <p:nvPr>
            <p:ph type="ftr"/>
          </p:nvPr>
        </p:nvSpPr>
        <p:spPr>
          <a:xfrm>
            <a:off x="4038480" y="6356520"/>
            <a:ext cx="4114440" cy="364680"/>
          </a:xfrm>
          <a:prstGeom prst="rect">
            <a:avLst/>
          </a:prstGeom>
        </p:spPr>
        <p:txBody>
          <a:bodyPr anchor="ctr"/>
          <a:p>
            <a:pPr algn="ctr">
              <a:lnSpc>
                <a:spcPct val="100000"/>
              </a:lnSpc>
            </a:pPr>
            <a:r>
              <a:rPr b="0" lang="en-US" sz="1000" spc="199" strike="noStrike" cap="all">
                <a:solidFill>
                  <a:srgbClr val="ffffff"/>
                </a:solidFill>
                <a:latin typeface="Franklin Gothic Demi Cond"/>
              </a:rPr>
              <a:t>Presentation Title</a:t>
            </a:r>
            <a:endParaRPr b="0" lang="en-US" sz="1000" spc="-1" strike="noStrike">
              <a:latin typeface="Times New Roman"/>
            </a:endParaRPr>
          </a:p>
        </p:txBody>
      </p:sp>
      <p:sp>
        <p:nvSpPr>
          <p:cNvPr id="376" name="PlaceHolder 31"/>
          <p:cNvSpPr>
            <a:spLocks noGrp="1"/>
          </p:cNvSpPr>
          <p:nvPr>
            <p:ph type="dt"/>
          </p:nvPr>
        </p:nvSpPr>
        <p:spPr>
          <a:xfrm>
            <a:off x="8952480" y="6356520"/>
            <a:ext cx="2742840" cy="364680"/>
          </a:xfrm>
          <a:prstGeom prst="rect">
            <a:avLst/>
          </a:prstGeom>
        </p:spPr>
        <p:txBody>
          <a:bodyPr anchor="ctr"/>
          <a:p>
            <a:pPr algn="r">
              <a:lnSpc>
                <a:spcPct val="100000"/>
              </a:lnSpc>
            </a:pPr>
            <a:r>
              <a:rPr b="0" lang="en-US" sz="1000" spc="199" strike="noStrike" cap="all">
                <a:solidFill>
                  <a:srgbClr val="ffffff"/>
                </a:solidFill>
                <a:latin typeface="Franklin Gothic Demi Cond"/>
              </a:rPr>
              <a:t>20XX</a:t>
            </a:r>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73.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jpeg"/><Relationship Id="rId5" Type="http://schemas.openxmlformats.org/officeDocument/2006/relationships/slideLayout" Target="../slideLayouts/slideLayout85.xml"/>
</Relationships>
</file>

<file path=ppt/slides/_rels/slide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jpeg"/><Relationship Id="rId7" Type="http://schemas.openxmlformats.org/officeDocument/2006/relationships/image" Target="../media/image21.png"/><Relationship Id="rId8" Type="http://schemas.openxmlformats.org/officeDocument/2006/relationships/image" Target="../media/image22.png"/><Relationship Id="rId9" Type="http://schemas.openxmlformats.org/officeDocument/2006/relationships/slideLayout" Target="../slideLayouts/slideLayout9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3" name="Picture Placeholder 4" descr=""/>
          <p:cNvPicPr/>
          <p:nvPr/>
        </p:nvPicPr>
        <p:blipFill>
          <a:blip r:embed="rId1"/>
          <a:stretch/>
        </p:blipFill>
        <p:spPr>
          <a:xfrm>
            <a:off x="0" y="0"/>
            <a:ext cx="12191760" cy="6857640"/>
          </a:xfrm>
          <a:prstGeom prst="rect">
            <a:avLst/>
          </a:prstGeom>
          <a:ln>
            <a:noFill/>
          </a:ln>
        </p:spPr>
      </p:pic>
      <p:sp>
        <p:nvSpPr>
          <p:cNvPr id="414" name="TextShape 1"/>
          <p:cNvSpPr txBox="1"/>
          <p:nvPr/>
        </p:nvSpPr>
        <p:spPr>
          <a:xfrm>
            <a:off x="6433920" y="0"/>
            <a:ext cx="5757840" cy="5391000"/>
          </a:xfrm>
          <a:prstGeom prst="rect">
            <a:avLst/>
          </a:prstGeom>
          <a:solidFill>
            <a:srgbClr val="de6e2c">
              <a:alpha val="5000"/>
            </a:srgbClr>
          </a:solidFill>
          <a:ln>
            <a:noFill/>
          </a:ln>
        </p:spPr>
        <p:txBody>
          <a:bodyPr lIns="90000" rIns="90000" tIns="5394960" bIns="45000" anchor="b"/>
          <a:p>
            <a:pPr>
              <a:lnSpc>
                <a:spcPct val="80000"/>
              </a:lnSpc>
            </a:pPr>
            <a:r>
              <a:rPr b="1" lang="en-US" sz="6000" spc="199" strike="noStrike" cap="all">
                <a:solidFill>
                  <a:srgbClr val="ffffff"/>
                </a:solidFill>
                <a:latin typeface="Open Sans"/>
              </a:rPr>
              <a:t>Bene</a:t>
            </a:r>
            <a:r>
              <a:rPr b="1" lang="en-US" sz="6000" spc="199" strike="noStrike" cap="all">
                <a:solidFill>
                  <a:srgbClr val="ffffff"/>
                </a:solidFill>
                <a:latin typeface="Open Sans"/>
              </a:rPr>
              <a:t>fits </a:t>
            </a:r>
            <a:r>
              <a:rPr b="1" lang="en-US" sz="6000" spc="199" strike="noStrike" cap="all">
                <a:solidFill>
                  <a:srgbClr val="ffffff"/>
                </a:solidFill>
                <a:latin typeface="Open Sans"/>
              </a:rPr>
              <a:t>of </a:t>
            </a:r>
            <a:r>
              <a:rPr b="1" lang="en-US" sz="6000" spc="199" strike="noStrike" cap="all">
                <a:solidFill>
                  <a:srgbClr val="ffffff"/>
                </a:solidFill>
                <a:latin typeface="Open Sans"/>
              </a:rPr>
              <a:t>CI/CD</a:t>
            </a:r>
            <a:endParaRPr b="0" lang="en-US" sz="6000" spc="-1" strike="noStrike">
              <a:solidFill>
                <a:srgbClr val="000000"/>
              </a:solidFill>
              <a:latin typeface="Univers Light"/>
            </a:endParaRPr>
          </a:p>
        </p:txBody>
      </p:sp>
      <p:pic>
        <p:nvPicPr>
          <p:cNvPr id="415" name="Graphic 35" descr=""/>
          <p:cNvPicPr/>
          <p:nvPr/>
        </p:nvPicPr>
        <p:blipFill>
          <a:blip r:embed="rId2"/>
          <a:stretch/>
        </p:blipFill>
        <p:spPr>
          <a:xfrm>
            <a:off x="0" y="0"/>
            <a:ext cx="6433920" cy="6857640"/>
          </a:xfrm>
          <a:prstGeom prst="rect">
            <a:avLst/>
          </a:prstGeom>
          <a:ln>
            <a:noFill/>
          </a:ln>
        </p:spPr>
      </p:pic>
      <p:pic>
        <p:nvPicPr>
          <p:cNvPr id="416" name="Graphic 9" descr=""/>
          <p:cNvPicPr/>
          <p:nvPr/>
        </p:nvPicPr>
        <p:blipFill>
          <a:blip r:embed="rId3"/>
          <a:stretch/>
        </p:blipFill>
        <p:spPr>
          <a:xfrm>
            <a:off x="0" y="0"/>
            <a:ext cx="5981400" cy="685764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8" name="TextShape 1"/>
          <p:cNvSpPr txBox="1"/>
          <p:nvPr/>
        </p:nvSpPr>
        <p:spPr>
          <a:xfrm>
            <a:off x="735480" y="522000"/>
            <a:ext cx="10515240" cy="495000"/>
          </a:xfrm>
          <a:prstGeom prst="rect">
            <a:avLst/>
          </a:prstGeom>
          <a:noFill/>
          <a:ln>
            <a:noFill/>
          </a:ln>
        </p:spPr>
        <p:txBody>
          <a:bodyPr lIns="90000" rIns="90000" tIns="45000" bIns="45000" anchor="ctr"/>
          <a:p>
            <a:pPr>
              <a:lnSpc>
                <a:spcPct val="90000"/>
              </a:lnSpc>
            </a:pPr>
            <a:r>
              <a:rPr b="0" lang="en-US" sz="3200" spc="199" strike="noStrike" cap="all">
                <a:solidFill>
                  <a:srgbClr val="0a2540"/>
                </a:solidFill>
                <a:latin typeface="maven-pro"/>
              </a:rPr>
              <a:t>Business Benefits of CI/CD</a:t>
            </a:r>
            <a:endParaRPr b="0" lang="en-US" sz="3200" spc="-1" strike="noStrike">
              <a:solidFill>
                <a:srgbClr val="000000"/>
              </a:solidFill>
              <a:latin typeface="Univers Light"/>
            </a:endParaRPr>
          </a:p>
        </p:txBody>
      </p:sp>
      <p:sp>
        <p:nvSpPr>
          <p:cNvPr id="489" name="TextShape 2"/>
          <p:cNvSpPr txBox="1"/>
          <p:nvPr/>
        </p:nvSpPr>
        <p:spPr>
          <a:xfrm>
            <a:off x="753840" y="6356520"/>
            <a:ext cx="2742840" cy="364680"/>
          </a:xfrm>
          <a:prstGeom prst="rect">
            <a:avLst/>
          </a:prstGeom>
          <a:noFill/>
          <a:ln>
            <a:noFill/>
          </a:ln>
        </p:spPr>
        <p:txBody>
          <a:bodyPr anchor="ctr"/>
          <a:p>
            <a:pPr>
              <a:lnSpc>
                <a:spcPct val="100000"/>
              </a:lnSpc>
            </a:pPr>
            <a:fld id="{B893AC1D-6123-46ED-A7BA-3C47EE6D14B3}" type="slidenum">
              <a:rPr b="0" lang="en-US" sz="1000" spc="199" strike="noStrike">
                <a:solidFill>
                  <a:srgbClr val="ffffff"/>
                </a:solidFill>
                <a:latin typeface="Franklin Gothic Demi Cond"/>
              </a:rPr>
              <a:t>&lt;number&gt;</a:t>
            </a:fld>
            <a:endParaRPr b="0" lang="en-US" sz="1000" spc="-1" strike="noStrike">
              <a:latin typeface="Times New Roman"/>
            </a:endParaRPr>
          </a:p>
        </p:txBody>
      </p:sp>
      <p:sp>
        <p:nvSpPr>
          <p:cNvPr id="490" name="TextShape 3"/>
          <p:cNvSpPr txBox="1"/>
          <p:nvPr/>
        </p:nvSpPr>
        <p:spPr>
          <a:xfrm>
            <a:off x="4038480" y="6356520"/>
            <a:ext cx="4114440" cy="364680"/>
          </a:xfrm>
          <a:prstGeom prst="rect">
            <a:avLst/>
          </a:prstGeom>
          <a:noFill/>
          <a:ln>
            <a:noFill/>
          </a:ln>
        </p:spPr>
        <p:txBody>
          <a:bodyPr anchor="ctr"/>
          <a:p>
            <a:pPr algn="ctr">
              <a:lnSpc>
                <a:spcPct val="100000"/>
              </a:lnSpc>
            </a:pPr>
            <a:r>
              <a:rPr b="1" lang="en-US" sz="1000" spc="199" strike="noStrike" cap="all">
                <a:solidFill>
                  <a:srgbClr val="ffffff"/>
                </a:solidFill>
                <a:latin typeface="Open Sans"/>
              </a:rPr>
              <a:t>Benefits of CI/CD</a:t>
            </a:r>
            <a:endParaRPr b="0" lang="en-US" sz="1000" spc="-1" strike="noStrike">
              <a:latin typeface="Times New Roman"/>
            </a:endParaRPr>
          </a:p>
        </p:txBody>
      </p:sp>
      <p:sp>
        <p:nvSpPr>
          <p:cNvPr id="491" name="TextShape 4"/>
          <p:cNvSpPr txBox="1"/>
          <p:nvPr/>
        </p:nvSpPr>
        <p:spPr>
          <a:xfrm>
            <a:off x="753840" y="2025720"/>
            <a:ext cx="10580400" cy="4005000"/>
          </a:xfrm>
          <a:prstGeom prst="rect">
            <a:avLst/>
          </a:prstGeom>
          <a:noFill/>
          <a:ln>
            <a:noFill/>
          </a:ln>
        </p:spPr>
        <p:txBody>
          <a:bodyPr lIns="90000" rIns="90000" tIns="45000" bIns="45000"/>
          <a:p>
            <a:pPr marL="343080" indent="-342720">
              <a:lnSpc>
                <a:spcPct val="90000"/>
              </a:lnSpc>
              <a:spcBef>
                <a:spcPts val="1001"/>
              </a:spcBef>
              <a:buClr>
                <a:srgbClr val="0a2540"/>
              </a:buClr>
              <a:buFont typeface="Arial"/>
              <a:buChar char="•"/>
            </a:pPr>
            <a:r>
              <a:rPr b="0" lang="en-US" sz="2000" spc="-1" strike="noStrike">
                <a:solidFill>
                  <a:srgbClr val="0a2540"/>
                </a:solidFill>
                <a:latin typeface="Lato"/>
              </a:rPr>
              <a:t>CI/CD supports customer outcomes from a technical standpoint:</a:t>
            </a:r>
            <a:endParaRPr b="0" lang="en-US" sz="2000" spc="-1" strike="noStrike">
              <a:solidFill>
                <a:srgbClr val="000000"/>
              </a:solidFill>
              <a:latin typeface="Univers Light"/>
            </a:endParaRPr>
          </a:p>
          <a:p>
            <a:pPr lvl="1" marL="864000" indent="-324000">
              <a:spcBef>
                <a:spcPts val="1134"/>
              </a:spcBef>
              <a:buClr>
                <a:srgbClr val="000000"/>
              </a:buClr>
              <a:buSzPct val="75000"/>
              <a:buFont typeface="Symbol" charset="2"/>
              <a:buChar char=""/>
            </a:pPr>
            <a:r>
              <a:rPr b="0" lang="en-US" sz="2000" spc="-1" strike="noStrike">
                <a:solidFill>
                  <a:srgbClr val="0a2540"/>
                </a:solidFill>
                <a:latin typeface="Lato"/>
              </a:rPr>
              <a:t>When a product goes to market, organizations typically monitor and record user activity and collect feedback from consumers. This allows them to make sure that software bugs and usability issues don’t go undetected and cause lasting damage to the product’s (or the company’s) reputation.</a:t>
            </a:r>
            <a:endParaRPr b="0" lang="en-US" sz="2000" spc="-1" strike="noStrike">
              <a:solidFill>
                <a:srgbClr val="000000"/>
              </a:solidFill>
              <a:latin typeface="Univers Light"/>
            </a:endParaRPr>
          </a:p>
          <a:p>
            <a:pPr marL="343080" indent="-342720">
              <a:spcBef>
                <a:spcPts val="1417"/>
              </a:spcBef>
              <a:buClr>
                <a:srgbClr val="0a2540"/>
              </a:buClr>
              <a:buFont typeface="Arial"/>
              <a:buChar char="•"/>
            </a:pPr>
            <a:r>
              <a:rPr b="0" lang="en-US" sz="2000" spc="-1" strike="noStrike">
                <a:solidFill>
                  <a:srgbClr val="0a2540"/>
                </a:solidFill>
                <a:latin typeface="Lato"/>
              </a:rPr>
              <a:t>Boosts DevOps efficiency : </a:t>
            </a:r>
            <a:endParaRPr b="0" lang="en-US" sz="2000" spc="-1" strike="noStrike">
              <a:solidFill>
                <a:srgbClr val="000000"/>
              </a:solidFill>
              <a:latin typeface="Univers Light"/>
            </a:endParaRPr>
          </a:p>
          <a:p>
            <a:pPr lvl="1" marL="864000" indent="-324000">
              <a:spcBef>
                <a:spcPts val="1134"/>
              </a:spcBef>
              <a:buClr>
                <a:srgbClr val="000000"/>
              </a:buClr>
              <a:buSzPct val="75000"/>
              <a:buFont typeface="Symbol" charset="2"/>
              <a:buChar char=""/>
            </a:pPr>
            <a:r>
              <a:rPr b="0" lang="en-US" sz="2000" spc="-1" strike="noStrike">
                <a:solidFill>
                  <a:srgbClr val="0a2540"/>
                </a:solidFill>
                <a:latin typeface="Lato"/>
              </a:rPr>
              <a:t>CI/CD automation can eliminate manual tasks, prevent coding errors, detect problems before deployment, allowing teams to work faster without compromising quality. Because it takes less time for development teams to find and fix problems during the production process, CI/CD can dramatically accelerate release rates. What’s more, organizations can support recurring releases if code is developed in an automated testing pipeline.</a:t>
            </a:r>
            <a:endParaRPr b="0" lang="en-US" sz="2000" spc="-1" strike="noStrike">
              <a:solidFill>
                <a:srgbClr val="000000"/>
              </a:solidFill>
              <a:latin typeface="Univers Light"/>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2" name="TextShape 1"/>
          <p:cNvSpPr txBox="1"/>
          <p:nvPr/>
        </p:nvSpPr>
        <p:spPr>
          <a:xfrm>
            <a:off x="735480" y="522000"/>
            <a:ext cx="10515240" cy="495000"/>
          </a:xfrm>
          <a:prstGeom prst="rect">
            <a:avLst/>
          </a:prstGeom>
          <a:noFill/>
          <a:ln>
            <a:noFill/>
          </a:ln>
        </p:spPr>
        <p:txBody>
          <a:bodyPr lIns="90000" rIns="90000" tIns="45000" bIns="45000" anchor="ctr"/>
          <a:p>
            <a:pPr>
              <a:lnSpc>
                <a:spcPct val="90000"/>
              </a:lnSpc>
            </a:pPr>
            <a:r>
              <a:rPr b="0" lang="en-US" sz="3200" spc="199" strike="noStrike" cap="all">
                <a:solidFill>
                  <a:srgbClr val="0a2540"/>
                </a:solidFill>
                <a:latin typeface="maven-pro"/>
              </a:rPr>
              <a:t>Business Benefits of CI/CD</a:t>
            </a:r>
            <a:endParaRPr b="0" lang="en-US" sz="3200" spc="-1" strike="noStrike">
              <a:solidFill>
                <a:srgbClr val="000000"/>
              </a:solidFill>
              <a:latin typeface="Univers Light"/>
            </a:endParaRPr>
          </a:p>
        </p:txBody>
      </p:sp>
      <p:sp>
        <p:nvSpPr>
          <p:cNvPr id="493" name="TextShape 2"/>
          <p:cNvSpPr txBox="1"/>
          <p:nvPr/>
        </p:nvSpPr>
        <p:spPr>
          <a:xfrm>
            <a:off x="753840" y="6356520"/>
            <a:ext cx="2742840" cy="364680"/>
          </a:xfrm>
          <a:prstGeom prst="rect">
            <a:avLst/>
          </a:prstGeom>
          <a:noFill/>
          <a:ln>
            <a:noFill/>
          </a:ln>
        </p:spPr>
        <p:txBody>
          <a:bodyPr anchor="ctr"/>
          <a:p>
            <a:pPr>
              <a:lnSpc>
                <a:spcPct val="100000"/>
              </a:lnSpc>
            </a:pPr>
            <a:fld id="{6E1D7E9B-B068-4CF4-97E9-5784656B67D6}" type="slidenum">
              <a:rPr b="0" lang="en-US" sz="1000" spc="199" strike="noStrike">
                <a:solidFill>
                  <a:srgbClr val="ffffff"/>
                </a:solidFill>
                <a:latin typeface="Franklin Gothic Demi Cond"/>
              </a:rPr>
              <a:t>&lt;number&gt;</a:t>
            </a:fld>
            <a:endParaRPr b="0" lang="en-US" sz="1000" spc="-1" strike="noStrike">
              <a:latin typeface="Times New Roman"/>
            </a:endParaRPr>
          </a:p>
        </p:txBody>
      </p:sp>
      <p:sp>
        <p:nvSpPr>
          <p:cNvPr id="494" name="TextShape 3"/>
          <p:cNvSpPr txBox="1"/>
          <p:nvPr/>
        </p:nvSpPr>
        <p:spPr>
          <a:xfrm>
            <a:off x="4038480" y="6356520"/>
            <a:ext cx="4114440" cy="364680"/>
          </a:xfrm>
          <a:prstGeom prst="rect">
            <a:avLst/>
          </a:prstGeom>
          <a:noFill/>
          <a:ln>
            <a:noFill/>
          </a:ln>
        </p:spPr>
        <p:txBody>
          <a:bodyPr anchor="ctr"/>
          <a:p>
            <a:pPr algn="ctr">
              <a:lnSpc>
                <a:spcPct val="100000"/>
              </a:lnSpc>
            </a:pPr>
            <a:r>
              <a:rPr b="1" lang="en-US" sz="1000" spc="199" strike="noStrike" cap="all">
                <a:solidFill>
                  <a:srgbClr val="ffffff"/>
                </a:solidFill>
                <a:latin typeface="Open Sans"/>
              </a:rPr>
              <a:t>Benefits of CI/CD</a:t>
            </a:r>
            <a:endParaRPr b="0" lang="en-US" sz="1000" spc="-1" strike="noStrike">
              <a:latin typeface="Times New Roman"/>
            </a:endParaRPr>
          </a:p>
        </p:txBody>
      </p:sp>
      <p:sp>
        <p:nvSpPr>
          <p:cNvPr id="495" name="TextShape 4"/>
          <p:cNvSpPr txBox="1"/>
          <p:nvPr/>
        </p:nvSpPr>
        <p:spPr>
          <a:xfrm>
            <a:off x="753840" y="2025720"/>
            <a:ext cx="10580400" cy="4005000"/>
          </a:xfrm>
          <a:prstGeom prst="rect">
            <a:avLst/>
          </a:prstGeom>
          <a:noFill/>
          <a:ln>
            <a:noFill/>
          </a:ln>
        </p:spPr>
        <p:txBody>
          <a:bodyPr lIns="90000" rIns="90000" tIns="45000" bIns="45000"/>
          <a:p>
            <a:pPr marL="343080" indent="-342720">
              <a:lnSpc>
                <a:spcPct val="90000"/>
              </a:lnSpc>
              <a:spcBef>
                <a:spcPts val="1001"/>
              </a:spcBef>
              <a:buClr>
                <a:srgbClr val="0a2540"/>
              </a:buClr>
              <a:buFont typeface="Arial"/>
              <a:buChar char="•"/>
            </a:pPr>
            <a:r>
              <a:rPr b="0" lang="en-US" sz="2000" spc="-1" strike="noStrike">
                <a:solidFill>
                  <a:srgbClr val="0a2540"/>
                </a:solidFill>
                <a:latin typeface="Lato"/>
              </a:rPr>
              <a:t>Reduce Costs and Boost Profits : </a:t>
            </a:r>
            <a:endParaRPr b="0" lang="en-US" sz="2000" spc="-1" strike="noStrike">
              <a:solidFill>
                <a:srgbClr val="000000"/>
              </a:solidFill>
              <a:latin typeface="Univers Light"/>
            </a:endParaRPr>
          </a:p>
          <a:p>
            <a:pPr lvl="1" marL="864000" indent="-324000">
              <a:spcBef>
                <a:spcPts val="1134"/>
              </a:spcBef>
              <a:buClr>
                <a:srgbClr val="000000"/>
              </a:buClr>
              <a:buSzPct val="75000"/>
              <a:buFont typeface="Symbol" charset="2"/>
              <a:buChar char=""/>
            </a:pPr>
            <a:r>
              <a:rPr b="0" lang="en-US" sz="2000" spc="-1" strike="noStrike">
                <a:solidFill>
                  <a:srgbClr val="0a2540"/>
                </a:solidFill>
                <a:latin typeface="Lato"/>
              </a:rPr>
              <a:t>CI/CD is also good for the bottom line. It standardizes deployment processes across all projects, and, done right, it enables teams to systematically test every change made to the source code.</a:t>
            </a:r>
            <a:endParaRPr b="0" lang="en-US" sz="2000" spc="-1" strike="noStrike">
              <a:solidFill>
                <a:srgbClr val="000000"/>
              </a:solidFill>
              <a:latin typeface="Univers Light"/>
            </a:endParaRPr>
          </a:p>
          <a:p>
            <a:pPr lvl="1" marL="864000" indent="-324000">
              <a:spcBef>
                <a:spcPts val="1134"/>
              </a:spcBef>
              <a:buClr>
                <a:srgbClr val="000000"/>
              </a:buClr>
              <a:buSzPct val="75000"/>
              <a:buFont typeface="Symbol" charset="2"/>
              <a:buChar char=""/>
            </a:pPr>
            <a:r>
              <a:rPr b="0" lang="en-US" sz="2000" spc="-1" strike="noStrike">
                <a:solidFill>
                  <a:srgbClr val="0a2540"/>
                </a:solidFill>
                <a:latin typeface="Lato"/>
              </a:rPr>
              <a:t>As a result, this process stands to dramatically reduce the likelihood that any bugs or errors slip through the cracks and cause problems down the line. Done right, this practice can lower development costs by eliminating many of the costs incurred while building and testing code changes.</a:t>
            </a:r>
            <a:endParaRPr b="0" lang="en-US" sz="2000" spc="-1" strike="noStrike">
              <a:solidFill>
                <a:srgbClr val="000000"/>
              </a:solidFill>
              <a:latin typeface="Univers Light"/>
            </a:endParaRPr>
          </a:p>
          <a:p>
            <a:pPr lvl="1" marL="864000" indent="-324000">
              <a:spcBef>
                <a:spcPts val="1134"/>
              </a:spcBef>
              <a:buClr>
                <a:srgbClr val="000000"/>
              </a:buClr>
              <a:buSzPct val="75000"/>
              <a:buFont typeface="Symbol" charset="2"/>
              <a:buChar char=""/>
            </a:pPr>
            <a:r>
              <a:rPr b="0" lang="en-US" sz="2000" spc="-1" strike="noStrike">
                <a:solidFill>
                  <a:srgbClr val="0a2540"/>
                </a:solidFill>
                <a:latin typeface="Lato"/>
              </a:rPr>
              <a:t>Teams spend less time on testing and bug fixes, meaning organizations spend less money on tasks that don’t provide any value to the business or its customers.</a:t>
            </a:r>
            <a:endParaRPr b="0" lang="en-US" sz="2000" spc="-1" strike="noStrike">
              <a:solidFill>
                <a:srgbClr val="000000"/>
              </a:solidFill>
              <a:latin typeface="Univers Light"/>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96" name="Picture Placeholder 7" descr=""/>
          <p:cNvPicPr/>
          <p:nvPr/>
        </p:nvPicPr>
        <p:blipFill>
          <a:blip r:embed="rId1"/>
          <a:srcRect l="0" t="7527" r="0" b="7527"/>
          <a:stretch/>
        </p:blipFill>
        <p:spPr>
          <a:xfrm>
            <a:off x="0" y="0"/>
            <a:ext cx="12191760" cy="6857640"/>
          </a:xfrm>
          <a:prstGeom prst="rect">
            <a:avLst/>
          </a:prstGeom>
          <a:ln>
            <a:noFill/>
          </a:ln>
        </p:spPr>
      </p:pic>
      <p:sp>
        <p:nvSpPr>
          <p:cNvPr id="497" name="TextShape 1"/>
          <p:cNvSpPr txBox="1"/>
          <p:nvPr/>
        </p:nvSpPr>
        <p:spPr>
          <a:xfrm>
            <a:off x="0" y="0"/>
            <a:ext cx="5969880" cy="4684320"/>
          </a:xfrm>
          <a:prstGeom prst="rect">
            <a:avLst/>
          </a:prstGeom>
          <a:solidFill>
            <a:srgbClr val="2b2d3a">
              <a:alpha val="9000"/>
            </a:srgbClr>
          </a:solidFill>
          <a:ln>
            <a:noFill/>
          </a:ln>
        </p:spPr>
        <p:txBody>
          <a:bodyPr lIns="822960" rIns="90000" tIns="45000" bIns="45000" anchor="b"/>
          <a:p>
            <a:pPr>
              <a:lnSpc>
                <a:spcPct val="80000"/>
              </a:lnSpc>
              <a:spcBef>
                <a:spcPts val="1001"/>
              </a:spcBef>
            </a:pPr>
            <a:r>
              <a:rPr b="1" lang="en-US" sz="4000" spc="199" strike="noStrike" cap="all">
                <a:solidFill>
                  <a:srgbClr val="ffff00"/>
                </a:solidFill>
                <a:latin typeface="maven-pro"/>
              </a:rPr>
              <a:t>Thanks</a:t>
            </a:r>
            <a:endParaRPr b="0" lang="en-US" sz="4000" spc="-1" strike="noStrike">
              <a:solidFill>
                <a:srgbClr val="000000"/>
              </a:solidFill>
              <a:latin typeface="Univers Light"/>
            </a:endParaRPr>
          </a:p>
        </p:txBody>
      </p:sp>
      <p:sp>
        <p:nvSpPr>
          <p:cNvPr id="498" name="TextShape 2"/>
          <p:cNvSpPr txBox="1"/>
          <p:nvPr/>
        </p:nvSpPr>
        <p:spPr>
          <a:xfrm>
            <a:off x="753840" y="6356520"/>
            <a:ext cx="2742840" cy="364680"/>
          </a:xfrm>
          <a:prstGeom prst="rect">
            <a:avLst/>
          </a:prstGeom>
          <a:noFill/>
          <a:ln>
            <a:noFill/>
          </a:ln>
        </p:spPr>
        <p:txBody>
          <a:bodyPr anchor="ctr"/>
          <a:p>
            <a:pPr>
              <a:lnSpc>
                <a:spcPct val="100000"/>
              </a:lnSpc>
            </a:pPr>
            <a:fld id="{BD30A92E-6482-4F34-9AB6-D1B801163067}" type="slidenum">
              <a:rPr b="0" lang="en-US" sz="1000" spc="199" strike="noStrike">
                <a:solidFill>
                  <a:srgbClr val="ffffff"/>
                </a:solidFill>
                <a:latin typeface="Franklin Gothic Demi Cond"/>
              </a:rPr>
              <a:t>&lt;number&gt;</a:t>
            </a:fld>
            <a:endParaRPr b="0" lang="en-US" sz="1000" spc="-1" strike="noStrike">
              <a:latin typeface="Times New Roman"/>
            </a:endParaRPr>
          </a:p>
        </p:txBody>
      </p:sp>
      <p:sp>
        <p:nvSpPr>
          <p:cNvPr id="499" name="TextShape 3"/>
          <p:cNvSpPr txBox="1"/>
          <p:nvPr/>
        </p:nvSpPr>
        <p:spPr>
          <a:xfrm>
            <a:off x="4038480" y="6356520"/>
            <a:ext cx="4114440" cy="364680"/>
          </a:xfrm>
          <a:prstGeom prst="rect">
            <a:avLst/>
          </a:prstGeom>
          <a:noFill/>
          <a:ln>
            <a:noFill/>
          </a:ln>
        </p:spPr>
        <p:txBody>
          <a:bodyPr anchor="ctr"/>
          <a:p>
            <a:pPr algn="ctr">
              <a:lnSpc>
                <a:spcPct val="100000"/>
              </a:lnSpc>
            </a:pPr>
            <a:r>
              <a:rPr b="1" lang="en-US" sz="1000" spc="199" strike="noStrike" cap="all">
                <a:solidFill>
                  <a:srgbClr val="ffffff"/>
                </a:solidFill>
                <a:latin typeface="Open Sans"/>
              </a:rPr>
              <a:t>Benefits of CI/CD</a:t>
            </a:r>
            <a:endParaRPr b="0" lang="en-US" sz="1000" spc="-1" strike="noStrike">
              <a:latin typeface="Times New Roman"/>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TextShape 1"/>
          <p:cNvSpPr txBox="1"/>
          <p:nvPr/>
        </p:nvSpPr>
        <p:spPr>
          <a:xfrm>
            <a:off x="6559920" y="1209600"/>
            <a:ext cx="5135400" cy="495000"/>
          </a:xfrm>
          <a:prstGeom prst="rect">
            <a:avLst/>
          </a:prstGeom>
          <a:noFill/>
          <a:ln>
            <a:noFill/>
          </a:ln>
        </p:spPr>
        <p:txBody>
          <a:bodyPr lIns="90000" rIns="90000" tIns="45000" bIns="45000"/>
          <a:p>
            <a:pPr>
              <a:lnSpc>
                <a:spcPct val="90000"/>
              </a:lnSpc>
            </a:pPr>
            <a:r>
              <a:rPr b="0" lang="en-US" sz="3200" spc="199" strike="noStrike" cap="all">
                <a:solidFill>
                  <a:srgbClr val="ffffff"/>
                </a:solidFill>
                <a:latin typeface="Franklin Gothic Demi Cond"/>
              </a:rPr>
              <a:t>agenda</a:t>
            </a:r>
            <a:endParaRPr b="0" lang="en-US" sz="3200" spc="-1" strike="noStrike">
              <a:solidFill>
                <a:srgbClr val="000000"/>
              </a:solidFill>
              <a:latin typeface="Univers Light"/>
            </a:endParaRPr>
          </a:p>
        </p:txBody>
      </p:sp>
      <p:pic>
        <p:nvPicPr>
          <p:cNvPr id="418" name="Picture Placeholder 7" descr=""/>
          <p:cNvPicPr/>
          <p:nvPr/>
        </p:nvPicPr>
        <p:blipFill>
          <a:blip r:embed="rId1"/>
          <a:stretch/>
        </p:blipFill>
        <p:spPr>
          <a:xfrm>
            <a:off x="0" y="0"/>
            <a:ext cx="6095520" cy="6857640"/>
          </a:xfrm>
          <a:prstGeom prst="rect">
            <a:avLst/>
          </a:prstGeom>
          <a:ln>
            <a:noFill/>
          </a:ln>
        </p:spPr>
      </p:pic>
      <p:sp>
        <p:nvSpPr>
          <p:cNvPr id="419" name="TextShape 2"/>
          <p:cNvSpPr txBox="1"/>
          <p:nvPr/>
        </p:nvSpPr>
        <p:spPr>
          <a:xfrm>
            <a:off x="6559920" y="1789920"/>
            <a:ext cx="5135400" cy="3576960"/>
          </a:xfrm>
          <a:prstGeom prst="rect">
            <a:avLst/>
          </a:prstGeom>
          <a:noFill/>
          <a:ln>
            <a:noFill/>
          </a:ln>
        </p:spPr>
        <p:txBody>
          <a:bodyPr lIns="90000" rIns="90000" tIns="45000" bIns="45000"/>
          <a:p>
            <a:pPr marL="285840" indent="-285480">
              <a:lnSpc>
                <a:spcPct val="125000"/>
              </a:lnSpc>
              <a:spcBef>
                <a:spcPts val="1001"/>
              </a:spcBef>
              <a:buClr>
                <a:srgbClr val="0a2540"/>
              </a:buClr>
              <a:buFont typeface="Arial"/>
              <a:buChar char="•"/>
            </a:pPr>
            <a:r>
              <a:rPr b="1" lang="en-US" sz="1600" spc="97" strike="noStrike">
                <a:solidFill>
                  <a:srgbClr val="0a2540"/>
                </a:solidFill>
                <a:latin typeface="maven-pro"/>
              </a:rPr>
              <a:t>What Is </a:t>
            </a:r>
            <a:r>
              <a:rPr b="1" lang="en-US" sz="1600" spc="97" strike="noStrike">
                <a:solidFill>
                  <a:srgbClr val="0a2540"/>
                </a:solidFill>
                <a:latin typeface="maven-pro"/>
              </a:rPr>
              <a:t>CI/CD?</a:t>
            </a:r>
            <a:endParaRPr b="0" lang="en-US" sz="1600" spc="-1" strike="noStrike">
              <a:solidFill>
                <a:srgbClr val="000000"/>
              </a:solidFill>
              <a:latin typeface="Univers Light"/>
            </a:endParaRPr>
          </a:p>
          <a:p>
            <a:pPr marL="285840" indent="-285480">
              <a:lnSpc>
                <a:spcPct val="125000"/>
              </a:lnSpc>
              <a:spcBef>
                <a:spcPts val="1001"/>
              </a:spcBef>
              <a:buClr>
                <a:srgbClr val="0a2540"/>
              </a:buClr>
              <a:buFont typeface="Arial"/>
              <a:buChar char="•"/>
            </a:pPr>
            <a:r>
              <a:rPr b="1" lang="en-US" sz="1600" spc="97" strike="noStrike">
                <a:solidFill>
                  <a:srgbClr val="0a2540"/>
                </a:solidFill>
                <a:latin typeface="maven-pro"/>
              </a:rPr>
              <a:t>Stages of a </a:t>
            </a:r>
            <a:r>
              <a:rPr b="1" lang="en-US" sz="1600" spc="97" strike="noStrike">
                <a:solidFill>
                  <a:srgbClr val="0a2540"/>
                </a:solidFill>
                <a:latin typeface="maven-pro"/>
              </a:rPr>
              <a:t>CI/CD </a:t>
            </a:r>
            <a:r>
              <a:rPr b="1" lang="en-US" sz="1600" spc="97" strike="noStrike">
                <a:solidFill>
                  <a:srgbClr val="0a2540"/>
                </a:solidFill>
                <a:latin typeface="maven-pro"/>
              </a:rPr>
              <a:t>Pipeline</a:t>
            </a:r>
            <a:endParaRPr b="0" lang="en-US" sz="1600" spc="-1" strike="noStrike">
              <a:solidFill>
                <a:srgbClr val="000000"/>
              </a:solidFill>
              <a:latin typeface="Univers Light"/>
            </a:endParaRPr>
          </a:p>
          <a:p>
            <a:pPr marL="285840" indent="-285480">
              <a:lnSpc>
                <a:spcPct val="125000"/>
              </a:lnSpc>
              <a:spcBef>
                <a:spcPts val="1001"/>
              </a:spcBef>
              <a:buClr>
                <a:srgbClr val="0a2540"/>
              </a:buClr>
              <a:buFont typeface="Arial"/>
              <a:buChar char="•"/>
            </a:pPr>
            <a:r>
              <a:rPr b="1" lang="en-US" sz="1600" spc="97" strike="noStrike">
                <a:solidFill>
                  <a:srgbClr val="0a2540"/>
                </a:solidFill>
                <a:latin typeface="maven-pro"/>
              </a:rPr>
              <a:t>CI/CD Tools</a:t>
            </a:r>
            <a:endParaRPr b="0" lang="en-US" sz="1600" spc="-1" strike="noStrike">
              <a:solidFill>
                <a:srgbClr val="000000"/>
              </a:solidFill>
              <a:latin typeface="Univers Light"/>
            </a:endParaRPr>
          </a:p>
          <a:p>
            <a:pPr marL="285840" indent="-285480">
              <a:lnSpc>
                <a:spcPct val="125000"/>
              </a:lnSpc>
              <a:spcBef>
                <a:spcPts val="1001"/>
              </a:spcBef>
              <a:buClr>
                <a:srgbClr val="0a2540"/>
              </a:buClr>
              <a:buFont typeface="Arial"/>
              <a:buChar char="•"/>
            </a:pPr>
            <a:r>
              <a:rPr b="1" lang="en-US" sz="1600" spc="97" strike="noStrike">
                <a:solidFill>
                  <a:srgbClr val="0a2540"/>
                </a:solidFill>
                <a:latin typeface="maven-pro"/>
              </a:rPr>
              <a:t>Business </a:t>
            </a:r>
            <a:r>
              <a:rPr b="1" lang="en-US" sz="1600" spc="97" strike="noStrike">
                <a:solidFill>
                  <a:srgbClr val="0a2540"/>
                </a:solidFill>
                <a:latin typeface="maven-pro"/>
              </a:rPr>
              <a:t>Benefits of </a:t>
            </a:r>
            <a:r>
              <a:rPr b="1" lang="en-US" sz="1600" spc="97" strike="noStrike">
                <a:solidFill>
                  <a:srgbClr val="0a2540"/>
                </a:solidFill>
                <a:latin typeface="maven-pro"/>
              </a:rPr>
              <a:t>CI/CD </a:t>
            </a:r>
            <a:br/>
            <a:r>
              <a:rPr b="0" lang="en-US" sz="1800" spc="97" strike="noStrike">
                <a:solidFill>
                  <a:srgbClr val="ffffff"/>
                </a:solidFill>
                <a:latin typeface="Univers Light"/>
              </a:rPr>
              <a:t>​</a:t>
            </a:r>
            <a:endParaRPr b="0" lang="en-US" sz="1800" spc="-1" strike="noStrike">
              <a:solidFill>
                <a:srgbClr val="000000"/>
              </a:solidFill>
              <a:latin typeface="Univers Light"/>
            </a:endParaRPr>
          </a:p>
        </p:txBody>
      </p:sp>
      <p:sp>
        <p:nvSpPr>
          <p:cNvPr id="420" name="TextShape 3"/>
          <p:cNvSpPr txBox="1"/>
          <p:nvPr/>
        </p:nvSpPr>
        <p:spPr>
          <a:xfrm>
            <a:off x="753840" y="6356520"/>
            <a:ext cx="2742840" cy="364680"/>
          </a:xfrm>
          <a:prstGeom prst="rect">
            <a:avLst/>
          </a:prstGeom>
          <a:noFill/>
          <a:ln>
            <a:noFill/>
          </a:ln>
        </p:spPr>
        <p:txBody>
          <a:bodyPr anchor="ctr"/>
          <a:p>
            <a:pPr>
              <a:lnSpc>
                <a:spcPct val="100000"/>
              </a:lnSpc>
            </a:pPr>
            <a:fld id="{592F7A5D-1139-4340-8176-FC63D53A0FFB}" type="slidenum">
              <a:rPr b="0" lang="en-US" sz="1000" spc="199" strike="noStrike">
                <a:solidFill>
                  <a:srgbClr val="ffffff"/>
                </a:solidFill>
                <a:latin typeface="Franklin Gothic Demi Cond"/>
              </a:rPr>
              <a:t>1</a:t>
            </a:fld>
            <a:endParaRPr b="0" lang="en-US" sz="1000" spc="-1" strike="noStrike">
              <a:latin typeface="Times New Roman"/>
            </a:endParaRPr>
          </a:p>
        </p:txBody>
      </p:sp>
      <p:sp>
        <p:nvSpPr>
          <p:cNvPr id="421" name="TextShape 4"/>
          <p:cNvSpPr txBox="1"/>
          <p:nvPr/>
        </p:nvSpPr>
        <p:spPr>
          <a:xfrm>
            <a:off x="6373440" y="6356520"/>
            <a:ext cx="2971440" cy="364680"/>
          </a:xfrm>
          <a:prstGeom prst="rect">
            <a:avLst/>
          </a:prstGeom>
          <a:noFill/>
          <a:ln>
            <a:noFill/>
          </a:ln>
        </p:spPr>
        <p:txBody>
          <a:bodyPr anchor="ctr"/>
          <a:p>
            <a:pPr>
              <a:lnSpc>
                <a:spcPct val="100000"/>
              </a:lnSpc>
            </a:pPr>
            <a:r>
              <a:rPr b="1" lang="en-US" sz="1000" spc="199" strike="noStrike" cap="all">
                <a:solidFill>
                  <a:srgbClr val="ffffff"/>
                </a:solidFill>
                <a:latin typeface="Open Sans"/>
              </a:rPr>
              <a:t>Benefits of CI/CD</a:t>
            </a:r>
            <a:endParaRPr b="0" lang="en-US" sz="1000" spc="-1" strike="noStrike">
              <a:latin typeface="Times New Roman"/>
            </a:endParaRPr>
          </a:p>
        </p:txBody>
      </p:sp>
      <p:pic>
        <p:nvPicPr>
          <p:cNvPr id="422" name="Graphic 14" descr=""/>
          <p:cNvPicPr/>
          <p:nvPr/>
        </p:nvPicPr>
        <p:blipFill>
          <a:blip r:embed="rId2"/>
          <a:srcRect l="24999" t="0" r="24999" b="0"/>
          <a:stretch/>
        </p:blipFill>
        <p:spPr>
          <a:xfrm>
            <a:off x="0" y="0"/>
            <a:ext cx="6095520" cy="685764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TextShape 1"/>
          <p:cNvSpPr txBox="1"/>
          <p:nvPr/>
        </p:nvSpPr>
        <p:spPr>
          <a:xfrm>
            <a:off x="621360" y="995040"/>
            <a:ext cx="3584880" cy="1033920"/>
          </a:xfrm>
          <a:prstGeom prst="rect">
            <a:avLst/>
          </a:prstGeom>
          <a:noFill/>
          <a:ln>
            <a:noFill/>
          </a:ln>
        </p:spPr>
        <p:txBody>
          <a:bodyPr lIns="90000" rIns="90000" tIns="45000" bIns="45000" anchor="ctr"/>
          <a:p>
            <a:pPr algn="r">
              <a:lnSpc>
                <a:spcPct val="90000"/>
              </a:lnSpc>
            </a:pPr>
            <a:r>
              <a:rPr b="0" lang="en-US" sz="3200" spc="199" strike="noStrike" cap="all">
                <a:solidFill>
                  <a:srgbClr val="555973"/>
                </a:solidFill>
                <a:latin typeface="Franklin Gothic Demi Cond"/>
              </a:rPr>
              <a:t>What is CI/CD</a:t>
            </a:r>
            <a:endParaRPr b="0" lang="en-US" sz="3200" spc="-1" strike="noStrike">
              <a:solidFill>
                <a:srgbClr val="000000"/>
              </a:solidFill>
              <a:latin typeface="Univers Light"/>
            </a:endParaRPr>
          </a:p>
        </p:txBody>
      </p:sp>
      <p:sp>
        <p:nvSpPr>
          <p:cNvPr id="424" name="TextShape 2"/>
          <p:cNvSpPr txBox="1"/>
          <p:nvPr/>
        </p:nvSpPr>
        <p:spPr>
          <a:xfrm>
            <a:off x="621360" y="699480"/>
            <a:ext cx="10467000" cy="5656680"/>
          </a:xfrm>
          <a:prstGeom prst="rect">
            <a:avLst/>
          </a:prstGeom>
          <a:noFill/>
          <a:ln>
            <a:noFill/>
          </a:ln>
        </p:spPr>
        <p:txBody>
          <a:bodyPr lIns="90000" rIns="90000" tIns="45000" bIns="45000" anchor="ctr"/>
          <a:p>
            <a:pPr>
              <a:lnSpc>
                <a:spcPct val="125000"/>
              </a:lnSpc>
              <a:spcBef>
                <a:spcPts val="1001"/>
              </a:spcBef>
            </a:pPr>
            <a:r>
              <a:rPr b="0" lang="en-US" sz="1600" spc="97" strike="noStrike">
                <a:solidFill>
                  <a:srgbClr val="0a2540"/>
                </a:solidFill>
                <a:latin typeface="Lato"/>
              </a:rPr>
              <a:t>Continuous </a:t>
            </a:r>
            <a:r>
              <a:rPr b="0" lang="en-US" sz="1600" spc="97" strike="noStrike">
                <a:solidFill>
                  <a:srgbClr val="0a2540"/>
                </a:solidFill>
                <a:latin typeface="Lato"/>
              </a:rPr>
              <a:t>Integration and </a:t>
            </a:r>
            <a:r>
              <a:rPr b="0" lang="en-US" sz="1600" spc="97" strike="noStrike">
                <a:solidFill>
                  <a:srgbClr val="0a2540"/>
                </a:solidFill>
                <a:latin typeface="Lato"/>
              </a:rPr>
              <a:t>Continuous </a:t>
            </a:r>
            <a:r>
              <a:rPr b="0" lang="en-US" sz="1600" spc="97" strike="noStrike">
                <a:solidFill>
                  <a:srgbClr val="0a2540"/>
                </a:solidFill>
                <a:latin typeface="Lato"/>
              </a:rPr>
              <a:t>Delivery/Deploy</a:t>
            </a:r>
            <a:r>
              <a:rPr b="0" lang="en-US" sz="1600" spc="97" strike="noStrike">
                <a:solidFill>
                  <a:srgbClr val="0a2540"/>
                </a:solidFill>
                <a:latin typeface="Lato"/>
              </a:rPr>
              <a:t>ment (CI/CD) is </a:t>
            </a:r>
            <a:r>
              <a:rPr b="0" lang="en-US" sz="1600" spc="97" strike="noStrike">
                <a:solidFill>
                  <a:srgbClr val="0a2540"/>
                </a:solidFill>
                <a:latin typeface="Lato"/>
              </a:rPr>
              <a:t>a software </a:t>
            </a:r>
            <a:r>
              <a:rPr b="0" lang="en-US" sz="1600" spc="97" strike="noStrike">
                <a:solidFill>
                  <a:srgbClr val="0a2540"/>
                </a:solidFill>
                <a:latin typeface="Lato"/>
              </a:rPr>
              <a:t>engineering </a:t>
            </a:r>
            <a:r>
              <a:rPr b="0" lang="en-US" sz="1600" spc="97" strike="noStrike">
                <a:solidFill>
                  <a:srgbClr val="0a2540"/>
                </a:solidFill>
                <a:latin typeface="Lato"/>
              </a:rPr>
              <a:t>practice that </a:t>
            </a:r>
            <a:r>
              <a:rPr b="0" lang="en-US" sz="1600" spc="97" strike="noStrike">
                <a:solidFill>
                  <a:srgbClr val="0a2540"/>
                </a:solidFill>
                <a:latin typeface="Lato"/>
              </a:rPr>
              <a:t>automates </a:t>
            </a:r>
            <a:r>
              <a:rPr b="0" lang="en-US" sz="1600" spc="97" strike="noStrike">
                <a:solidFill>
                  <a:srgbClr val="0a2540"/>
                </a:solidFill>
                <a:latin typeface="Lato"/>
              </a:rPr>
              <a:t>application </a:t>
            </a:r>
            <a:r>
              <a:rPr b="0" lang="en-US" sz="1600" spc="97" strike="noStrike">
                <a:solidFill>
                  <a:srgbClr val="0a2540"/>
                </a:solidFill>
                <a:latin typeface="Lato"/>
              </a:rPr>
              <a:t>build, testing, </a:t>
            </a:r>
            <a:r>
              <a:rPr b="0" lang="en-US" sz="1600" spc="97" strike="noStrike">
                <a:solidFill>
                  <a:srgbClr val="0a2540"/>
                </a:solidFill>
                <a:latin typeface="Lato"/>
              </a:rPr>
              <a:t>and deployment. </a:t>
            </a:r>
            <a:r>
              <a:rPr b="0" lang="en-US" sz="1600" spc="97" strike="noStrike">
                <a:solidFill>
                  <a:srgbClr val="0a2540"/>
                </a:solidFill>
                <a:latin typeface="Lato"/>
              </a:rPr>
              <a:t>CI/CD practices </a:t>
            </a:r>
            <a:r>
              <a:rPr b="0" lang="en-US" sz="1600" spc="97" strike="noStrike">
                <a:solidFill>
                  <a:srgbClr val="0a2540"/>
                </a:solidFill>
                <a:latin typeface="Lato"/>
              </a:rPr>
              <a:t>form the </a:t>
            </a:r>
            <a:r>
              <a:rPr b="0" lang="en-US" sz="1600" spc="97" strike="noStrike">
                <a:solidFill>
                  <a:srgbClr val="0a2540"/>
                </a:solidFill>
                <a:latin typeface="Lato"/>
              </a:rPr>
              <a:t>backbone of </a:t>
            </a:r>
            <a:r>
              <a:rPr b="0" lang="en-US" sz="1600" spc="97" strike="noStrike">
                <a:solidFill>
                  <a:srgbClr val="0a2540"/>
                </a:solidFill>
                <a:latin typeface="Lato"/>
              </a:rPr>
              <a:t>modern DevOps </a:t>
            </a:r>
            <a:r>
              <a:rPr b="0" lang="en-US" sz="1600" spc="97" strike="noStrike">
                <a:solidFill>
                  <a:srgbClr val="0a2540"/>
                </a:solidFill>
                <a:latin typeface="Lato"/>
              </a:rPr>
              <a:t>processes.</a:t>
            </a:r>
            <a:endParaRPr b="0" lang="en-US" sz="1600" spc="-1" strike="noStrike">
              <a:solidFill>
                <a:srgbClr val="000000"/>
              </a:solidFill>
              <a:latin typeface="Univers Light"/>
            </a:endParaRPr>
          </a:p>
          <a:p>
            <a:pPr>
              <a:lnSpc>
                <a:spcPct val="125000"/>
              </a:lnSpc>
              <a:spcBef>
                <a:spcPts val="1001"/>
              </a:spcBef>
            </a:pPr>
            <a:r>
              <a:rPr b="0" lang="en-US" sz="1600" spc="97" strike="noStrike">
                <a:solidFill>
                  <a:srgbClr val="0a2540"/>
                </a:solidFill>
                <a:latin typeface="Lato"/>
              </a:rPr>
              <a:t>This process </a:t>
            </a:r>
            <a:r>
              <a:rPr b="0" lang="en-US" sz="1600" spc="97" strike="noStrike">
                <a:solidFill>
                  <a:srgbClr val="0a2540"/>
                </a:solidFill>
                <a:latin typeface="Lato"/>
              </a:rPr>
              <a:t>contrasts with </a:t>
            </a:r>
            <a:r>
              <a:rPr b="0" lang="en-US" sz="1600" spc="97" strike="noStrike">
                <a:solidFill>
                  <a:srgbClr val="0a2540"/>
                </a:solidFill>
                <a:latin typeface="Lato"/>
              </a:rPr>
              <a:t>the traditional </a:t>
            </a:r>
            <a:r>
              <a:rPr b="0" lang="en-US" sz="1600" spc="97" strike="noStrike">
                <a:solidFill>
                  <a:srgbClr val="0a2540"/>
                </a:solidFill>
                <a:latin typeface="Lato"/>
              </a:rPr>
              <a:t>approach to </a:t>
            </a:r>
            <a:r>
              <a:rPr b="0" lang="en-US" sz="1600" spc="97" strike="noStrike">
                <a:solidFill>
                  <a:srgbClr val="0a2540"/>
                </a:solidFill>
                <a:latin typeface="Lato"/>
              </a:rPr>
              <a:t>software </a:t>
            </a:r>
            <a:r>
              <a:rPr b="0" lang="en-US" sz="1600" spc="97" strike="noStrike">
                <a:solidFill>
                  <a:srgbClr val="0a2540"/>
                </a:solidFill>
                <a:latin typeface="Lato"/>
              </a:rPr>
              <a:t>development—</a:t>
            </a:r>
            <a:r>
              <a:rPr b="0" lang="en-US" sz="1600" spc="97" strike="noStrike">
                <a:solidFill>
                  <a:srgbClr val="0a2540"/>
                </a:solidFill>
                <a:latin typeface="Lato"/>
              </a:rPr>
              <a:t>consolidating </a:t>
            </a:r>
            <a:r>
              <a:rPr b="0" lang="en-US" sz="1600" spc="97" strike="noStrike">
                <a:solidFill>
                  <a:srgbClr val="0a2540"/>
                </a:solidFill>
                <a:latin typeface="Lato"/>
              </a:rPr>
              <a:t>multiple small </a:t>
            </a:r>
            <a:r>
              <a:rPr b="0" lang="en-US" sz="1600" spc="97" strike="noStrike">
                <a:solidFill>
                  <a:srgbClr val="0a2540"/>
                </a:solidFill>
                <a:latin typeface="Lato"/>
              </a:rPr>
              <a:t>software </a:t>
            </a:r>
            <a:r>
              <a:rPr b="0" lang="en-US" sz="1600" spc="97" strike="noStrike">
                <a:solidFill>
                  <a:srgbClr val="0a2540"/>
                </a:solidFill>
                <a:latin typeface="Lato"/>
              </a:rPr>
              <a:t>updates into one </a:t>
            </a:r>
            <a:r>
              <a:rPr b="0" lang="en-US" sz="1600" spc="97" strike="noStrike">
                <a:solidFill>
                  <a:srgbClr val="0a2540"/>
                </a:solidFill>
                <a:latin typeface="Lato"/>
              </a:rPr>
              <a:t>large release, </a:t>
            </a:r>
            <a:r>
              <a:rPr b="0" lang="en-US" sz="1600" spc="97" strike="noStrike">
                <a:solidFill>
                  <a:srgbClr val="0a2540"/>
                </a:solidFill>
                <a:latin typeface="Lato"/>
              </a:rPr>
              <a:t>thoroughly </a:t>
            </a:r>
            <a:r>
              <a:rPr b="0" lang="en-US" sz="1600" spc="97" strike="noStrike">
                <a:solidFill>
                  <a:srgbClr val="0a2540"/>
                </a:solidFill>
                <a:latin typeface="Lato"/>
              </a:rPr>
              <a:t>testing it, and </a:t>
            </a:r>
            <a:r>
              <a:rPr b="0" lang="en-US" sz="1600" spc="97" strike="noStrike">
                <a:solidFill>
                  <a:srgbClr val="0a2540"/>
                </a:solidFill>
                <a:latin typeface="Lato"/>
              </a:rPr>
              <a:t>only then </a:t>
            </a:r>
            <a:r>
              <a:rPr b="0" lang="en-US" sz="1600" spc="97" strike="noStrike">
                <a:solidFill>
                  <a:srgbClr val="0a2540"/>
                </a:solidFill>
                <a:latin typeface="Lato"/>
              </a:rPr>
              <a:t>deploying it. CI/</a:t>
            </a:r>
            <a:r>
              <a:rPr b="0" lang="en-US" sz="1600" spc="97" strike="noStrike">
                <a:solidFill>
                  <a:srgbClr val="0a2540"/>
                </a:solidFill>
                <a:latin typeface="Lato"/>
              </a:rPr>
              <a:t>CD pipelines </a:t>
            </a:r>
            <a:r>
              <a:rPr b="0" lang="en-US" sz="1600" spc="97" strike="noStrike">
                <a:solidFill>
                  <a:srgbClr val="0a2540"/>
                </a:solidFill>
                <a:latin typeface="Lato"/>
              </a:rPr>
              <a:t>support the </a:t>
            </a:r>
            <a:r>
              <a:rPr b="0" lang="en-US" sz="1600" spc="97" strike="noStrike">
                <a:solidFill>
                  <a:srgbClr val="0a2540"/>
                </a:solidFill>
                <a:latin typeface="Lato"/>
              </a:rPr>
              <a:t>agile concept of </a:t>
            </a:r>
            <a:r>
              <a:rPr b="0" lang="en-US" sz="1600" spc="97" strike="noStrike">
                <a:solidFill>
                  <a:srgbClr val="0a2540"/>
                </a:solidFill>
                <a:latin typeface="Lato"/>
              </a:rPr>
              <a:t>development in </a:t>
            </a:r>
            <a:r>
              <a:rPr b="0" lang="en-US" sz="1600" spc="97" strike="noStrike">
                <a:solidFill>
                  <a:srgbClr val="0a2540"/>
                </a:solidFill>
                <a:latin typeface="Lato"/>
              </a:rPr>
              <a:t>small iterations, </a:t>
            </a:r>
            <a:r>
              <a:rPr b="0" lang="en-US" sz="1600" spc="97" strike="noStrike">
                <a:solidFill>
                  <a:srgbClr val="0a2540"/>
                </a:solidFill>
                <a:latin typeface="Lato"/>
              </a:rPr>
              <a:t>enabling teams </a:t>
            </a:r>
            <a:r>
              <a:rPr b="0" lang="en-US" sz="1600" spc="97" strike="noStrike">
                <a:solidFill>
                  <a:srgbClr val="0a2540"/>
                </a:solidFill>
                <a:latin typeface="Lato"/>
              </a:rPr>
              <a:t>to deliver value </a:t>
            </a:r>
            <a:r>
              <a:rPr b="0" lang="en-US" sz="1600" spc="97" strike="noStrike">
                <a:solidFill>
                  <a:srgbClr val="0a2540"/>
                </a:solidFill>
                <a:latin typeface="Lato"/>
              </a:rPr>
              <a:t>to customers </a:t>
            </a:r>
            <a:r>
              <a:rPr b="0" lang="en-US" sz="1600" spc="97" strike="noStrike">
                <a:solidFill>
                  <a:srgbClr val="0a2540"/>
                </a:solidFill>
                <a:latin typeface="Lato"/>
              </a:rPr>
              <a:t>faster, and </a:t>
            </a:r>
            <a:r>
              <a:rPr b="0" lang="en-US" sz="1600" spc="97" strike="noStrike">
                <a:solidFill>
                  <a:srgbClr val="0a2540"/>
                </a:solidFill>
                <a:latin typeface="Lato"/>
              </a:rPr>
              <a:t>create a rapid </a:t>
            </a:r>
            <a:r>
              <a:rPr b="0" lang="en-US" sz="1600" spc="97" strike="noStrike">
                <a:solidFill>
                  <a:srgbClr val="0a2540"/>
                </a:solidFill>
                <a:latin typeface="Lato"/>
              </a:rPr>
              <a:t>feedback loop </a:t>
            </a:r>
            <a:r>
              <a:rPr b="0" lang="en-US" sz="1600" spc="97" strike="noStrike">
                <a:solidFill>
                  <a:srgbClr val="0a2540"/>
                </a:solidFill>
                <a:latin typeface="Lato"/>
              </a:rPr>
              <a:t>for developers.</a:t>
            </a:r>
            <a:endParaRPr b="0" lang="en-US" sz="1600" spc="-1" strike="noStrike">
              <a:solidFill>
                <a:srgbClr val="000000"/>
              </a:solidFill>
              <a:latin typeface="Univers Light"/>
            </a:endParaRPr>
          </a:p>
        </p:txBody>
      </p:sp>
      <p:pic>
        <p:nvPicPr>
          <p:cNvPr id="425" name="Picture Placeholder 7" descr=""/>
          <p:cNvPicPr/>
          <p:nvPr/>
        </p:nvPicPr>
        <p:blipFill>
          <a:blip r:embed="rId1"/>
          <a:stretch/>
        </p:blipFill>
        <p:spPr>
          <a:xfrm>
            <a:off x="0" y="5752800"/>
            <a:ext cx="12191760" cy="1104840"/>
          </a:xfrm>
          <a:prstGeom prst="rect">
            <a:avLst/>
          </a:prstGeom>
          <a:ln>
            <a:noFill/>
          </a:ln>
        </p:spPr>
      </p:pic>
      <p:sp>
        <p:nvSpPr>
          <p:cNvPr id="426" name="TextShape 3"/>
          <p:cNvSpPr txBox="1"/>
          <p:nvPr/>
        </p:nvSpPr>
        <p:spPr>
          <a:xfrm>
            <a:off x="0" y="6356520"/>
            <a:ext cx="3496680" cy="501120"/>
          </a:xfrm>
          <a:prstGeom prst="rect">
            <a:avLst/>
          </a:prstGeom>
          <a:solidFill>
            <a:srgbClr val="592a0e">
              <a:alpha val="7000"/>
            </a:srgbClr>
          </a:solidFill>
          <a:ln>
            <a:noFill/>
          </a:ln>
        </p:spPr>
        <p:txBody>
          <a:bodyPr lIns="841320" bIns="137160" anchor="ctr"/>
          <a:p>
            <a:pPr>
              <a:lnSpc>
                <a:spcPct val="100000"/>
              </a:lnSpc>
            </a:pPr>
            <a:fld id="{9465AC88-1CDA-4674-A797-55832D4CDC52}" type="slidenum">
              <a:rPr b="0" lang="en-US" sz="1000" spc="199" strike="noStrike">
                <a:solidFill>
                  <a:srgbClr val="ffffff"/>
                </a:solidFill>
                <a:latin typeface="Franklin Gothic Demi Cond"/>
              </a:rPr>
              <a:t>1</a:t>
            </a:fld>
            <a:endParaRPr b="0" lang="en-US" sz="1000" spc="-1" strike="noStrike">
              <a:latin typeface="Times New Roman"/>
            </a:endParaRPr>
          </a:p>
        </p:txBody>
      </p:sp>
      <p:sp>
        <p:nvSpPr>
          <p:cNvPr id="427" name="TextShape 4"/>
          <p:cNvSpPr txBox="1"/>
          <p:nvPr/>
        </p:nvSpPr>
        <p:spPr>
          <a:xfrm>
            <a:off x="3497040" y="6356520"/>
            <a:ext cx="5197680" cy="501120"/>
          </a:xfrm>
          <a:prstGeom prst="rect">
            <a:avLst/>
          </a:prstGeom>
          <a:solidFill>
            <a:srgbClr val="592a0e">
              <a:alpha val="7000"/>
            </a:srgbClr>
          </a:solidFill>
          <a:ln>
            <a:noFill/>
          </a:ln>
        </p:spPr>
        <p:txBody>
          <a:bodyPr bIns="182880" anchor="ctr"/>
          <a:p>
            <a:pPr algn="ctr">
              <a:lnSpc>
                <a:spcPct val="100000"/>
              </a:lnSpc>
            </a:pPr>
            <a:r>
              <a:rPr b="1" lang="en-US" sz="1000" spc="199" strike="noStrike" cap="all">
                <a:solidFill>
                  <a:srgbClr val="ffffff"/>
                </a:solidFill>
                <a:latin typeface="Open Sans"/>
              </a:rPr>
              <a:t>Benefits of CI/CD</a:t>
            </a:r>
            <a:endParaRPr b="0" lang="en-US" sz="1000" spc="-1" strike="noStrike">
              <a:latin typeface="Times New Roman"/>
            </a:endParaRPr>
          </a:p>
        </p:txBody>
      </p:sp>
      <p:pic>
        <p:nvPicPr>
          <p:cNvPr id="428" name="Graphic 46" descr=""/>
          <p:cNvPicPr/>
          <p:nvPr/>
        </p:nvPicPr>
        <p:blipFill>
          <a:blip r:embed="rId2"/>
          <a:stretch/>
        </p:blipFill>
        <p:spPr>
          <a:xfrm>
            <a:off x="0" y="5752800"/>
            <a:ext cx="12191760" cy="60336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TextShape 1"/>
          <p:cNvSpPr txBox="1"/>
          <p:nvPr/>
        </p:nvSpPr>
        <p:spPr>
          <a:xfrm>
            <a:off x="735480" y="522000"/>
            <a:ext cx="10515240" cy="495000"/>
          </a:xfrm>
          <a:prstGeom prst="rect">
            <a:avLst/>
          </a:prstGeom>
          <a:noFill/>
          <a:ln>
            <a:noFill/>
          </a:ln>
        </p:spPr>
        <p:txBody>
          <a:bodyPr lIns="90000" rIns="90000" tIns="45000" bIns="45000" anchor="ctr"/>
          <a:p>
            <a:pPr>
              <a:lnSpc>
                <a:spcPct val="90000"/>
              </a:lnSpc>
            </a:pPr>
            <a:r>
              <a:rPr b="0" lang="en-US" sz="3200" spc="199" strike="noStrike" cap="all">
                <a:solidFill>
                  <a:srgbClr val="0a2540"/>
                </a:solidFill>
                <a:latin typeface="maven-pro"/>
              </a:rPr>
              <a:t>Continuous Integration</a:t>
            </a:r>
            <a:endParaRPr b="0" lang="en-US" sz="3200" spc="-1" strike="noStrike">
              <a:solidFill>
                <a:srgbClr val="000000"/>
              </a:solidFill>
              <a:latin typeface="Univers Light"/>
            </a:endParaRPr>
          </a:p>
        </p:txBody>
      </p:sp>
      <p:sp>
        <p:nvSpPr>
          <p:cNvPr id="430" name="TextShape 2"/>
          <p:cNvSpPr txBox="1"/>
          <p:nvPr/>
        </p:nvSpPr>
        <p:spPr>
          <a:xfrm>
            <a:off x="753840" y="6356520"/>
            <a:ext cx="2742840" cy="364680"/>
          </a:xfrm>
          <a:prstGeom prst="rect">
            <a:avLst/>
          </a:prstGeom>
          <a:noFill/>
          <a:ln>
            <a:noFill/>
          </a:ln>
        </p:spPr>
        <p:txBody>
          <a:bodyPr anchor="ctr"/>
          <a:p>
            <a:pPr>
              <a:lnSpc>
                <a:spcPct val="100000"/>
              </a:lnSpc>
            </a:pPr>
            <a:fld id="{01CE54DF-8B50-4DE9-A14D-DC63D586BE18}" type="slidenum">
              <a:rPr b="0" lang="en-US" sz="1000" spc="199" strike="noStrike">
                <a:solidFill>
                  <a:srgbClr val="ffffff"/>
                </a:solidFill>
                <a:latin typeface="Franklin Gothic Demi Cond"/>
              </a:rPr>
              <a:t>1</a:t>
            </a:fld>
            <a:endParaRPr b="0" lang="en-US" sz="1000" spc="-1" strike="noStrike">
              <a:latin typeface="Times New Roman"/>
            </a:endParaRPr>
          </a:p>
        </p:txBody>
      </p:sp>
      <p:sp>
        <p:nvSpPr>
          <p:cNvPr id="431" name="TextShape 3"/>
          <p:cNvSpPr txBox="1"/>
          <p:nvPr/>
        </p:nvSpPr>
        <p:spPr>
          <a:xfrm>
            <a:off x="4038480" y="6356520"/>
            <a:ext cx="4114440" cy="364680"/>
          </a:xfrm>
          <a:prstGeom prst="rect">
            <a:avLst/>
          </a:prstGeom>
          <a:noFill/>
          <a:ln>
            <a:noFill/>
          </a:ln>
        </p:spPr>
        <p:txBody>
          <a:bodyPr anchor="ctr"/>
          <a:p>
            <a:pPr algn="ctr">
              <a:lnSpc>
                <a:spcPct val="100000"/>
              </a:lnSpc>
            </a:pPr>
            <a:r>
              <a:rPr b="1" lang="en-US" sz="1000" spc="199" strike="noStrike" cap="all">
                <a:solidFill>
                  <a:srgbClr val="ffffff"/>
                </a:solidFill>
                <a:latin typeface="Open Sans"/>
              </a:rPr>
              <a:t>Benefits of CI/CD</a:t>
            </a:r>
            <a:endParaRPr b="0" lang="en-US" sz="1000" spc="-1" strike="noStrike">
              <a:latin typeface="Times New Roman"/>
            </a:endParaRPr>
          </a:p>
        </p:txBody>
      </p:sp>
      <p:sp>
        <p:nvSpPr>
          <p:cNvPr id="432" name="TextShape 4"/>
          <p:cNvSpPr txBox="1"/>
          <p:nvPr/>
        </p:nvSpPr>
        <p:spPr>
          <a:xfrm>
            <a:off x="753840" y="2025720"/>
            <a:ext cx="10580400" cy="4005000"/>
          </a:xfrm>
          <a:prstGeom prst="rect">
            <a:avLst/>
          </a:prstGeom>
          <a:noFill/>
          <a:ln>
            <a:noFill/>
          </a:ln>
        </p:spPr>
        <p:txBody>
          <a:bodyPr lIns="90000" rIns="90000" tIns="45000" bIns="45000"/>
          <a:p>
            <a:pPr marL="343080" indent="-342720">
              <a:lnSpc>
                <a:spcPct val="90000"/>
              </a:lnSpc>
              <a:spcBef>
                <a:spcPts val="1001"/>
              </a:spcBef>
              <a:buClr>
                <a:srgbClr val="0a2540"/>
              </a:buClr>
              <a:buFont typeface="Arial"/>
              <a:buChar char="•"/>
            </a:pPr>
            <a:r>
              <a:rPr b="0" lang="en-US" sz="2000" spc="-1" strike="noStrike">
                <a:solidFill>
                  <a:srgbClr val="0a2540"/>
                </a:solidFill>
                <a:latin typeface="Lato"/>
              </a:rPr>
              <a:t>Continuous </a:t>
            </a:r>
            <a:r>
              <a:rPr b="0" lang="en-US" sz="2000" spc="-1" strike="noStrike">
                <a:solidFill>
                  <a:srgbClr val="0a2540"/>
                </a:solidFill>
                <a:latin typeface="Lato"/>
              </a:rPr>
              <a:t>Integration </a:t>
            </a:r>
            <a:r>
              <a:rPr b="0" lang="en-US" sz="2000" spc="-1" strike="noStrike">
                <a:solidFill>
                  <a:srgbClr val="0a2540"/>
                </a:solidFill>
                <a:latin typeface="Lato"/>
              </a:rPr>
              <a:t>(CI) was </a:t>
            </a:r>
            <a:r>
              <a:rPr b="0" lang="en-US" sz="2000" spc="-1" strike="noStrike">
                <a:solidFill>
                  <a:srgbClr val="0a2540"/>
                </a:solidFill>
                <a:latin typeface="Lato"/>
              </a:rPr>
              <a:t>designed to </a:t>
            </a:r>
            <a:r>
              <a:rPr b="0" lang="en-US" sz="2000" spc="-1" strike="noStrike">
                <a:solidFill>
                  <a:srgbClr val="0a2540"/>
                </a:solidFill>
                <a:latin typeface="Lato"/>
              </a:rPr>
              <a:t>solve this </a:t>
            </a:r>
            <a:r>
              <a:rPr b="0" lang="en-US" sz="2000" spc="-1" strike="noStrike">
                <a:solidFill>
                  <a:srgbClr val="0a2540"/>
                </a:solidFill>
                <a:latin typeface="Lato"/>
              </a:rPr>
              <a:t>problem </a:t>
            </a:r>
            <a:r>
              <a:rPr b="0" lang="en-US" sz="2000" spc="-1" strike="noStrike">
                <a:solidFill>
                  <a:srgbClr val="0a2540"/>
                </a:solidFill>
                <a:latin typeface="Lato"/>
              </a:rPr>
              <a:t>and </a:t>
            </a:r>
            <a:r>
              <a:rPr b="0" lang="en-US" sz="2000" spc="-1" strike="noStrike">
                <a:solidFill>
                  <a:srgbClr val="0a2540"/>
                </a:solidFill>
                <a:latin typeface="Lato"/>
              </a:rPr>
              <a:t>support </a:t>
            </a:r>
            <a:r>
              <a:rPr b="0" lang="en-US" sz="2000" spc="-1" strike="noStrike">
                <a:solidFill>
                  <a:srgbClr val="0a2540"/>
                </a:solidFill>
                <a:latin typeface="Lato"/>
              </a:rPr>
              <a:t>agile </a:t>
            </a:r>
            <a:r>
              <a:rPr b="0" lang="en-US" sz="2000" spc="-1" strike="noStrike">
                <a:solidFill>
                  <a:srgbClr val="0a2540"/>
                </a:solidFill>
                <a:latin typeface="Lato"/>
              </a:rPr>
              <a:t>developme</a:t>
            </a:r>
            <a:r>
              <a:rPr b="0" lang="en-US" sz="2000" spc="-1" strike="noStrike">
                <a:solidFill>
                  <a:srgbClr val="0a2540"/>
                </a:solidFill>
                <a:latin typeface="Lato"/>
              </a:rPr>
              <a:t>nt </a:t>
            </a:r>
            <a:r>
              <a:rPr b="0" lang="en-US" sz="2000" spc="-1" strike="noStrike">
                <a:solidFill>
                  <a:srgbClr val="0a2540"/>
                </a:solidFill>
                <a:latin typeface="Lato"/>
              </a:rPr>
              <a:t>processes. </a:t>
            </a:r>
            <a:endParaRPr b="0" lang="en-US" sz="2000" spc="-1" strike="noStrike">
              <a:solidFill>
                <a:srgbClr val="000000"/>
              </a:solidFill>
              <a:latin typeface="Univers Light"/>
            </a:endParaRPr>
          </a:p>
          <a:p>
            <a:pPr marL="343080" indent="-342720">
              <a:lnSpc>
                <a:spcPct val="90000"/>
              </a:lnSpc>
              <a:spcBef>
                <a:spcPts val="1001"/>
              </a:spcBef>
              <a:buClr>
                <a:srgbClr val="0a2540"/>
              </a:buClr>
              <a:buFont typeface="Arial"/>
              <a:buChar char="•"/>
            </a:pPr>
            <a:r>
              <a:rPr b="0" lang="en-US" sz="2000" spc="-1" strike="noStrike">
                <a:solidFill>
                  <a:srgbClr val="0a2540"/>
                </a:solidFill>
                <a:latin typeface="Lato"/>
              </a:rPr>
              <a:t>CI means </a:t>
            </a:r>
            <a:r>
              <a:rPr b="0" lang="en-US" sz="2000" spc="-1" strike="noStrike">
                <a:solidFill>
                  <a:srgbClr val="0a2540"/>
                </a:solidFill>
                <a:latin typeface="Lato"/>
              </a:rPr>
              <a:t>that any </a:t>
            </a:r>
            <a:r>
              <a:rPr b="0" lang="en-US" sz="2000" spc="-1" strike="noStrike">
                <a:solidFill>
                  <a:srgbClr val="0a2540"/>
                </a:solidFill>
                <a:latin typeface="Lato"/>
              </a:rPr>
              <a:t>changes </a:t>
            </a:r>
            <a:r>
              <a:rPr b="0" lang="en-US" sz="2000" spc="-1" strike="noStrike">
                <a:solidFill>
                  <a:srgbClr val="0a2540"/>
                </a:solidFill>
                <a:latin typeface="Lato"/>
              </a:rPr>
              <a:t>developers </a:t>
            </a:r>
            <a:r>
              <a:rPr b="0" lang="en-US" sz="2000" spc="-1" strike="noStrike">
                <a:solidFill>
                  <a:srgbClr val="0a2540"/>
                </a:solidFill>
                <a:latin typeface="Lato"/>
              </a:rPr>
              <a:t>make to </a:t>
            </a:r>
            <a:r>
              <a:rPr b="0" lang="en-US" sz="2000" spc="-1" strike="noStrike">
                <a:solidFill>
                  <a:srgbClr val="0a2540"/>
                </a:solidFill>
                <a:latin typeface="Lato"/>
              </a:rPr>
              <a:t>their code </a:t>
            </a:r>
            <a:r>
              <a:rPr b="0" lang="en-US" sz="2000" spc="-1" strike="noStrike">
                <a:solidFill>
                  <a:srgbClr val="0a2540"/>
                </a:solidFill>
                <a:latin typeface="Lato"/>
              </a:rPr>
              <a:t>are </a:t>
            </a:r>
            <a:r>
              <a:rPr b="0" lang="en-US" sz="2000" spc="-1" strike="noStrike">
                <a:solidFill>
                  <a:srgbClr val="0a2540"/>
                </a:solidFill>
                <a:latin typeface="Lato"/>
              </a:rPr>
              <a:t>immediatel</a:t>
            </a:r>
            <a:r>
              <a:rPr b="0" lang="en-US" sz="2000" spc="-1" strike="noStrike">
                <a:solidFill>
                  <a:srgbClr val="0a2540"/>
                </a:solidFill>
                <a:latin typeface="Lato"/>
              </a:rPr>
              <a:t>y </a:t>
            </a:r>
            <a:r>
              <a:rPr b="0" lang="en-US" sz="2000" spc="-1" strike="noStrike">
                <a:solidFill>
                  <a:srgbClr val="0a2540"/>
                </a:solidFill>
                <a:latin typeface="Lato"/>
              </a:rPr>
              <a:t>integrated </a:t>
            </a:r>
            <a:r>
              <a:rPr b="0" lang="en-US" sz="2000" spc="-1" strike="noStrike">
                <a:solidFill>
                  <a:srgbClr val="0a2540"/>
                </a:solidFill>
                <a:latin typeface="Lato"/>
              </a:rPr>
              <a:t>into the </a:t>
            </a:r>
            <a:r>
              <a:rPr b="0" lang="en-US" sz="2000" spc="-1" strike="noStrike">
                <a:solidFill>
                  <a:srgbClr val="0a2540"/>
                </a:solidFill>
                <a:latin typeface="Lato"/>
              </a:rPr>
              <a:t>master </a:t>
            </a:r>
            <a:r>
              <a:rPr b="0" lang="en-US" sz="2000" spc="-1" strike="noStrike">
                <a:solidFill>
                  <a:srgbClr val="0a2540"/>
                </a:solidFill>
                <a:latin typeface="Lato"/>
              </a:rPr>
              <a:t>branch of </a:t>
            </a:r>
            <a:r>
              <a:rPr b="0" lang="en-US" sz="2000" spc="-1" strike="noStrike">
                <a:solidFill>
                  <a:srgbClr val="0a2540"/>
                </a:solidFill>
                <a:latin typeface="Lato"/>
              </a:rPr>
              <a:t>the </a:t>
            </a:r>
            <a:r>
              <a:rPr b="0" lang="en-US" sz="2000" spc="-1" strike="noStrike">
                <a:solidFill>
                  <a:srgbClr val="0a2540"/>
                </a:solidFill>
                <a:latin typeface="Lato"/>
              </a:rPr>
              <a:t>software </a:t>
            </a:r>
            <a:r>
              <a:rPr b="0" lang="en-US" sz="2000" spc="-1" strike="noStrike">
                <a:solidFill>
                  <a:srgbClr val="0a2540"/>
                </a:solidFill>
                <a:latin typeface="Lato"/>
              </a:rPr>
              <a:t>project.</a:t>
            </a:r>
            <a:endParaRPr b="0" lang="en-US" sz="2000" spc="-1" strike="noStrike">
              <a:solidFill>
                <a:srgbClr val="000000"/>
              </a:solidFill>
              <a:latin typeface="Univers Light"/>
            </a:endParaRPr>
          </a:p>
          <a:p>
            <a:pPr marL="343080" indent="-342720">
              <a:lnSpc>
                <a:spcPct val="90000"/>
              </a:lnSpc>
              <a:spcBef>
                <a:spcPts val="1001"/>
              </a:spcBef>
              <a:buClr>
                <a:srgbClr val="0a2540"/>
              </a:buClr>
              <a:buFont typeface="Arial"/>
              <a:buChar char="•"/>
            </a:pPr>
            <a:r>
              <a:rPr b="0" lang="en-US" sz="2000" spc="-1" strike="noStrike">
                <a:solidFill>
                  <a:srgbClr val="0a2540"/>
                </a:solidFill>
                <a:latin typeface="Lato"/>
              </a:rPr>
              <a:t> </a:t>
            </a:r>
            <a:r>
              <a:rPr b="0" lang="en-US" sz="2000" spc="-1" strike="noStrike">
                <a:solidFill>
                  <a:srgbClr val="0a2540"/>
                </a:solidFill>
                <a:latin typeface="Lato"/>
              </a:rPr>
              <a:t>The CI </a:t>
            </a:r>
            <a:r>
              <a:rPr b="0" lang="en-US" sz="2000" spc="-1" strike="noStrike">
                <a:solidFill>
                  <a:srgbClr val="0a2540"/>
                </a:solidFill>
                <a:latin typeface="Lato"/>
              </a:rPr>
              <a:t>system </a:t>
            </a:r>
            <a:r>
              <a:rPr b="0" lang="en-US" sz="2000" spc="-1" strike="noStrike">
                <a:solidFill>
                  <a:srgbClr val="0a2540"/>
                </a:solidFill>
                <a:latin typeface="Lato"/>
              </a:rPr>
              <a:t>automatica</a:t>
            </a:r>
            <a:r>
              <a:rPr b="0" lang="en-US" sz="2000" spc="-1" strike="noStrike">
                <a:solidFill>
                  <a:srgbClr val="0a2540"/>
                </a:solidFill>
                <a:latin typeface="Lato"/>
              </a:rPr>
              <a:t>lly runs </a:t>
            </a:r>
            <a:r>
              <a:rPr b="0" lang="en-US" sz="2000" spc="-1" strike="noStrike">
                <a:solidFill>
                  <a:srgbClr val="0a2540"/>
                </a:solidFill>
                <a:latin typeface="Lato"/>
              </a:rPr>
              <a:t>tests to </a:t>
            </a:r>
            <a:r>
              <a:rPr b="0" lang="en-US" sz="2000" spc="-1" strike="noStrike">
                <a:solidFill>
                  <a:srgbClr val="0a2540"/>
                </a:solidFill>
                <a:latin typeface="Lato"/>
              </a:rPr>
              <a:t>catch </a:t>
            </a:r>
            <a:r>
              <a:rPr b="0" lang="en-US" sz="2000" spc="-1" strike="noStrike">
                <a:solidFill>
                  <a:srgbClr val="0a2540"/>
                </a:solidFill>
                <a:latin typeface="Lato"/>
              </a:rPr>
              <a:t>quality </a:t>
            </a:r>
            <a:r>
              <a:rPr b="0" lang="en-US" sz="2000" spc="-1" strike="noStrike">
                <a:solidFill>
                  <a:srgbClr val="0a2540"/>
                </a:solidFill>
                <a:latin typeface="Lato"/>
              </a:rPr>
              <a:t>issues, and </a:t>
            </a:r>
            <a:r>
              <a:rPr b="0" lang="en-US" sz="2000" spc="-1" strike="noStrike">
                <a:solidFill>
                  <a:srgbClr val="0a2540"/>
                </a:solidFill>
                <a:latin typeface="Lato"/>
              </a:rPr>
              <a:t>developers </a:t>
            </a:r>
            <a:r>
              <a:rPr b="0" lang="en-US" sz="2000" spc="-1" strike="noStrike">
                <a:solidFill>
                  <a:srgbClr val="0a2540"/>
                </a:solidFill>
                <a:latin typeface="Lato"/>
              </a:rPr>
              <a:t>get quick </a:t>
            </a:r>
            <a:r>
              <a:rPr b="0" lang="en-US" sz="2000" spc="-1" strike="noStrike">
                <a:solidFill>
                  <a:srgbClr val="0a2540"/>
                </a:solidFill>
                <a:latin typeface="Lato"/>
              </a:rPr>
              <a:t>feedback </a:t>
            </a:r>
            <a:r>
              <a:rPr b="0" lang="en-US" sz="2000" spc="-1" strike="noStrike">
                <a:solidFill>
                  <a:srgbClr val="0a2540"/>
                </a:solidFill>
                <a:latin typeface="Lato"/>
              </a:rPr>
              <a:t>and can fix </a:t>
            </a:r>
            <a:r>
              <a:rPr b="0" lang="en-US" sz="2000" spc="-1" strike="noStrike">
                <a:solidFill>
                  <a:srgbClr val="0a2540"/>
                </a:solidFill>
                <a:latin typeface="Lato"/>
              </a:rPr>
              <a:t>issues </a:t>
            </a:r>
            <a:r>
              <a:rPr b="0" lang="en-US" sz="2000" spc="-1" strike="noStrike">
                <a:solidFill>
                  <a:srgbClr val="0a2540"/>
                </a:solidFill>
                <a:latin typeface="Lato"/>
              </a:rPr>
              <a:t>immediatel</a:t>
            </a:r>
            <a:r>
              <a:rPr b="0" lang="en-US" sz="2000" spc="-1" strike="noStrike">
                <a:solidFill>
                  <a:srgbClr val="0a2540"/>
                </a:solidFill>
                <a:latin typeface="Lato"/>
              </a:rPr>
              <a:t>y. </a:t>
            </a:r>
            <a:endParaRPr b="0" lang="en-US" sz="2000" spc="-1" strike="noStrike">
              <a:solidFill>
                <a:srgbClr val="000000"/>
              </a:solidFill>
              <a:latin typeface="Univers Light"/>
            </a:endParaRPr>
          </a:p>
          <a:p>
            <a:pPr marL="343080" indent="-342720">
              <a:lnSpc>
                <a:spcPct val="90000"/>
              </a:lnSpc>
              <a:spcBef>
                <a:spcPts val="1001"/>
              </a:spcBef>
              <a:buClr>
                <a:srgbClr val="0a2540"/>
              </a:buClr>
              <a:buFont typeface="Arial"/>
              <a:buChar char="•"/>
            </a:pPr>
            <a:r>
              <a:rPr b="0" lang="en-US" sz="2000" spc="-1" strike="noStrike">
                <a:solidFill>
                  <a:srgbClr val="0a2540"/>
                </a:solidFill>
                <a:latin typeface="Lato"/>
              </a:rPr>
              <a:t>Developers </a:t>
            </a:r>
            <a:r>
              <a:rPr b="0" lang="en-US" sz="2000" spc="-1" strike="noStrike">
                <a:solidFill>
                  <a:srgbClr val="0a2540"/>
                </a:solidFill>
                <a:latin typeface="Lato"/>
              </a:rPr>
              <a:t>often </a:t>
            </a:r>
            <a:r>
              <a:rPr b="0" lang="en-US" sz="2000" spc="-1" strike="noStrike">
                <a:solidFill>
                  <a:srgbClr val="0a2540"/>
                </a:solidFill>
                <a:latin typeface="Lato"/>
              </a:rPr>
              <a:t>commit to </a:t>
            </a:r>
            <a:r>
              <a:rPr b="0" lang="en-US" sz="2000" spc="-1" strike="noStrike">
                <a:solidFill>
                  <a:srgbClr val="0a2540"/>
                </a:solidFill>
                <a:latin typeface="Lato"/>
              </a:rPr>
              <a:t>the master </a:t>
            </a:r>
            <a:r>
              <a:rPr b="0" lang="en-US" sz="2000" spc="-1" strike="noStrike">
                <a:solidFill>
                  <a:srgbClr val="0a2540"/>
                </a:solidFill>
                <a:latin typeface="Lato"/>
              </a:rPr>
              <a:t>branch or </a:t>
            </a:r>
            <a:r>
              <a:rPr b="0" lang="en-US" sz="2000" spc="-1" strike="noStrike">
                <a:solidFill>
                  <a:srgbClr val="0a2540"/>
                </a:solidFill>
                <a:latin typeface="Lato"/>
              </a:rPr>
              <a:t>work on a </a:t>
            </a:r>
            <a:r>
              <a:rPr b="0" lang="en-US" sz="2000" spc="-1" strike="noStrike">
                <a:solidFill>
                  <a:srgbClr val="0a2540"/>
                </a:solidFill>
                <a:latin typeface="Lato"/>
              </a:rPr>
              <a:t>short-lived </a:t>
            </a:r>
            <a:r>
              <a:rPr b="0" lang="en-US" sz="2000" spc="-1" strike="noStrike">
                <a:solidFill>
                  <a:srgbClr val="0a2540"/>
                </a:solidFill>
                <a:latin typeface="Lato"/>
              </a:rPr>
              <a:t>feature </a:t>
            </a:r>
            <a:r>
              <a:rPr b="0" lang="en-US" sz="2000" spc="-1" strike="noStrike">
                <a:solidFill>
                  <a:srgbClr val="0a2540"/>
                </a:solidFill>
                <a:latin typeface="Lato"/>
              </a:rPr>
              <a:t>branch, </a:t>
            </a:r>
            <a:r>
              <a:rPr b="0" lang="en-US" sz="2000" spc="-1" strike="noStrike">
                <a:solidFill>
                  <a:srgbClr val="0a2540"/>
                </a:solidFill>
                <a:latin typeface="Lato"/>
              </a:rPr>
              <a:t>and a </a:t>
            </a:r>
            <a:r>
              <a:rPr b="0" lang="en-US" sz="2000" spc="-1" strike="noStrike">
                <a:solidFill>
                  <a:srgbClr val="0a2540"/>
                </a:solidFill>
                <a:latin typeface="Lato"/>
              </a:rPr>
              <a:t>feature is </a:t>
            </a:r>
            <a:r>
              <a:rPr b="0" lang="en-US" sz="2000" spc="-1" strike="noStrike">
                <a:solidFill>
                  <a:srgbClr val="0a2540"/>
                </a:solidFill>
                <a:latin typeface="Lato"/>
              </a:rPr>
              <a:t>not </a:t>
            </a:r>
            <a:r>
              <a:rPr b="0" lang="en-US" sz="2000" spc="-1" strike="noStrike">
                <a:solidFill>
                  <a:srgbClr val="0a2540"/>
                </a:solidFill>
                <a:latin typeface="Lato"/>
              </a:rPr>
              <a:t>considered </a:t>
            </a:r>
            <a:r>
              <a:rPr b="0" lang="en-US" sz="2000" spc="-1" strike="noStrike">
                <a:solidFill>
                  <a:srgbClr val="0a2540"/>
                </a:solidFill>
                <a:latin typeface="Lato"/>
              </a:rPr>
              <a:t>complete </a:t>
            </a:r>
            <a:r>
              <a:rPr b="0" lang="en-US" sz="2000" spc="-1" strike="noStrike">
                <a:solidFill>
                  <a:srgbClr val="0a2540"/>
                </a:solidFill>
                <a:latin typeface="Lato"/>
              </a:rPr>
              <a:t>until it is </a:t>
            </a:r>
            <a:r>
              <a:rPr b="0" lang="en-US" sz="2000" spc="-1" strike="noStrike">
                <a:solidFill>
                  <a:srgbClr val="0a2540"/>
                </a:solidFill>
                <a:latin typeface="Lato"/>
              </a:rPr>
              <a:t>integrated </a:t>
            </a:r>
            <a:r>
              <a:rPr b="0" lang="en-US" sz="2000" spc="-1" strike="noStrike">
                <a:solidFill>
                  <a:srgbClr val="0a2540"/>
                </a:solidFill>
                <a:latin typeface="Lato"/>
              </a:rPr>
              <a:t>with other </a:t>
            </a:r>
            <a:r>
              <a:rPr b="0" lang="en-US" sz="2000" spc="-1" strike="noStrike">
                <a:solidFill>
                  <a:srgbClr val="0a2540"/>
                </a:solidFill>
                <a:latin typeface="Lato"/>
              </a:rPr>
              <a:t>code </a:t>
            </a:r>
            <a:r>
              <a:rPr b="0" lang="en-US" sz="2000" spc="-1" strike="noStrike">
                <a:solidFill>
                  <a:srgbClr val="0a2540"/>
                </a:solidFill>
                <a:latin typeface="Lato"/>
              </a:rPr>
              <a:t>changes in </a:t>
            </a:r>
            <a:r>
              <a:rPr b="0" lang="en-US" sz="2000" spc="-1" strike="noStrike">
                <a:solidFill>
                  <a:srgbClr val="0a2540"/>
                </a:solidFill>
                <a:latin typeface="Lato"/>
              </a:rPr>
              <a:t>the master </a:t>
            </a:r>
            <a:r>
              <a:rPr b="0" lang="en-US" sz="2000" spc="-1" strike="noStrike">
                <a:solidFill>
                  <a:srgbClr val="0a2540"/>
                </a:solidFill>
                <a:latin typeface="Lato"/>
              </a:rPr>
              <a:t>branch.</a:t>
            </a:r>
            <a:endParaRPr b="0" lang="en-US" sz="2000" spc="-1" strike="noStrike">
              <a:solidFill>
                <a:srgbClr val="000000"/>
              </a:solidFill>
              <a:latin typeface="Univers Light"/>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TextShape 1"/>
          <p:cNvSpPr txBox="1"/>
          <p:nvPr/>
        </p:nvSpPr>
        <p:spPr>
          <a:xfrm>
            <a:off x="735480" y="522000"/>
            <a:ext cx="10515240" cy="495000"/>
          </a:xfrm>
          <a:prstGeom prst="rect">
            <a:avLst/>
          </a:prstGeom>
          <a:noFill/>
          <a:ln>
            <a:noFill/>
          </a:ln>
        </p:spPr>
        <p:txBody>
          <a:bodyPr lIns="90000" rIns="90000" tIns="45000" bIns="45000" anchor="ctr"/>
          <a:p>
            <a:pPr>
              <a:lnSpc>
                <a:spcPct val="90000"/>
              </a:lnSpc>
            </a:pPr>
            <a:r>
              <a:rPr b="0" lang="en-US" sz="3200" spc="199" strike="noStrike" cap="all">
                <a:solidFill>
                  <a:srgbClr val="0a2540"/>
                </a:solidFill>
                <a:latin typeface="maven-pro"/>
              </a:rPr>
              <a:t>Continuous Delivery</a:t>
            </a:r>
            <a:endParaRPr b="0" lang="en-US" sz="3200" spc="-1" strike="noStrike">
              <a:solidFill>
                <a:srgbClr val="000000"/>
              </a:solidFill>
              <a:latin typeface="Univers Light"/>
            </a:endParaRPr>
          </a:p>
        </p:txBody>
      </p:sp>
      <p:sp>
        <p:nvSpPr>
          <p:cNvPr id="434" name="TextShape 2"/>
          <p:cNvSpPr txBox="1"/>
          <p:nvPr/>
        </p:nvSpPr>
        <p:spPr>
          <a:xfrm>
            <a:off x="753840" y="6356520"/>
            <a:ext cx="2742840" cy="364680"/>
          </a:xfrm>
          <a:prstGeom prst="rect">
            <a:avLst/>
          </a:prstGeom>
          <a:noFill/>
          <a:ln>
            <a:noFill/>
          </a:ln>
        </p:spPr>
        <p:txBody>
          <a:bodyPr anchor="ctr"/>
          <a:p>
            <a:pPr>
              <a:lnSpc>
                <a:spcPct val="100000"/>
              </a:lnSpc>
            </a:pPr>
            <a:fld id="{9B580A0D-C956-4790-BC59-0AFA007D8F01}" type="slidenum">
              <a:rPr b="0" lang="en-US" sz="1000" spc="199" strike="noStrike">
                <a:solidFill>
                  <a:srgbClr val="ffffff"/>
                </a:solidFill>
                <a:latin typeface="Franklin Gothic Demi Cond"/>
              </a:rPr>
              <a:t>1</a:t>
            </a:fld>
            <a:endParaRPr b="0" lang="en-US" sz="1000" spc="-1" strike="noStrike">
              <a:latin typeface="Times New Roman"/>
            </a:endParaRPr>
          </a:p>
        </p:txBody>
      </p:sp>
      <p:sp>
        <p:nvSpPr>
          <p:cNvPr id="435" name="TextShape 3"/>
          <p:cNvSpPr txBox="1"/>
          <p:nvPr/>
        </p:nvSpPr>
        <p:spPr>
          <a:xfrm>
            <a:off x="4038480" y="6356520"/>
            <a:ext cx="4114440" cy="364680"/>
          </a:xfrm>
          <a:prstGeom prst="rect">
            <a:avLst/>
          </a:prstGeom>
          <a:noFill/>
          <a:ln>
            <a:noFill/>
          </a:ln>
        </p:spPr>
        <p:txBody>
          <a:bodyPr anchor="ctr"/>
          <a:p>
            <a:pPr algn="ctr">
              <a:lnSpc>
                <a:spcPct val="100000"/>
              </a:lnSpc>
            </a:pPr>
            <a:r>
              <a:rPr b="1" lang="en-US" sz="1000" spc="199" strike="noStrike" cap="all">
                <a:solidFill>
                  <a:srgbClr val="ffffff"/>
                </a:solidFill>
                <a:latin typeface="Open Sans"/>
              </a:rPr>
              <a:t>Benefits of CI/CD</a:t>
            </a:r>
            <a:endParaRPr b="0" lang="en-US" sz="1000" spc="-1" strike="noStrike">
              <a:latin typeface="Times New Roman"/>
            </a:endParaRPr>
          </a:p>
        </p:txBody>
      </p:sp>
      <p:sp>
        <p:nvSpPr>
          <p:cNvPr id="436" name="TextShape 4"/>
          <p:cNvSpPr txBox="1"/>
          <p:nvPr/>
        </p:nvSpPr>
        <p:spPr>
          <a:xfrm>
            <a:off x="753840" y="2025720"/>
            <a:ext cx="10580400" cy="4005000"/>
          </a:xfrm>
          <a:prstGeom prst="rect">
            <a:avLst/>
          </a:prstGeom>
          <a:noFill/>
          <a:ln>
            <a:noFill/>
          </a:ln>
        </p:spPr>
        <p:txBody>
          <a:bodyPr lIns="90000" rIns="90000" tIns="45000" bIns="45000"/>
          <a:p>
            <a:pPr marL="343080" indent="-342720">
              <a:lnSpc>
                <a:spcPct val="90000"/>
              </a:lnSpc>
              <a:spcBef>
                <a:spcPts val="1001"/>
              </a:spcBef>
              <a:buClr>
                <a:srgbClr val="0a2540"/>
              </a:buClr>
              <a:buFont typeface="Arial"/>
              <a:buChar char="•"/>
            </a:pPr>
            <a:r>
              <a:rPr b="0" lang="en-US" sz="2000" spc="-1" strike="noStrike">
                <a:solidFill>
                  <a:srgbClr val="0a2540"/>
                </a:solidFill>
                <a:latin typeface="Lato"/>
              </a:rPr>
              <a:t>Traditionall</a:t>
            </a:r>
            <a:r>
              <a:rPr b="0" lang="en-US" sz="2000" spc="-1" strike="noStrike">
                <a:solidFill>
                  <a:srgbClr val="0a2540"/>
                </a:solidFill>
                <a:latin typeface="Lato"/>
              </a:rPr>
              <a:t>y, </a:t>
            </a:r>
            <a:r>
              <a:rPr b="0" lang="en-US" sz="2000" spc="-1" strike="noStrike">
                <a:solidFill>
                  <a:srgbClr val="0a2540"/>
                </a:solidFill>
                <a:latin typeface="Lato"/>
              </a:rPr>
              <a:t>deploying </a:t>
            </a:r>
            <a:r>
              <a:rPr b="0" lang="en-US" sz="2000" spc="-1" strike="noStrike">
                <a:solidFill>
                  <a:srgbClr val="0a2540"/>
                </a:solidFill>
                <a:latin typeface="Lato"/>
              </a:rPr>
              <a:t>new </a:t>
            </a:r>
            <a:r>
              <a:rPr b="0" lang="en-US" sz="2000" spc="-1" strike="noStrike">
                <a:solidFill>
                  <a:srgbClr val="0a2540"/>
                </a:solidFill>
                <a:latin typeface="Lato"/>
              </a:rPr>
              <a:t>software </a:t>
            </a:r>
            <a:r>
              <a:rPr b="0" lang="en-US" sz="2000" spc="-1" strike="noStrike">
                <a:solidFill>
                  <a:srgbClr val="0a2540"/>
                </a:solidFill>
                <a:latin typeface="Lato"/>
              </a:rPr>
              <a:t>versions </a:t>
            </a:r>
            <a:r>
              <a:rPr b="0" lang="en-US" sz="2000" spc="-1" strike="noStrike">
                <a:solidFill>
                  <a:srgbClr val="0a2540"/>
                </a:solidFill>
                <a:latin typeface="Lato"/>
              </a:rPr>
              <a:t>has been a </a:t>
            </a:r>
            <a:r>
              <a:rPr b="0" lang="en-US" sz="2000" spc="-1" strike="noStrike">
                <a:solidFill>
                  <a:srgbClr val="0a2540"/>
                </a:solidFill>
                <a:latin typeface="Lato"/>
              </a:rPr>
              <a:t>large, </a:t>
            </a:r>
            <a:r>
              <a:rPr b="0" lang="en-US" sz="2000" spc="-1" strike="noStrike">
                <a:solidFill>
                  <a:srgbClr val="0a2540"/>
                </a:solidFill>
                <a:latin typeface="Lato"/>
              </a:rPr>
              <a:t>complex </a:t>
            </a:r>
            <a:r>
              <a:rPr b="0" lang="en-US" sz="2000" spc="-1" strike="noStrike">
                <a:solidFill>
                  <a:srgbClr val="0a2540"/>
                </a:solidFill>
                <a:latin typeface="Lato"/>
              </a:rPr>
              <a:t>and risky </a:t>
            </a:r>
            <a:r>
              <a:rPr b="0" lang="en-US" sz="2000" spc="-1" strike="noStrike">
                <a:solidFill>
                  <a:srgbClr val="0a2540"/>
                </a:solidFill>
                <a:latin typeface="Lato"/>
              </a:rPr>
              <a:t>task.</a:t>
            </a:r>
            <a:endParaRPr b="0" lang="en-US" sz="2000" spc="-1" strike="noStrike">
              <a:solidFill>
                <a:srgbClr val="000000"/>
              </a:solidFill>
              <a:latin typeface="Univers Light"/>
            </a:endParaRPr>
          </a:p>
          <a:p>
            <a:pPr marL="343080" indent="-342720">
              <a:lnSpc>
                <a:spcPct val="90000"/>
              </a:lnSpc>
              <a:spcBef>
                <a:spcPts val="1001"/>
              </a:spcBef>
              <a:buClr>
                <a:srgbClr val="0a2540"/>
              </a:buClr>
              <a:buFont typeface="Arial"/>
              <a:buChar char="•"/>
            </a:pPr>
            <a:r>
              <a:rPr b="0" lang="en-US" sz="2000" spc="-1" strike="noStrike">
                <a:solidFill>
                  <a:srgbClr val="0a2540"/>
                </a:solidFill>
                <a:latin typeface="Lato"/>
              </a:rPr>
              <a:t>Depending </a:t>
            </a:r>
            <a:r>
              <a:rPr b="0" lang="en-US" sz="2000" spc="-1" strike="noStrike">
                <a:solidFill>
                  <a:srgbClr val="0a2540"/>
                </a:solidFill>
                <a:latin typeface="Lato"/>
              </a:rPr>
              <a:t>on the size </a:t>
            </a:r>
            <a:r>
              <a:rPr b="0" lang="en-US" sz="2000" spc="-1" strike="noStrike">
                <a:solidFill>
                  <a:srgbClr val="0a2540"/>
                </a:solidFill>
                <a:latin typeface="Lato"/>
              </a:rPr>
              <a:t>of the </a:t>
            </a:r>
            <a:r>
              <a:rPr b="0" lang="en-US" sz="2000" spc="-1" strike="noStrike">
                <a:solidFill>
                  <a:srgbClr val="0a2540"/>
                </a:solidFill>
                <a:latin typeface="Lato"/>
              </a:rPr>
              <a:t>software it </a:t>
            </a:r>
            <a:r>
              <a:rPr b="0" lang="en-US" sz="2000" spc="-1" strike="noStrike">
                <a:solidFill>
                  <a:srgbClr val="0a2540"/>
                </a:solidFill>
                <a:latin typeface="Lato"/>
              </a:rPr>
              <a:t>could take </a:t>
            </a:r>
            <a:r>
              <a:rPr b="0" lang="en-US" sz="2000" spc="-1" strike="noStrike">
                <a:solidFill>
                  <a:srgbClr val="0a2540"/>
                </a:solidFill>
                <a:latin typeface="Lato"/>
              </a:rPr>
              <a:t>hours, days </a:t>
            </a:r>
            <a:r>
              <a:rPr b="0" lang="en-US" sz="2000" spc="-1" strike="noStrike">
                <a:solidFill>
                  <a:srgbClr val="0a2540"/>
                </a:solidFill>
                <a:latin typeface="Lato"/>
              </a:rPr>
              <a:t>or weeks, </a:t>
            </a:r>
            <a:r>
              <a:rPr b="0" lang="en-US" sz="2000" spc="-1" strike="noStrike">
                <a:solidFill>
                  <a:srgbClr val="0a2540"/>
                </a:solidFill>
                <a:latin typeface="Lato"/>
              </a:rPr>
              <a:t>requires </a:t>
            </a:r>
            <a:r>
              <a:rPr b="0" lang="en-US" sz="2000" spc="-1" strike="noStrike">
                <a:solidFill>
                  <a:srgbClr val="0a2540"/>
                </a:solidFill>
                <a:latin typeface="Lato"/>
              </a:rPr>
              <a:t>detailed </a:t>
            </a:r>
            <a:r>
              <a:rPr b="0" lang="en-US" sz="2000" spc="-1" strike="noStrike">
                <a:solidFill>
                  <a:srgbClr val="0a2540"/>
                </a:solidFill>
                <a:latin typeface="Lato"/>
              </a:rPr>
              <a:t>checklists </a:t>
            </a:r>
            <a:r>
              <a:rPr b="0" lang="en-US" sz="2000" spc="-1" strike="noStrike">
                <a:solidFill>
                  <a:srgbClr val="0a2540"/>
                </a:solidFill>
                <a:latin typeface="Lato"/>
              </a:rPr>
              <a:t>and many </a:t>
            </a:r>
            <a:r>
              <a:rPr b="0" lang="en-US" sz="2000" spc="-1" strike="noStrike">
                <a:solidFill>
                  <a:srgbClr val="0a2540"/>
                </a:solidFill>
                <a:latin typeface="Lato"/>
              </a:rPr>
              <a:t>manual </a:t>
            </a:r>
            <a:r>
              <a:rPr b="0" lang="en-US" sz="2000" spc="-1" strike="noStrike">
                <a:solidFill>
                  <a:srgbClr val="0a2540"/>
                </a:solidFill>
                <a:latin typeface="Lato"/>
              </a:rPr>
              <a:t>steps</a:t>
            </a:r>
            <a:endParaRPr b="0" lang="en-US" sz="2000" spc="-1" strike="noStrike">
              <a:solidFill>
                <a:srgbClr val="000000"/>
              </a:solidFill>
              <a:latin typeface="Univers Light"/>
            </a:endParaRPr>
          </a:p>
          <a:p>
            <a:pPr marL="343080" indent="-342720">
              <a:lnSpc>
                <a:spcPct val="90000"/>
              </a:lnSpc>
              <a:spcBef>
                <a:spcPts val="1001"/>
              </a:spcBef>
              <a:buClr>
                <a:srgbClr val="0a2540"/>
              </a:buClr>
              <a:buFont typeface="Arial"/>
              <a:buChar char="•"/>
            </a:pPr>
            <a:r>
              <a:rPr b="0" lang="en-US" sz="2000" spc="-1" strike="noStrike">
                <a:solidFill>
                  <a:srgbClr val="0a2540"/>
                </a:solidFill>
                <a:latin typeface="Lato"/>
              </a:rPr>
              <a:t>The CI </a:t>
            </a:r>
            <a:r>
              <a:rPr b="0" lang="en-US" sz="2000" spc="-1" strike="noStrike">
                <a:solidFill>
                  <a:srgbClr val="0a2540"/>
                </a:solidFill>
                <a:latin typeface="Lato"/>
              </a:rPr>
              <a:t>system </a:t>
            </a:r>
            <a:r>
              <a:rPr b="0" lang="en-US" sz="2000" spc="-1" strike="noStrike">
                <a:solidFill>
                  <a:srgbClr val="0a2540"/>
                </a:solidFill>
                <a:latin typeface="Lato"/>
              </a:rPr>
              <a:t>automatica</a:t>
            </a:r>
            <a:r>
              <a:rPr b="0" lang="en-US" sz="2000" spc="-1" strike="noStrike">
                <a:solidFill>
                  <a:srgbClr val="0a2540"/>
                </a:solidFill>
                <a:latin typeface="Lato"/>
              </a:rPr>
              <a:t>lly runs </a:t>
            </a:r>
            <a:r>
              <a:rPr b="0" lang="en-US" sz="2000" spc="-1" strike="noStrike">
                <a:solidFill>
                  <a:srgbClr val="0a2540"/>
                </a:solidFill>
                <a:latin typeface="Lato"/>
              </a:rPr>
              <a:t>tests to </a:t>
            </a:r>
            <a:r>
              <a:rPr b="0" lang="en-US" sz="2000" spc="-1" strike="noStrike">
                <a:solidFill>
                  <a:srgbClr val="0a2540"/>
                </a:solidFill>
                <a:latin typeface="Lato"/>
              </a:rPr>
              <a:t>catch </a:t>
            </a:r>
            <a:r>
              <a:rPr b="0" lang="en-US" sz="2000" spc="-1" strike="noStrike">
                <a:solidFill>
                  <a:srgbClr val="0a2540"/>
                </a:solidFill>
                <a:latin typeface="Lato"/>
              </a:rPr>
              <a:t>quality </a:t>
            </a:r>
            <a:r>
              <a:rPr b="0" lang="en-US" sz="2000" spc="-1" strike="noStrike">
                <a:solidFill>
                  <a:srgbClr val="0a2540"/>
                </a:solidFill>
                <a:latin typeface="Lato"/>
              </a:rPr>
              <a:t>issues, and </a:t>
            </a:r>
            <a:r>
              <a:rPr b="0" lang="en-US" sz="2000" spc="-1" strike="noStrike">
                <a:solidFill>
                  <a:srgbClr val="0a2540"/>
                </a:solidFill>
                <a:latin typeface="Lato"/>
              </a:rPr>
              <a:t>developers </a:t>
            </a:r>
            <a:r>
              <a:rPr b="0" lang="en-US" sz="2000" spc="-1" strike="noStrike">
                <a:solidFill>
                  <a:srgbClr val="0a2540"/>
                </a:solidFill>
                <a:latin typeface="Lato"/>
              </a:rPr>
              <a:t>get quick </a:t>
            </a:r>
            <a:r>
              <a:rPr b="0" lang="en-US" sz="2000" spc="-1" strike="noStrike">
                <a:solidFill>
                  <a:srgbClr val="0a2540"/>
                </a:solidFill>
                <a:latin typeface="Lato"/>
              </a:rPr>
              <a:t>feedback </a:t>
            </a:r>
            <a:r>
              <a:rPr b="0" lang="en-US" sz="2000" spc="-1" strike="noStrike">
                <a:solidFill>
                  <a:srgbClr val="0a2540"/>
                </a:solidFill>
                <a:latin typeface="Lato"/>
              </a:rPr>
              <a:t>and can fix </a:t>
            </a:r>
            <a:r>
              <a:rPr b="0" lang="en-US" sz="2000" spc="-1" strike="noStrike">
                <a:solidFill>
                  <a:srgbClr val="0a2540"/>
                </a:solidFill>
                <a:latin typeface="Lato"/>
              </a:rPr>
              <a:t>issues </a:t>
            </a:r>
            <a:r>
              <a:rPr b="0" lang="en-US" sz="2000" spc="-1" strike="noStrike">
                <a:solidFill>
                  <a:srgbClr val="0a2540"/>
                </a:solidFill>
                <a:latin typeface="Lato"/>
              </a:rPr>
              <a:t>immediatel</a:t>
            </a:r>
            <a:r>
              <a:rPr b="0" lang="en-US" sz="2000" spc="-1" strike="noStrike">
                <a:solidFill>
                  <a:srgbClr val="0a2540"/>
                </a:solidFill>
                <a:latin typeface="Lato"/>
              </a:rPr>
              <a:t>y. </a:t>
            </a:r>
            <a:endParaRPr b="0" lang="en-US" sz="2000" spc="-1" strike="noStrike">
              <a:solidFill>
                <a:srgbClr val="000000"/>
              </a:solidFill>
              <a:latin typeface="Univers Light"/>
            </a:endParaRPr>
          </a:p>
          <a:p>
            <a:pPr marL="343080" indent="-342720">
              <a:lnSpc>
                <a:spcPct val="90000"/>
              </a:lnSpc>
              <a:spcBef>
                <a:spcPts val="1001"/>
              </a:spcBef>
              <a:buClr>
                <a:srgbClr val="0a2540"/>
              </a:buClr>
              <a:buFont typeface="Arial"/>
              <a:buChar char="•"/>
            </a:pPr>
            <a:r>
              <a:rPr b="0" lang="en-US" sz="2000" spc="-1" strike="noStrike">
                <a:solidFill>
                  <a:srgbClr val="0a2540"/>
                </a:solidFill>
                <a:latin typeface="Lato"/>
              </a:rPr>
              <a:t>Continuous </a:t>
            </a:r>
            <a:r>
              <a:rPr b="0" lang="en-US" sz="2000" spc="-1" strike="noStrike">
                <a:solidFill>
                  <a:srgbClr val="0a2540"/>
                </a:solidFill>
                <a:latin typeface="Lato"/>
              </a:rPr>
              <a:t>Delivery </a:t>
            </a:r>
            <a:r>
              <a:rPr b="0" lang="en-US" sz="2000" spc="-1" strike="noStrike">
                <a:solidFill>
                  <a:srgbClr val="0a2540"/>
                </a:solidFill>
                <a:latin typeface="Lato"/>
              </a:rPr>
              <a:t>(CD, also </a:t>
            </a:r>
            <a:r>
              <a:rPr b="0" lang="en-US" sz="2000" spc="-1" strike="noStrike">
                <a:solidFill>
                  <a:srgbClr val="0a2540"/>
                </a:solidFill>
                <a:latin typeface="Lato"/>
              </a:rPr>
              <a:t>known as </a:t>
            </a:r>
            <a:r>
              <a:rPr b="0" lang="en-US" sz="2000" spc="-1" strike="noStrike">
                <a:solidFill>
                  <a:srgbClr val="0a2540"/>
                </a:solidFill>
                <a:latin typeface="Lato"/>
              </a:rPr>
              <a:t>CDel) aims </a:t>
            </a:r>
            <a:r>
              <a:rPr b="0" lang="en-US" sz="2000" spc="-1" strike="noStrike">
                <a:solidFill>
                  <a:srgbClr val="0a2540"/>
                </a:solidFill>
                <a:latin typeface="Lato"/>
              </a:rPr>
              <a:t>to solve </a:t>
            </a:r>
            <a:r>
              <a:rPr b="0" lang="en-US" sz="2000" spc="-1" strike="noStrike">
                <a:solidFill>
                  <a:srgbClr val="0a2540"/>
                </a:solidFill>
                <a:latin typeface="Lato"/>
              </a:rPr>
              <a:t>these </a:t>
            </a:r>
            <a:r>
              <a:rPr b="0" lang="en-US" sz="2000" spc="-1" strike="noStrike">
                <a:solidFill>
                  <a:srgbClr val="0a2540"/>
                </a:solidFill>
                <a:latin typeface="Lato"/>
              </a:rPr>
              <a:t>problems </a:t>
            </a:r>
            <a:r>
              <a:rPr b="0" lang="en-US" sz="2000" spc="-1" strike="noStrike">
                <a:solidFill>
                  <a:srgbClr val="0a2540"/>
                </a:solidFill>
                <a:latin typeface="Lato"/>
              </a:rPr>
              <a:t>through </a:t>
            </a:r>
            <a:r>
              <a:rPr b="0" lang="en-US" sz="2000" spc="-1" strike="noStrike">
                <a:solidFill>
                  <a:srgbClr val="0a2540"/>
                </a:solidFill>
                <a:latin typeface="Lato"/>
              </a:rPr>
              <a:t>automation</a:t>
            </a:r>
            <a:r>
              <a:rPr b="0" lang="en-US" sz="2000" spc="-1" strike="noStrike">
                <a:solidFill>
                  <a:srgbClr val="0a2540"/>
                </a:solidFill>
                <a:latin typeface="Lato"/>
              </a:rPr>
              <a:t>. </a:t>
            </a:r>
            <a:endParaRPr b="0" lang="en-US" sz="2000" spc="-1" strike="noStrike">
              <a:solidFill>
                <a:srgbClr val="000000"/>
              </a:solidFill>
              <a:latin typeface="Univers Light"/>
            </a:endParaRPr>
          </a:p>
          <a:p>
            <a:pPr marL="343080" indent="-342720">
              <a:lnSpc>
                <a:spcPct val="90000"/>
              </a:lnSpc>
              <a:spcBef>
                <a:spcPts val="1001"/>
              </a:spcBef>
              <a:buClr>
                <a:srgbClr val="0a2540"/>
              </a:buClr>
              <a:buFont typeface="Arial"/>
              <a:buChar char="•"/>
            </a:pPr>
            <a:r>
              <a:rPr b="0" lang="en-US" sz="2000" spc="-1" strike="noStrike">
                <a:solidFill>
                  <a:srgbClr val="0a2540"/>
                </a:solidFill>
                <a:latin typeface="Lato"/>
              </a:rPr>
              <a:t>The CD </a:t>
            </a:r>
            <a:r>
              <a:rPr b="0" lang="en-US" sz="2000" spc="-1" strike="noStrike">
                <a:solidFill>
                  <a:srgbClr val="0a2540"/>
                </a:solidFill>
                <a:latin typeface="Lato"/>
              </a:rPr>
              <a:t>approach </a:t>
            </a:r>
            <a:r>
              <a:rPr b="0" lang="en-US" sz="2000" spc="-1" strike="noStrike">
                <a:solidFill>
                  <a:srgbClr val="0a2540"/>
                </a:solidFill>
                <a:latin typeface="Lato"/>
              </a:rPr>
              <a:t>allows </a:t>
            </a:r>
            <a:r>
              <a:rPr b="0" lang="en-US" sz="2000" spc="-1" strike="noStrike">
                <a:solidFill>
                  <a:srgbClr val="0a2540"/>
                </a:solidFill>
                <a:latin typeface="Lato"/>
              </a:rPr>
              <a:t>teams to </a:t>
            </a:r>
            <a:r>
              <a:rPr b="0" lang="en-US" sz="2000" spc="-1" strike="noStrike">
                <a:solidFill>
                  <a:srgbClr val="0a2540"/>
                </a:solidFill>
                <a:latin typeface="Lato"/>
              </a:rPr>
              <a:t>package </a:t>
            </a:r>
            <a:r>
              <a:rPr b="0" lang="en-US" sz="2000" spc="-1" strike="noStrike">
                <a:solidFill>
                  <a:srgbClr val="0a2540"/>
                </a:solidFill>
                <a:latin typeface="Lato"/>
              </a:rPr>
              <a:t>software </a:t>
            </a:r>
            <a:r>
              <a:rPr b="0" lang="en-US" sz="2000" spc="-1" strike="noStrike">
                <a:solidFill>
                  <a:srgbClr val="0a2540"/>
                </a:solidFill>
                <a:latin typeface="Lato"/>
              </a:rPr>
              <a:t>and deploy </a:t>
            </a:r>
            <a:r>
              <a:rPr b="0" lang="en-US" sz="2000" spc="-1" strike="noStrike">
                <a:solidFill>
                  <a:srgbClr val="0a2540"/>
                </a:solidFill>
                <a:latin typeface="Lato"/>
              </a:rPr>
              <a:t>it to </a:t>
            </a:r>
            <a:r>
              <a:rPr b="0" lang="en-US" sz="2000" spc="-1" strike="noStrike">
                <a:solidFill>
                  <a:srgbClr val="0a2540"/>
                </a:solidFill>
                <a:latin typeface="Lato"/>
              </a:rPr>
              <a:t>production </a:t>
            </a:r>
            <a:r>
              <a:rPr b="0" lang="en-US" sz="2000" spc="-1" strike="noStrike">
                <a:solidFill>
                  <a:srgbClr val="0a2540"/>
                </a:solidFill>
                <a:latin typeface="Lato"/>
              </a:rPr>
              <a:t>environme</a:t>
            </a:r>
            <a:r>
              <a:rPr b="0" lang="en-US" sz="2000" spc="-1" strike="noStrike">
                <a:solidFill>
                  <a:srgbClr val="0a2540"/>
                </a:solidFill>
                <a:latin typeface="Lato"/>
              </a:rPr>
              <a:t>nts with </a:t>
            </a:r>
            <a:r>
              <a:rPr b="0" lang="en-US" sz="2000" spc="-1" strike="noStrike">
                <a:solidFill>
                  <a:srgbClr val="0a2540"/>
                </a:solidFill>
                <a:latin typeface="Lato"/>
              </a:rPr>
              <a:t>the push of </a:t>
            </a:r>
            <a:r>
              <a:rPr b="0" lang="en-US" sz="2000" spc="-1" strike="noStrike">
                <a:solidFill>
                  <a:srgbClr val="0a2540"/>
                </a:solidFill>
                <a:latin typeface="Lato"/>
              </a:rPr>
              <a:t>a button.</a:t>
            </a:r>
            <a:endParaRPr b="0" lang="en-US" sz="2000" spc="-1" strike="noStrike">
              <a:solidFill>
                <a:srgbClr val="000000"/>
              </a:solidFill>
              <a:latin typeface="Univers Light"/>
            </a:endParaRPr>
          </a:p>
          <a:p>
            <a:pPr marL="343080" indent="-342720">
              <a:lnSpc>
                <a:spcPct val="90000"/>
              </a:lnSpc>
              <a:spcBef>
                <a:spcPts val="1001"/>
              </a:spcBef>
              <a:buClr>
                <a:srgbClr val="0a2540"/>
              </a:buClr>
              <a:buFont typeface="Arial"/>
              <a:buChar char="•"/>
            </a:pPr>
            <a:r>
              <a:rPr b="0" lang="en-US" sz="2000" spc="-1" strike="noStrike">
                <a:solidFill>
                  <a:srgbClr val="0a2540"/>
                </a:solidFill>
                <a:latin typeface="Lato"/>
              </a:rPr>
              <a:t> </a:t>
            </a:r>
            <a:r>
              <a:rPr b="0" lang="en-US" sz="2000" spc="-1" strike="noStrike">
                <a:solidFill>
                  <a:srgbClr val="0a2540"/>
                </a:solidFill>
                <a:latin typeface="Lato"/>
              </a:rPr>
              <a:t>The basic </a:t>
            </a:r>
            <a:r>
              <a:rPr b="0" lang="en-US" sz="2000" spc="-1" strike="noStrike">
                <a:solidFill>
                  <a:srgbClr val="0a2540"/>
                </a:solidFill>
                <a:latin typeface="Lato"/>
              </a:rPr>
              <a:t>principle of </a:t>
            </a:r>
            <a:r>
              <a:rPr b="0" lang="en-US" sz="2000" spc="-1" strike="noStrike">
                <a:solidFill>
                  <a:srgbClr val="0a2540"/>
                </a:solidFill>
                <a:latin typeface="Lato"/>
              </a:rPr>
              <a:t>CD is that </a:t>
            </a:r>
            <a:r>
              <a:rPr b="0" lang="en-US" sz="2000" spc="-1" strike="noStrike">
                <a:solidFill>
                  <a:srgbClr val="0a2540"/>
                </a:solidFill>
                <a:latin typeface="Lato"/>
              </a:rPr>
              <a:t>any change </a:t>
            </a:r>
            <a:r>
              <a:rPr b="0" lang="en-US" sz="2000" spc="-1" strike="noStrike">
                <a:solidFill>
                  <a:srgbClr val="0a2540"/>
                </a:solidFill>
                <a:latin typeface="Lato"/>
              </a:rPr>
              <a:t>to a </a:t>
            </a:r>
            <a:r>
              <a:rPr b="0" lang="en-US" sz="2000" spc="-1" strike="noStrike">
                <a:solidFill>
                  <a:srgbClr val="0a2540"/>
                </a:solidFill>
                <a:latin typeface="Lato"/>
              </a:rPr>
              <a:t>software </a:t>
            </a:r>
            <a:r>
              <a:rPr b="0" lang="en-US" sz="2000" spc="-1" strike="noStrike">
                <a:solidFill>
                  <a:srgbClr val="0a2540"/>
                </a:solidFill>
                <a:latin typeface="Lato"/>
              </a:rPr>
              <a:t>project can </a:t>
            </a:r>
            <a:r>
              <a:rPr b="0" lang="en-US" sz="2000" spc="-1" strike="noStrike">
                <a:solidFill>
                  <a:srgbClr val="0a2540"/>
                </a:solidFill>
                <a:latin typeface="Lato"/>
              </a:rPr>
              <a:t>be </a:t>
            </a:r>
            <a:r>
              <a:rPr b="0" lang="en-US" sz="2000" spc="-1" strike="noStrike">
                <a:solidFill>
                  <a:srgbClr val="0a2540"/>
                </a:solidFill>
                <a:latin typeface="Lato"/>
              </a:rPr>
              <a:t>deployed </a:t>
            </a:r>
            <a:r>
              <a:rPr b="0" lang="en-US" sz="2000" spc="-1" strike="noStrike">
                <a:solidFill>
                  <a:srgbClr val="0a2540"/>
                </a:solidFill>
                <a:latin typeface="Lato"/>
              </a:rPr>
              <a:t>to a </a:t>
            </a:r>
            <a:r>
              <a:rPr b="0" lang="en-US" sz="2000" spc="-1" strike="noStrike">
                <a:solidFill>
                  <a:srgbClr val="0a2540"/>
                </a:solidFill>
                <a:latin typeface="Lato"/>
              </a:rPr>
              <a:t>production </a:t>
            </a:r>
            <a:r>
              <a:rPr b="0" lang="en-US" sz="2000" spc="-1" strike="noStrike">
                <a:solidFill>
                  <a:srgbClr val="0a2540"/>
                </a:solidFill>
                <a:latin typeface="Lato"/>
              </a:rPr>
              <a:t>environme</a:t>
            </a:r>
            <a:r>
              <a:rPr b="0" lang="en-US" sz="2000" spc="-1" strike="noStrike">
                <a:solidFill>
                  <a:srgbClr val="0a2540"/>
                </a:solidFill>
                <a:latin typeface="Lato"/>
              </a:rPr>
              <a:t>nt </a:t>
            </a:r>
            <a:r>
              <a:rPr b="0" lang="en-US" sz="2000" spc="-1" strike="noStrike">
                <a:solidFill>
                  <a:srgbClr val="0a2540"/>
                </a:solidFill>
                <a:latin typeface="Lato"/>
              </a:rPr>
              <a:t>immediatel</a:t>
            </a:r>
            <a:r>
              <a:rPr b="0" lang="en-US" sz="2000" spc="-1" strike="noStrike">
                <a:solidFill>
                  <a:srgbClr val="0a2540"/>
                </a:solidFill>
                <a:latin typeface="Lato"/>
              </a:rPr>
              <a:t>y, without </a:t>
            </a:r>
            <a:r>
              <a:rPr b="0" lang="en-US" sz="2000" spc="-1" strike="noStrike">
                <a:solidFill>
                  <a:srgbClr val="0a2540"/>
                </a:solidFill>
                <a:latin typeface="Lato"/>
              </a:rPr>
              <a:t>any special </a:t>
            </a:r>
            <a:r>
              <a:rPr b="0" lang="en-US" sz="2000" spc="-1" strike="noStrike">
                <a:solidFill>
                  <a:srgbClr val="0a2540"/>
                </a:solidFill>
                <a:latin typeface="Lato"/>
              </a:rPr>
              <a:t>effort.</a:t>
            </a:r>
            <a:endParaRPr b="0" lang="en-US" sz="2000" spc="-1" strike="noStrike">
              <a:solidFill>
                <a:srgbClr val="000000"/>
              </a:solidFill>
              <a:latin typeface="Univers Light"/>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TextShape 1"/>
          <p:cNvSpPr txBox="1"/>
          <p:nvPr/>
        </p:nvSpPr>
        <p:spPr>
          <a:xfrm>
            <a:off x="735480" y="522000"/>
            <a:ext cx="10515240" cy="495000"/>
          </a:xfrm>
          <a:prstGeom prst="rect">
            <a:avLst/>
          </a:prstGeom>
          <a:noFill/>
          <a:ln>
            <a:noFill/>
          </a:ln>
        </p:spPr>
        <p:txBody>
          <a:bodyPr lIns="90000" rIns="90000" tIns="45000" bIns="45000" anchor="ctr"/>
          <a:p>
            <a:pPr>
              <a:lnSpc>
                <a:spcPct val="90000"/>
              </a:lnSpc>
            </a:pPr>
            <a:r>
              <a:rPr b="0" lang="en-US" sz="3200" spc="199" strike="noStrike" cap="all">
                <a:solidFill>
                  <a:srgbClr val="0a2540"/>
                </a:solidFill>
                <a:latin typeface="maven-pro"/>
              </a:rPr>
              <a:t>Continuous Deployment</a:t>
            </a:r>
            <a:endParaRPr b="0" lang="en-US" sz="3200" spc="-1" strike="noStrike">
              <a:solidFill>
                <a:srgbClr val="000000"/>
              </a:solidFill>
              <a:latin typeface="Univers Light"/>
            </a:endParaRPr>
          </a:p>
        </p:txBody>
      </p:sp>
      <p:sp>
        <p:nvSpPr>
          <p:cNvPr id="438" name="TextShape 2"/>
          <p:cNvSpPr txBox="1"/>
          <p:nvPr/>
        </p:nvSpPr>
        <p:spPr>
          <a:xfrm>
            <a:off x="753840" y="6356520"/>
            <a:ext cx="2742840" cy="364680"/>
          </a:xfrm>
          <a:prstGeom prst="rect">
            <a:avLst/>
          </a:prstGeom>
          <a:noFill/>
          <a:ln>
            <a:noFill/>
          </a:ln>
        </p:spPr>
        <p:txBody>
          <a:bodyPr anchor="ctr"/>
          <a:p>
            <a:pPr>
              <a:lnSpc>
                <a:spcPct val="100000"/>
              </a:lnSpc>
            </a:pPr>
            <a:fld id="{BA406295-76D9-4E18-8E48-340AC4B0EC30}" type="slidenum">
              <a:rPr b="0" lang="en-US" sz="1000" spc="199" strike="noStrike">
                <a:solidFill>
                  <a:srgbClr val="ffffff"/>
                </a:solidFill>
                <a:latin typeface="Franklin Gothic Demi Cond"/>
              </a:rPr>
              <a:t>1</a:t>
            </a:fld>
            <a:endParaRPr b="0" lang="en-US" sz="1000" spc="-1" strike="noStrike">
              <a:latin typeface="Times New Roman"/>
            </a:endParaRPr>
          </a:p>
        </p:txBody>
      </p:sp>
      <p:sp>
        <p:nvSpPr>
          <p:cNvPr id="439" name="TextShape 3"/>
          <p:cNvSpPr txBox="1"/>
          <p:nvPr/>
        </p:nvSpPr>
        <p:spPr>
          <a:xfrm>
            <a:off x="4038480" y="6356520"/>
            <a:ext cx="4114440" cy="364680"/>
          </a:xfrm>
          <a:prstGeom prst="rect">
            <a:avLst/>
          </a:prstGeom>
          <a:noFill/>
          <a:ln>
            <a:noFill/>
          </a:ln>
        </p:spPr>
        <p:txBody>
          <a:bodyPr anchor="ctr"/>
          <a:p>
            <a:pPr algn="ctr">
              <a:lnSpc>
                <a:spcPct val="100000"/>
              </a:lnSpc>
            </a:pPr>
            <a:r>
              <a:rPr b="1" lang="en-US" sz="1000" spc="199" strike="noStrike" cap="all">
                <a:solidFill>
                  <a:srgbClr val="ffffff"/>
                </a:solidFill>
                <a:latin typeface="Open Sans"/>
              </a:rPr>
              <a:t>Benefits of CI/CD</a:t>
            </a:r>
            <a:endParaRPr b="0" lang="en-US" sz="1000" spc="-1" strike="noStrike">
              <a:latin typeface="Times New Roman"/>
            </a:endParaRPr>
          </a:p>
        </p:txBody>
      </p:sp>
      <p:sp>
        <p:nvSpPr>
          <p:cNvPr id="440" name="TextShape 4"/>
          <p:cNvSpPr txBox="1"/>
          <p:nvPr/>
        </p:nvSpPr>
        <p:spPr>
          <a:xfrm>
            <a:off x="753840" y="2025720"/>
            <a:ext cx="10580400" cy="4005000"/>
          </a:xfrm>
          <a:prstGeom prst="rect">
            <a:avLst/>
          </a:prstGeom>
          <a:noFill/>
          <a:ln>
            <a:noFill/>
          </a:ln>
        </p:spPr>
        <p:txBody>
          <a:bodyPr lIns="90000" rIns="90000" tIns="45000" bIns="45000"/>
          <a:p>
            <a:pPr marL="343080" indent="-342720">
              <a:lnSpc>
                <a:spcPct val="90000"/>
              </a:lnSpc>
              <a:spcBef>
                <a:spcPts val="1001"/>
              </a:spcBef>
              <a:buClr>
                <a:srgbClr val="0a2540"/>
              </a:buClr>
              <a:buFont typeface="Arial"/>
              <a:buChar char="•"/>
            </a:pPr>
            <a:r>
              <a:rPr b="0" lang="en-US" sz="2000" spc="-1" strike="noStrike">
                <a:solidFill>
                  <a:srgbClr val="0a2540"/>
                </a:solidFill>
                <a:latin typeface="Lato"/>
              </a:rPr>
              <a:t>Continuous </a:t>
            </a:r>
            <a:r>
              <a:rPr b="0" lang="en-US" sz="2000" spc="-1" strike="noStrike">
                <a:solidFill>
                  <a:srgbClr val="0a2540"/>
                </a:solidFill>
                <a:latin typeface="Lato"/>
              </a:rPr>
              <a:t>Deploymen</a:t>
            </a:r>
            <a:r>
              <a:rPr b="0" lang="en-US" sz="2000" spc="-1" strike="noStrike">
                <a:solidFill>
                  <a:srgbClr val="0a2540"/>
                </a:solidFill>
                <a:latin typeface="Lato"/>
              </a:rPr>
              <a:t>t (CDep) </a:t>
            </a:r>
            <a:r>
              <a:rPr b="0" lang="en-US" sz="2000" spc="-1" strike="noStrike">
                <a:solidFill>
                  <a:srgbClr val="0a2540"/>
                </a:solidFill>
                <a:latin typeface="Lato"/>
              </a:rPr>
              <a:t>goes one </a:t>
            </a:r>
            <a:r>
              <a:rPr b="0" lang="en-US" sz="2000" spc="-1" strike="noStrike">
                <a:solidFill>
                  <a:srgbClr val="0a2540"/>
                </a:solidFill>
                <a:latin typeface="Lato"/>
              </a:rPr>
              <a:t>step further </a:t>
            </a:r>
            <a:r>
              <a:rPr b="0" lang="en-US" sz="2000" spc="-1" strike="noStrike">
                <a:solidFill>
                  <a:srgbClr val="0a2540"/>
                </a:solidFill>
                <a:latin typeface="Lato"/>
              </a:rPr>
              <a:t>than </a:t>
            </a:r>
            <a:r>
              <a:rPr b="0" lang="en-US" sz="2000" spc="-1" strike="noStrike">
                <a:solidFill>
                  <a:srgbClr val="0a2540"/>
                </a:solidFill>
                <a:latin typeface="Lato"/>
              </a:rPr>
              <a:t>continuous </a:t>
            </a:r>
            <a:r>
              <a:rPr b="0" lang="en-US" sz="2000" spc="-1" strike="noStrike">
                <a:solidFill>
                  <a:srgbClr val="0a2540"/>
                </a:solidFill>
                <a:latin typeface="Lato"/>
              </a:rPr>
              <a:t>delivery.</a:t>
            </a:r>
            <a:endParaRPr b="0" lang="en-US" sz="2000" spc="-1" strike="noStrike">
              <a:solidFill>
                <a:srgbClr val="000000"/>
              </a:solidFill>
              <a:latin typeface="Univers Light"/>
            </a:endParaRPr>
          </a:p>
          <a:p>
            <a:pPr marL="343080" indent="-342720">
              <a:lnSpc>
                <a:spcPct val="90000"/>
              </a:lnSpc>
              <a:spcBef>
                <a:spcPts val="1001"/>
              </a:spcBef>
              <a:buClr>
                <a:srgbClr val="0a2540"/>
              </a:buClr>
              <a:buFont typeface="Arial"/>
              <a:buChar char="•"/>
            </a:pPr>
            <a:r>
              <a:rPr b="0" lang="en-US" sz="2000" spc="-1" strike="noStrike">
                <a:solidFill>
                  <a:srgbClr val="0a2540"/>
                </a:solidFill>
                <a:latin typeface="Lato"/>
              </a:rPr>
              <a:t> </a:t>
            </a:r>
            <a:r>
              <a:rPr b="0" lang="en-US" sz="2000" spc="-1" strike="noStrike">
                <a:solidFill>
                  <a:srgbClr val="0a2540"/>
                </a:solidFill>
                <a:latin typeface="Lato"/>
              </a:rPr>
              <a:t>All </a:t>
            </a:r>
            <a:r>
              <a:rPr b="0" lang="en-US" sz="2000" spc="-1" strike="noStrike">
                <a:solidFill>
                  <a:srgbClr val="0a2540"/>
                </a:solidFill>
                <a:latin typeface="Lato"/>
              </a:rPr>
              <a:t>changes </a:t>
            </a:r>
            <a:r>
              <a:rPr b="0" lang="en-US" sz="2000" spc="-1" strike="noStrike">
                <a:solidFill>
                  <a:srgbClr val="0a2540"/>
                </a:solidFill>
                <a:latin typeface="Lato"/>
              </a:rPr>
              <a:t>going </a:t>
            </a:r>
            <a:r>
              <a:rPr b="0" lang="en-US" sz="2000" spc="-1" strike="noStrike">
                <a:solidFill>
                  <a:srgbClr val="0a2540"/>
                </a:solidFill>
                <a:latin typeface="Lato"/>
              </a:rPr>
              <a:t>through all </a:t>
            </a:r>
            <a:r>
              <a:rPr b="0" lang="en-US" sz="2000" spc="-1" strike="noStrike">
                <a:solidFill>
                  <a:srgbClr val="0a2540"/>
                </a:solidFill>
                <a:latin typeface="Lato"/>
              </a:rPr>
              <a:t>stages of </a:t>
            </a:r>
            <a:r>
              <a:rPr b="0" lang="en-US" sz="2000" spc="-1" strike="noStrike">
                <a:solidFill>
                  <a:srgbClr val="0a2540"/>
                </a:solidFill>
                <a:latin typeface="Lato"/>
              </a:rPr>
              <a:t>the </a:t>
            </a:r>
            <a:r>
              <a:rPr b="0" lang="en-US" sz="2000" spc="-1" strike="noStrike">
                <a:solidFill>
                  <a:srgbClr val="0a2540"/>
                </a:solidFill>
                <a:latin typeface="Lato"/>
              </a:rPr>
              <a:t>production </a:t>
            </a:r>
            <a:r>
              <a:rPr b="0" lang="en-US" sz="2000" spc="-1" strike="noStrike">
                <a:solidFill>
                  <a:srgbClr val="0a2540"/>
                </a:solidFill>
                <a:latin typeface="Lato"/>
              </a:rPr>
              <a:t>pipeline </a:t>
            </a:r>
            <a:r>
              <a:rPr b="0" lang="en-US" sz="2000" spc="-1" strike="noStrike">
                <a:solidFill>
                  <a:srgbClr val="0a2540"/>
                </a:solidFill>
                <a:latin typeface="Lato"/>
              </a:rPr>
              <a:t>undergo </a:t>
            </a:r>
            <a:r>
              <a:rPr b="0" lang="en-US" sz="2000" spc="-1" strike="noStrike">
                <a:solidFill>
                  <a:srgbClr val="0a2540"/>
                </a:solidFill>
                <a:latin typeface="Lato"/>
              </a:rPr>
              <a:t>automated </a:t>
            </a:r>
            <a:r>
              <a:rPr b="0" lang="en-US" sz="2000" spc="-1" strike="noStrike">
                <a:solidFill>
                  <a:srgbClr val="0a2540"/>
                </a:solidFill>
                <a:latin typeface="Lato"/>
              </a:rPr>
              <a:t>tests, and </a:t>
            </a:r>
            <a:r>
              <a:rPr b="0" lang="en-US" sz="2000" spc="-1" strike="noStrike">
                <a:solidFill>
                  <a:srgbClr val="0a2540"/>
                </a:solidFill>
                <a:latin typeface="Lato"/>
              </a:rPr>
              <a:t>if these </a:t>
            </a:r>
            <a:r>
              <a:rPr b="0" lang="en-US" sz="2000" spc="-1" strike="noStrike">
                <a:solidFill>
                  <a:srgbClr val="0a2540"/>
                </a:solidFill>
                <a:latin typeface="Lato"/>
              </a:rPr>
              <a:t>tests pass, </a:t>
            </a:r>
            <a:r>
              <a:rPr b="0" lang="en-US" sz="2000" spc="-1" strike="noStrike">
                <a:solidFill>
                  <a:srgbClr val="0a2540"/>
                </a:solidFill>
                <a:latin typeface="Lato"/>
              </a:rPr>
              <a:t>they are </a:t>
            </a:r>
            <a:r>
              <a:rPr b="0" lang="en-US" sz="2000" spc="-1" strike="noStrike">
                <a:solidFill>
                  <a:srgbClr val="0a2540"/>
                </a:solidFill>
                <a:latin typeface="Lato"/>
              </a:rPr>
              <a:t>immediatel</a:t>
            </a:r>
            <a:r>
              <a:rPr b="0" lang="en-US" sz="2000" spc="-1" strike="noStrike">
                <a:solidFill>
                  <a:srgbClr val="0a2540"/>
                </a:solidFill>
                <a:latin typeface="Lato"/>
              </a:rPr>
              <a:t>y deployed </a:t>
            </a:r>
            <a:r>
              <a:rPr b="0" lang="en-US" sz="2000" spc="-1" strike="noStrike">
                <a:solidFill>
                  <a:srgbClr val="0a2540"/>
                </a:solidFill>
                <a:latin typeface="Lato"/>
              </a:rPr>
              <a:t>to </a:t>
            </a:r>
            <a:r>
              <a:rPr b="0" lang="en-US" sz="2000" spc="-1" strike="noStrike">
                <a:solidFill>
                  <a:srgbClr val="0a2540"/>
                </a:solidFill>
                <a:latin typeface="Lato"/>
              </a:rPr>
              <a:t>production </a:t>
            </a:r>
            <a:r>
              <a:rPr b="0" lang="en-US" sz="2000" spc="-1" strike="noStrike">
                <a:solidFill>
                  <a:srgbClr val="0a2540"/>
                </a:solidFill>
                <a:latin typeface="Lato"/>
              </a:rPr>
              <a:t>and </a:t>
            </a:r>
            <a:r>
              <a:rPr b="0" lang="en-US" sz="2000" spc="-1" strike="noStrike">
                <a:solidFill>
                  <a:srgbClr val="0a2540"/>
                </a:solidFill>
                <a:latin typeface="Lato"/>
              </a:rPr>
              <a:t>exposed to </a:t>
            </a:r>
            <a:r>
              <a:rPr b="0" lang="en-US" sz="2000" spc="-1" strike="noStrike">
                <a:solidFill>
                  <a:srgbClr val="0a2540"/>
                </a:solidFill>
                <a:latin typeface="Lato"/>
              </a:rPr>
              <a:t>customers.</a:t>
            </a:r>
            <a:endParaRPr b="0" lang="en-US" sz="2000" spc="-1" strike="noStrike">
              <a:solidFill>
                <a:srgbClr val="000000"/>
              </a:solidFill>
              <a:latin typeface="Univers Light"/>
            </a:endParaRPr>
          </a:p>
          <a:p>
            <a:pPr marL="343080" indent="-342720">
              <a:lnSpc>
                <a:spcPct val="90000"/>
              </a:lnSpc>
              <a:spcBef>
                <a:spcPts val="1001"/>
              </a:spcBef>
              <a:buClr>
                <a:srgbClr val="0a2540"/>
              </a:buClr>
              <a:buFont typeface="Arial"/>
              <a:buChar char="•"/>
            </a:pPr>
            <a:r>
              <a:rPr b="0" lang="en-US" sz="2000" spc="-1" strike="noStrike">
                <a:solidFill>
                  <a:srgbClr val="0a2540"/>
                </a:solidFill>
                <a:latin typeface="Lato"/>
              </a:rPr>
              <a:t>Continuous </a:t>
            </a:r>
            <a:r>
              <a:rPr b="0" lang="en-US" sz="2000" spc="-1" strike="noStrike">
                <a:solidFill>
                  <a:srgbClr val="0a2540"/>
                </a:solidFill>
                <a:latin typeface="Lato"/>
              </a:rPr>
              <a:t>deploymen</a:t>
            </a:r>
            <a:r>
              <a:rPr b="0" lang="en-US" sz="2000" spc="-1" strike="noStrike">
                <a:solidFill>
                  <a:srgbClr val="0a2540"/>
                </a:solidFill>
                <a:latin typeface="Lato"/>
              </a:rPr>
              <a:t>t can be </a:t>
            </a:r>
            <a:r>
              <a:rPr b="0" lang="en-US" sz="2000" spc="-1" strike="noStrike">
                <a:solidFill>
                  <a:srgbClr val="0a2540"/>
                </a:solidFill>
                <a:latin typeface="Lato"/>
              </a:rPr>
              <a:t>difficult to </a:t>
            </a:r>
            <a:r>
              <a:rPr b="0" lang="en-US" sz="2000" spc="-1" strike="noStrike">
                <a:solidFill>
                  <a:srgbClr val="0a2540"/>
                </a:solidFill>
                <a:latin typeface="Lato"/>
              </a:rPr>
              <a:t>implement.</a:t>
            </a:r>
            <a:endParaRPr b="0" lang="en-US" sz="2000" spc="-1" strike="noStrike">
              <a:solidFill>
                <a:srgbClr val="000000"/>
              </a:solidFill>
              <a:latin typeface="Univers Light"/>
            </a:endParaRPr>
          </a:p>
          <a:p>
            <a:pPr marL="343080" indent="-342720">
              <a:lnSpc>
                <a:spcPct val="90000"/>
              </a:lnSpc>
              <a:spcBef>
                <a:spcPts val="1001"/>
              </a:spcBef>
              <a:buClr>
                <a:srgbClr val="0a2540"/>
              </a:buClr>
              <a:buFont typeface="Arial"/>
              <a:buChar char="•"/>
            </a:pPr>
            <a:r>
              <a:rPr b="0" lang="en-US" sz="2000" spc="-1" strike="noStrike">
                <a:solidFill>
                  <a:srgbClr val="0a2540"/>
                </a:solidFill>
                <a:latin typeface="Lato"/>
              </a:rPr>
              <a:t>It requires </a:t>
            </a:r>
            <a:r>
              <a:rPr b="0" lang="en-US" sz="2000" spc="-1" strike="noStrike">
                <a:solidFill>
                  <a:srgbClr val="0a2540"/>
                </a:solidFill>
                <a:latin typeface="Lato"/>
              </a:rPr>
              <a:t>seamless </a:t>
            </a:r>
            <a:r>
              <a:rPr b="0" lang="en-US" sz="2000" spc="-1" strike="noStrike">
                <a:solidFill>
                  <a:srgbClr val="0a2540"/>
                </a:solidFill>
                <a:latin typeface="Lato"/>
              </a:rPr>
              <a:t>automation </a:t>
            </a:r>
            <a:r>
              <a:rPr b="0" lang="en-US" sz="2000" spc="-1" strike="noStrike">
                <a:solidFill>
                  <a:srgbClr val="0a2540"/>
                </a:solidFill>
                <a:latin typeface="Lato"/>
              </a:rPr>
              <a:t>at all </a:t>
            </a:r>
            <a:r>
              <a:rPr b="0" lang="en-US" sz="2000" spc="-1" strike="noStrike">
                <a:solidFill>
                  <a:srgbClr val="0a2540"/>
                </a:solidFill>
                <a:latin typeface="Lato"/>
              </a:rPr>
              <a:t>stages of </a:t>
            </a:r>
            <a:r>
              <a:rPr b="0" lang="en-US" sz="2000" spc="-1" strike="noStrike">
                <a:solidFill>
                  <a:srgbClr val="0a2540"/>
                </a:solidFill>
                <a:latin typeface="Lato"/>
              </a:rPr>
              <a:t>the </a:t>
            </a:r>
            <a:r>
              <a:rPr b="0" lang="en-US" sz="2000" spc="-1" strike="noStrike">
                <a:solidFill>
                  <a:srgbClr val="0a2540"/>
                </a:solidFill>
                <a:latin typeface="Lato"/>
              </a:rPr>
              <a:t>process, </a:t>
            </a:r>
            <a:r>
              <a:rPr b="0" lang="en-US" sz="2000" spc="-1" strike="noStrike">
                <a:solidFill>
                  <a:srgbClr val="0a2540"/>
                </a:solidFill>
                <a:latin typeface="Lato"/>
              </a:rPr>
              <a:t>robust </a:t>
            </a:r>
            <a:r>
              <a:rPr b="0" lang="en-US" sz="2000" spc="-1" strike="noStrike">
                <a:solidFill>
                  <a:srgbClr val="0a2540"/>
                </a:solidFill>
                <a:latin typeface="Lato"/>
              </a:rPr>
              <a:t>automated </a:t>
            </a:r>
            <a:r>
              <a:rPr b="0" lang="en-US" sz="2000" spc="-1" strike="noStrike">
                <a:solidFill>
                  <a:srgbClr val="0a2540"/>
                </a:solidFill>
                <a:latin typeface="Lato"/>
              </a:rPr>
              <a:t>testing </a:t>
            </a:r>
            <a:r>
              <a:rPr b="0" lang="en-US" sz="2000" spc="-1" strike="noStrike">
                <a:solidFill>
                  <a:srgbClr val="0a2540"/>
                </a:solidFill>
                <a:latin typeface="Lato"/>
              </a:rPr>
              <a:t>suites, and </a:t>
            </a:r>
            <a:r>
              <a:rPr b="0" lang="en-US" sz="2000" spc="-1" strike="noStrike">
                <a:solidFill>
                  <a:srgbClr val="0a2540"/>
                </a:solidFill>
                <a:latin typeface="Lato"/>
              </a:rPr>
              <a:t>a culture of </a:t>
            </a:r>
            <a:r>
              <a:rPr b="0" lang="en-US" sz="2000" spc="-1" strike="noStrike">
                <a:solidFill>
                  <a:srgbClr val="0a2540"/>
                </a:solidFill>
                <a:latin typeface="Lato"/>
              </a:rPr>
              <a:t>“continuou</a:t>
            </a:r>
            <a:r>
              <a:rPr b="0" lang="en-US" sz="2000" spc="-1" strike="noStrike">
                <a:solidFill>
                  <a:srgbClr val="0a2540"/>
                </a:solidFill>
                <a:latin typeface="Lato"/>
              </a:rPr>
              <a:t>s </a:t>
            </a:r>
            <a:r>
              <a:rPr b="0" lang="en-US" sz="2000" spc="-1" strike="noStrike">
                <a:solidFill>
                  <a:srgbClr val="0a2540"/>
                </a:solidFill>
                <a:latin typeface="Lato"/>
              </a:rPr>
              <a:t>everything” </a:t>
            </a:r>
            <a:r>
              <a:rPr b="0" lang="en-US" sz="2000" spc="-1" strike="noStrike">
                <a:solidFill>
                  <a:srgbClr val="0a2540"/>
                </a:solidFill>
                <a:latin typeface="Lato"/>
              </a:rPr>
              <a:t>that </a:t>
            </a:r>
            <a:r>
              <a:rPr b="0" lang="en-US" sz="2000" spc="-1" strike="noStrike">
                <a:solidFill>
                  <a:srgbClr val="0a2540"/>
                </a:solidFill>
                <a:latin typeface="Lato"/>
              </a:rPr>
              <a:t>enables </a:t>
            </a:r>
            <a:r>
              <a:rPr b="0" lang="en-US" sz="2000" spc="-1" strike="noStrike">
                <a:solidFill>
                  <a:srgbClr val="0a2540"/>
                </a:solidFill>
                <a:latin typeface="Lato"/>
              </a:rPr>
              <a:t>detection </a:t>
            </a:r>
            <a:r>
              <a:rPr b="0" lang="en-US" sz="2000" spc="-1" strike="noStrike">
                <a:solidFill>
                  <a:srgbClr val="0a2540"/>
                </a:solidFill>
                <a:latin typeface="Lato"/>
              </a:rPr>
              <a:t>and rapid </a:t>
            </a:r>
            <a:r>
              <a:rPr b="0" lang="en-US" sz="2000" spc="-1" strike="noStrike">
                <a:solidFill>
                  <a:srgbClr val="0a2540"/>
                </a:solidFill>
                <a:latin typeface="Lato"/>
              </a:rPr>
              <a:t>response to </a:t>
            </a:r>
            <a:r>
              <a:rPr b="0" lang="en-US" sz="2000" spc="-1" strike="noStrike">
                <a:solidFill>
                  <a:srgbClr val="0a2540"/>
                </a:solidFill>
                <a:latin typeface="Lato"/>
              </a:rPr>
              <a:t>production </a:t>
            </a:r>
            <a:r>
              <a:rPr b="0" lang="en-US" sz="2000" spc="-1" strike="noStrike">
                <a:solidFill>
                  <a:srgbClr val="0a2540"/>
                </a:solidFill>
                <a:latin typeface="Lato"/>
              </a:rPr>
              <a:t>issues.</a:t>
            </a:r>
            <a:endParaRPr b="0" lang="en-US" sz="2000" spc="-1" strike="noStrike">
              <a:solidFill>
                <a:srgbClr val="000000"/>
              </a:solidFill>
              <a:latin typeface="Univers Light"/>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TextShape 1"/>
          <p:cNvSpPr txBox="1"/>
          <p:nvPr/>
        </p:nvSpPr>
        <p:spPr>
          <a:xfrm>
            <a:off x="753840" y="524520"/>
            <a:ext cx="10941480" cy="576000"/>
          </a:xfrm>
          <a:prstGeom prst="rect">
            <a:avLst/>
          </a:prstGeom>
          <a:noFill/>
          <a:ln>
            <a:noFill/>
          </a:ln>
        </p:spPr>
        <p:txBody>
          <a:bodyPr lIns="90000" rIns="90000" tIns="45000" bIns="45000"/>
          <a:p>
            <a:pPr algn="ctr">
              <a:lnSpc>
                <a:spcPct val="90000"/>
              </a:lnSpc>
            </a:pPr>
            <a:r>
              <a:rPr b="0" lang="en-US" sz="3200" spc="199" strike="noStrike" cap="all">
                <a:solidFill>
                  <a:srgbClr val="ffffff"/>
                </a:solidFill>
                <a:latin typeface="Franklin Gothic Demi Cond"/>
              </a:rPr>
              <a:t>Ci/cd STAGES</a:t>
            </a:r>
            <a:endParaRPr b="0" lang="en-US" sz="3200" spc="-1" strike="noStrike">
              <a:solidFill>
                <a:srgbClr val="000000"/>
              </a:solidFill>
              <a:latin typeface="Univers Light"/>
            </a:endParaRPr>
          </a:p>
        </p:txBody>
      </p:sp>
      <p:sp>
        <p:nvSpPr>
          <p:cNvPr id="442" name="TextShape 2"/>
          <p:cNvSpPr txBox="1"/>
          <p:nvPr/>
        </p:nvSpPr>
        <p:spPr>
          <a:xfrm>
            <a:off x="944280" y="4124160"/>
            <a:ext cx="2357280" cy="474840"/>
          </a:xfrm>
          <a:prstGeom prst="rect">
            <a:avLst/>
          </a:prstGeom>
          <a:noFill/>
          <a:ln>
            <a:noFill/>
          </a:ln>
        </p:spPr>
        <p:txBody>
          <a:bodyPr lIns="90000" rIns="90000" tIns="45000" bIns="45000" anchor="b"/>
          <a:p>
            <a:pPr algn="ctr">
              <a:lnSpc>
                <a:spcPct val="90000"/>
              </a:lnSpc>
              <a:spcBef>
                <a:spcPts val="1001"/>
              </a:spcBef>
            </a:pPr>
            <a:r>
              <a:rPr b="0" lang="en-US" sz="1600" spc="199" strike="noStrike" cap="all">
                <a:solidFill>
                  <a:srgbClr val="0a2540"/>
                </a:solidFill>
                <a:latin typeface="Lato"/>
              </a:rPr>
              <a:t>source</a:t>
            </a:r>
            <a:endParaRPr b="0" lang="en-US" sz="1600" spc="-1" strike="noStrike">
              <a:solidFill>
                <a:srgbClr val="000000"/>
              </a:solidFill>
              <a:latin typeface="Univers Light"/>
            </a:endParaRPr>
          </a:p>
        </p:txBody>
      </p:sp>
      <p:sp>
        <p:nvSpPr>
          <p:cNvPr id="443" name="TextShape 3"/>
          <p:cNvSpPr txBox="1"/>
          <p:nvPr/>
        </p:nvSpPr>
        <p:spPr>
          <a:xfrm>
            <a:off x="944280" y="4599360"/>
            <a:ext cx="2357280" cy="474840"/>
          </a:xfrm>
          <a:prstGeom prst="rect">
            <a:avLst/>
          </a:prstGeom>
          <a:noFill/>
          <a:ln>
            <a:noFill/>
          </a:ln>
        </p:spPr>
        <p:txBody>
          <a:bodyPr lIns="90000" rIns="90000" tIns="45000" bIns="45000"/>
          <a:p>
            <a:pPr algn="ctr">
              <a:lnSpc>
                <a:spcPct val="125000"/>
              </a:lnSpc>
            </a:pPr>
            <a:r>
              <a:rPr b="0" lang="en-US" sz="1200" spc="199" strike="noStrike">
                <a:solidFill>
                  <a:srgbClr val="ffffff"/>
                </a:solidFill>
                <a:latin typeface="Univers Light"/>
              </a:rPr>
              <a:t>Git and SVN or any code commit tools </a:t>
            </a:r>
            <a:endParaRPr b="0" lang="en-US" sz="1200" spc="-1" strike="noStrike">
              <a:solidFill>
                <a:srgbClr val="000000"/>
              </a:solidFill>
              <a:latin typeface="Univers Light"/>
            </a:endParaRPr>
          </a:p>
        </p:txBody>
      </p:sp>
      <p:sp>
        <p:nvSpPr>
          <p:cNvPr id="444" name="TextShape 4"/>
          <p:cNvSpPr txBox="1"/>
          <p:nvPr/>
        </p:nvSpPr>
        <p:spPr>
          <a:xfrm>
            <a:off x="3582360" y="4124160"/>
            <a:ext cx="2357280" cy="474840"/>
          </a:xfrm>
          <a:prstGeom prst="rect">
            <a:avLst/>
          </a:prstGeom>
          <a:noFill/>
          <a:ln>
            <a:noFill/>
          </a:ln>
        </p:spPr>
        <p:txBody>
          <a:bodyPr lIns="90000" rIns="90000" tIns="45000" bIns="45000" anchor="b"/>
          <a:p>
            <a:pPr algn="ctr">
              <a:lnSpc>
                <a:spcPct val="90000"/>
              </a:lnSpc>
              <a:spcBef>
                <a:spcPts val="1001"/>
              </a:spcBef>
            </a:pPr>
            <a:r>
              <a:rPr b="0" lang="en-US" sz="1600" spc="199" strike="noStrike" cap="all">
                <a:solidFill>
                  <a:srgbClr val="0a2540"/>
                </a:solidFill>
                <a:latin typeface="Lato"/>
              </a:rPr>
              <a:t>build</a:t>
            </a:r>
            <a:endParaRPr b="0" lang="en-US" sz="1600" spc="-1" strike="noStrike">
              <a:solidFill>
                <a:srgbClr val="000000"/>
              </a:solidFill>
              <a:latin typeface="Univers Light"/>
            </a:endParaRPr>
          </a:p>
        </p:txBody>
      </p:sp>
      <p:sp>
        <p:nvSpPr>
          <p:cNvPr id="445" name="TextShape 5"/>
          <p:cNvSpPr txBox="1"/>
          <p:nvPr/>
        </p:nvSpPr>
        <p:spPr>
          <a:xfrm>
            <a:off x="3582360" y="4599360"/>
            <a:ext cx="2357280" cy="474840"/>
          </a:xfrm>
          <a:prstGeom prst="rect">
            <a:avLst/>
          </a:prstGeom>
          <a:noFill/>
          <a:ln>
            <a:noFill/>
          </a:ln>
        </p:spPr>
        <p:txBody>
          <a:bodyPr lIns="90000" rIns="90000" tIns="45000" bIns="45000"/>
          <a:p>
            <a:pPr algn="ctr">
              <a:lnSpc>
                <a:spcPct val="125000"/>
              </a:lnSpc>
            </a:pPr>
            <a:r>
              <a:rPr b="1" lang="en-US" sz="1200" spc="199" strike="noStrike">
                <a:solidFill>
                  <a:srgbClr val="ffffff"/>
                </a:solidFill>
                <a:latin typeface="Univers Light"/>
              </a:rPr>
              <a:t>Build source to executable file</a:t>
            </a:r>
            <a:endParaRPr b="0" lang="en-US" sz="1200" spc="-1" strike="noStrike">
              <a:solidFill>
                <a:srgbClr val="000000"/>
              </a:solidFill>
              <a:latin typeface="Univers Light"/>
            </a:endParaRPr>
          </a:p>
        </p:txBody>
      </p:sp>
      <p:sp>
        <p:nvSpPr>
          <p:cNvPr id="446" name="TextShape 6"/>
          <p:cNvSpPr txBox="1"/>
          <p:nvPr/>
        </p:nvSpPr>
        <p:spPr>
          <a:xfrm>
            <a:off x="6220440" y="4124160"/>
            <a:ext cx="2357280" cy="474840"/>
          </a:xfrm>
          <a:prstGeom prst="rect">
            <a:avLst/>
          </a:prstGeom>
          <a:noFill/>
          <a:ln>
            <a:noFill/>
          </a:ln>
        </p:spPr>
        <p:txBody>
          <a:bodyPr lIns="90000" rIns="90000" tIns="45000" bIns="45000" anchor="b"/>
          <a:p>
            <a:pPr algn="ctr">
              <a:lnSpc>
                <a:spcPct val="90000"/>
              </a:lnSpc>
              <a:spcBef>
                <a:spcPts val="1001"/>
              </a:spcBef>
            </a:pPr>
            <a:r>
              <a:rPr b="0" lang="en-US" sz="1600" spc="199" strike="noStrike" cap="all">
                <a:solidFill>
                  <a:srgbClr val="0a2540"/>
                </a:solidFill>
                <a:latin typeface="Lato"/>
              </a:rPr>
              <a:t>test</a:t>
            </a:r>
            <a:endParaRPr b="0" lang="en-US" sz="1600" spc="-1" strike="noStrike">
              <a:solidFill>
                <a:srgbClr val="000000"/>
              </a:solidFill>
              <a:latin typeface="Univers Light"/>
            </a:endParaRPr>
          </a:p>
        </p:txBody>
      </p:sp>
      <p:sp>
        <p:nvSpPr>
          <p:cNvPr id="447" name="TextShape 7"/>
          <p:cNvSpPr txBox="1"/>
          <p:nvPr/>
        </p:nvSpPr>
        <p:spPr>
          <a:xfrm>
            <a:off x="6220440" y="4599360"/>
            <a:ext cx="2357280" cy="474840"/>
          </a:xfrm>
          <a:prstGeom prst="rect">
            <a:avLst/>
          </a:prstGeom>
          <a:noFill/>
          <a:ln>
            <a:noFill/>
          </a:ln>
        </p:spPr>
        <p:txBody>
          <a:bodyPr lIns="90000" rIns="90000" tIns="45000" bIns="45000"/>
          <a:p>
            <a:pPr algn="ctr">
              <a:lnSpc>
                <a:spcPct val="125000"/>
              </a:lnSpc>
            </a:pPr>
            <a:r>
              <a:rPr b="0" lang="en-US" sz="1200" spc="199" strike="noStrike">
                <a:solidFill>
                  <a:srgbClr val="ffffff"/>
                </a:solidFill>
                <a:latin typeface="Univers Light"/>
              </a:rPr>
              <a:t>Validate the executable file is running correctly </a:t>
            </a:r>
            <a:endParaRPr b="0" lang="en-US" sz="1200" spc="-1" strike="noStrike">
              <a:solidFill>
                <a:srgbClr val="000000"/>
              </a:solidFill>
              <a:latin typeface="Univers Light"/>
            </a:endParaRPr>
          </a:p>
        </p:txBody>
      </p:sp>
      <p:sp>
        <p:nvSpPr>
          <p:cNvPr id="448" name="TextShape 8"/>
          <p:cNvSpPr txBox="1"/>
          <p:nvPr/>
        </p:nvSpPr>
        <p:spPr>
          <a:xfrm>
            <a:off x="8858520" y="4124160"/>
            <a:ext cx="2357280" cy="474840"/>
          </a:xfrm>
          <a:prstGeom prst="rect">
            <a:avLst/>
          </a:prstGeom>
          <a:noFill/>
          <a:ln>
            <a:noFill/>
          </a:ln>
        </p:spPr>
        <p:txBody>
          <a:bodyPr lIns="90000" rIns="90000" tIns="45000" bIns="45000" anchor="b"/>
          <a:p>
            <a:pPr algn="ctr">
              <a:lnSpc>
                <a:spcPct val="90000"/>
              </a:lnSpc>
              <a:spcBef>
                <a:spcPts val="1001"/>
              </a:spcBef>
            </a:pPr>
            <a:r>
              <a:rPr b="0" lang="en-US" sz="1600" spc="199" strike="noStrike" cap="all">
                <a:solidFill>
                  <a:srgbClr val="0a2540"/>
                </a:solidFill>
                <a:latin typeface="Lato"/>
              </a:rPr>
              <a:t>deploy</a:t>
            </a:r>
            <a:endParaRPr b="0" lang="en-US" sz="1600" spc="-1" strike="noStrike">
              <a:solidFill>
                <a:srgbClr val="000000"/>
              </a:solidFill>
              <a:latin typeface="Univers Light"/>
            </a:endParaRPr>
          </a:p>
        </p:txBody>
      </p:sp>
      <p:sp>
        <p:nvSpPr>
          <p:cNvPr id="449" name="TextShape 9"/>
          <p:cNvSpPr txBox="1"/>
          <p:nvPr/>
        </p:nvSpPr>
        <p:spPr>
          <a:xfrm>
            <a:off x="8858520" y="4599360"/>
            <a:ext cx="2357280" cy="474840"/>
          </a:xfrm>
          <a:prstGeom prst="rect">
            <a:avLst/>
          </a:prstGeom>
          <a:noFill/>
          <a:ln>
            <a:noFill/>
          </a:ln>
        </p:spPr>
        <p:txBody>
          <a:bodyPr lIns="90000" rIns="90000" tIns="45000" bIns="45000"/>
          <a:p>
            <a:pPr algn="ctr">
              <a:lnSpc>
                <a:spcPct val="125000"/>
              </a:lnSpc>
            </a:pPr>
            <a:r>
              <a:rPr b="0" lang="en-US" sz="1200" spc="199" strike="noStrike">
                <a:solidFill>
                  <a:srgbClr val="ffffff"/>
                </a:solidFill>
                <a:latin typeface="Univers Light"/>
              </a:rPr>
              <a:t>Deploy the executable file to the server </a:t>
            </a:r>
            <a:endParaRPr b="0" lang="en-US" sz="1200" spc="-1" strike="noStrike">
              <a:solidFill>
                <a:srgbClr val="000000"/>
              </a:solidFill>
              <a:latin typeface="Univers Light"/>
            </a:endParaRPr>
          </a:p>
        </p:txBody>
      </p:sp>
      <p:sp>
        <p:nvSpPr>
          <p:cNvPr id="450" name="TextShape 10"/>
          <p:cNvSpPr txBox="1"/>
          <p:nvPr/>
        </p:nvSpPr>
        <p:spPr>
          <a:xfrm>
            <a:off x="753840" y="6356520"/>
            <a:ext cx="2742840" cy="364680"/>
          </a:xfrm>
          <a:prstGeom prst="rect">
            <a:avLst/>
          </a:prstGeom>
          <a:noFill/>
          <a:ln>
            <a:noFill/>
          </a:ln>
        </p:spPr>
        <p:txBody>
          <a:bodyPr anchor="ctr"/>
          <a:p>
            <a:pPr>
              <a:lnSpc>
                <a:spcPct val="100000"/>
              </a:lnSpc>
            </a:pPr>
            <a:fld id="{D7EB7F45-E12D-4F42-A7A4-DE218D039536}" type="slidenum">
              <a:rPr b="0" lang="en-US" sz="1000" spc="199" strike="noStrike">
                <a:solidFill>
                  <a:srgbClr val="ffffff"/>
                </a:solidFill>
                <a:latin typeface="Franklin Gothic Demi Cond"/>
              </a:rPr>
              <a:t>1</a:t>
            </a:fld>
            <a:endParaRPr b="0" lang="en-US" sz="1000" spc="-1" strike="noStrike">
              <a:latin typeface="Times New Roman"/>
            </a:endParaRPr>
          </a:p>
        </p:txBody>
      </p:sp>
      <p:sp>
        <p:nvSpPr>
          <p:cNvPr id="451" name="TextShape 11"/>
          <p:cNvSpPr txBox="1"/>
          <p:nvPr/>
        </p:nvSpPr>
        <p:spPr>
          <a:xfrm>
            <a:off x="4038480" y="6356520"/>
            <a:ext cx="4114440" cy="364680"/>
          </a:xfrm>
          <a:prstGeom prst="rect">
            <a:avLst/>
          </a:prstGeom>
          <a:noFill/>
          <a:ln>
            <a:noFill/>
          </a:ln>
        </p:spPr>
        <p:txBody>
          <a:bodyPr anchor="ctr"/>
          <a:p>
            <a:pPr algn="ctr">
              <a:lnSpc>
                <a:spcPct val="100000"/>
              </a:lnSpc>
            </a:pPr>
            <a:r>
              <a:rPr b="1" lang="en-US" sz="1000" spc="199" strike="noStrike" cap="all">
                <a:solidFill>
                  <a:srgbClr val="ffffff"/>
                </a:solidFill>
                <a:latin typeface="Open Sans"/>
              </a:rPr>
              <a:t>Benefits of CI/CD</a:t>
            </a:r>
            <a:endParaRPr b="0" lang="en-US" sz="1000" spc="-1" strike="noStrike">
              <a:latin typeface="Times New Roman"/>
            </a:endParaRPr>
          </a:p>
        </p:txBody>
      </p:sp>
      <p:sp>
        <p:nvSpPr>
          <p:cNvPr id="452" name="CustomShape 12"/>
          <p:cNvSpPr/>
          <p:nvPr/>
        </p:nvSpPr>
        <p:spPr>
          <a:xfrm>
            <a:off x="944280" y="1281600"/>
            <a:ext cx="10271880" cy="364680"/>
          </a:xfrm>
          <a:prstGeom prst="rect">
            <a:avLst/>
          </a:prstGeom>
          <a:noFill/>
          <a:ln>
            <a:noFill/>
          </a:ln>
        </p:spPr>
        <p:style>
          <a:lnRef idx="0"/>
          <a:fillRef idx="0"/>
          <a:effectRef idx="0"/>
          <a:fontRef idx="minor"/>
        </p:style>
        <p:txBody>
          <a:bodyPr lIns="90000" rIns="90000" tIns="45000" bIns="45000" anchor="b"/>
          <a:p>
            <a:pPr algn="ctr">
              <a:lnSpc>
                <a:spcPct val="90000"/>
              </a:lnSpc>
              <a:spcBef>
                <a:spcPts val="1001"/>
              </a:spcBef>
            </a:pPr>
            <a:r>
              <a:rPr b="0" lang="en-US" sz="1600" spc="199" strike="noStrike" cap="all">
                <a:solidFill>
                  <a:srgbClr val="0a2540"/>
                </a:solidFill>
                <a:latin typeface="Lato"/>
              </a:rPr>
              <a:t>The CI/CD pipeline performs continuous integration, delivery, and deployment in four phases:</a:t>
            </a:r>
            <a:endParaRPr b="0" lang="en-US" sz="1600" spc="-1" strike="noStrike">
              <a:latin typeface="Arial"/>
            </a:endParaRPr>
          </a:p>
        </p:txBody>
      </p:sp>
      <p:pic>
        <p:nvPicPr>
          <p:cNvPr id="453" name="Picture Placeholder 7" descr=""/>
          <p:cNvPicPr/>
          <p:nvPr/>
        </p:nvPicPr>
        <p:blipFill>
          <a:blip r:embed="rId1"/>
          <a:srcRect l="0" t="7542" r="0" b="7542"/>
          <a:stretch/>
        </p:blipFill>
        <p:spPr>
          <a:xfrm>
            <a:off x="944280" y="2121840"/>
            <a:ext cx="2357280" cy="2002320"/>
          </a:xfrm>
          <a:prstGeom prst="rect">
            <a:avLst/>
          </a:prstGeom>
          <a:ln>
            <a:noFill/>
          </a:ln>
        </p:spPr>
      </p:pic>
      <p:pic>
        <p:nvPicPr>
          <p:cNvPr id="454" name="Picture Placeholder 11" descr=""/>
          <p:cNvPicPr/>
          <p:nvPr/>
        </p:nvPicPr>
        <p:blipFill>
          <a:blip r:embed="rId2"/>
          <a:srcRect l="0" t="7596" r="0" b="7596"/>
          <a:stretch/>
        </p:blipFill>
        <p:spPr>
          <a:xfrm>
            <a:off x="3582360" y="2121840"/>
            <a:ext cx="2357280" cy="2002320"/>
          </a:xfrm>
          <a:prstGeom prst="rect">
            <a:avLst/>
          </a:prstGeom>
          <a:ln>
            <a:noFill/>
          </a:ln>
        </p:spPr>
      </p:pic>
      <p:pic>
        <p:nvPicPr>
          <p:cNvPr id="455" name="Picture Placeholder 15" descr=""/>
          <p:cNvPicPr/>
          <p:nvPr/>
        </p:nvPicPr>
        <p:blipFill>
          <a:blip r:embed="rId3"/>
          <a:srcRect l="0" t="7576" r="0" b="7576"/>
          <a:stretch/>
        </p:blipFill>
        <p:spPr>
          <a:xfrm>
            <a:off x="6220440" y="2121840"/>
            <a:ext cx="2357280" cy="2002320"/>
          </a:xfrm>
          <a:prstGeom prst="rect">
            <a:avLst/>
          </a:prstGeom>
          <a:ln>
            <a:noFill/>
          </a:ln>
        </p:spPr>
      </p:pic>
      <p:pic>
        <p:nvPicPr>
          <p:cNvPr id="456" name="Picture Placeholder 20" descr=""/>
          <p:cNvPicPr/>
          <p:nvPr/>
        </p:nvPicPr>
        <p:blipFill>
          <a:blip r:embed="rId4"/>
          <a:srcRect l="5838" t="0" r="5838" b="0"/>
          <a:stretch/>
        </p:blipFill>
        <p:spPr>
          <a:xfrm>
            <a:off x="8858520" y="2121840"/>
            <a:ext cx="2357280" cy="200232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TextShape 1"/>
          <p:cNvSpPr txBox="1"/>
          <p:nvPr/>
        </p:nvSpPr>
        <p:spPr>
          <a:xfrm>
            <a:off x="968760" y="523800"/>
            <a:ext cx="10515240" cy="556560"/>
          </a:xfrm>
          <a:prstGeom prst="rect">
            <a:avLst/>
          </a:prstGeom>
          <a:noFill/>
          <a:ln>
            <a:noFill/>
          </a:ln>
        </p:spPr>
        <p:txBody>
          <a:bodyPr lIns="90000" rIns="90000" tIns="45000" bIns="45000"/>
          <a:p>
            <a:pPr algn="ctr">
              <a:lnSpc>
                <a:spcPct val="90000"/>
              </a:lnSpc>
            </a:pPr>
            <a:r>
              <a:rPr b="1" lang="en-US" sz="3200" spc="199" strike="noStrike" cap="all">
                <a:solidFill>
                  <a:srgbClr val="0a2540"/>
                </a:solidFill>
                <a:latin typeface="maven-pro"/>
              </a:rPr>
              <a:t>CI/CD Tools</a:t>
            </a:r>
            <a:endParaRPr b="0" lang="en-US" sz="3200" spc="-1" strike="noStrike">
              <a:solidFill>
                <a:srgbClr val="000000"/>
              </a:solidFill>
              <a:latin typeface="Univers Light"/>
            </a:endParaRPr>
          </a:p>
        </p:txBody>
      </p:sp>
      <p:sp>
        <p:nvSpPr>
          <p:cNvPr id="458" name="TextShape 2"/>
          <p:cNvSpPr txBox="1"/>
          <p:nvPr/>
        </p:nvSpPr>
        <p:spPr>
          <a:xfrm>
            <a:off x="1291680" y="2673000"/>
            <a:ext cx="2069280" cy="475920"/>
          </a:xfrm>
          <a:prstGeom prst="rect">
            <a:avLst/>
          </a:prstGeom>
          <a:noFill/>
          <a:ln>
            <a:noFill/>
          </a:ln>
        </p:spPr>
        <p:txBody>
          <a:bodyPr lIns="90000" rIns="90000" tIns="45000" bIns="45000" anchor="b"/>
          <a:p>
            <a:pPr algn="ctr">
              <a:lnSpc>
                <a:spcPct val="90000"/>
              </a:lnSpc>
              <a:spcBef>
                <a:spcPts val="1001"/>
              </a:spcBef>
            </a:pPr>
            <a:r>
              <a:rPr b="0" lang="en-US" sz="1600" spc="199" strike="noStrike" cap="all">
                <a:solidFill>
                  <a:srgbClr val="ffffff"/>
                </a:solidFill>
                <a:latin typeface="Franklin Gothic Demi Cond"/>
              </a:rPr>
              <a:t>Codefresh</a:t>
            </a:r>
            <a:endParaRPr b="0" lang="en-US" sz="1600" spc="-1" strike="noStrike">
              <a:solidFill>
                <a:srgbClr val="000000"/>
              </a:solidFill>
              <a:latin typeface="Univers Light"/>
            </a:endParaRPr>
          </a:p>
        </p:txBody>
      </p:sp>
      <p:sp>
        <p:nvSpPr>
          <p:cNvPr id="459" name="TextShape 3"/>
          <p:cNvSpPr txBox="1"/>
          <p:nvPr/>
        </p:nvSpPr>
        <p:spPr>
          <a:xfrm>
            <a:off x="1291680" y="3148560"/>
            <a:ext cx="2069280" cy="572760"/>
          </a:xfrm>
          <a:prstGeom prst="rect">
            <a:avLst/>
          </a:prstGeom>
          <a:noFill/>
          <a:ln>
            <a:noFill/>
          </a:ln>
        </p:spPr>
        <p:txBody>
          <a:bodyPr lIns="90000" rIns="90000" tIns="45000" bIns="45000"/>
          <a:p>
            <a:pPr algn="ctr">
              <a:lnSpc>
                <a:spcPct val="100000"/>
              </a:lnSpc>
              <a:spcBef>
                <a:spcPts val="1001"/>
              </a:spcBef>
            </a:pPr>
            <a:r>
              <a:rPr b="0" lang="en-US" sz="1200" spc="97" strike="noStrike">
                <a:solidFill>
                  <a:srgbClr val="ffffff"/>
                </a:solidFill>
                <a:latin typeface="Univers Light"/>
              </a:rPr>
              <a:t>CI/CD TOOL</a:t>
            </a:r>
            <a:endParaRPr b="0" lang="en-US" sz="1200" spc="-1" strike="noStrike">
              <a:solidFill>
                <a:srgbClr val="000000"/>
              </a:solidFill>
              <a:latin typeface="Univers Light"/>
            </a:endParaRPr>
          </a:p>
        </p:txBody>
      </p:sp>
      <p:sp>
        <p:nvSpPr>
          <p:cNvPr id="460" name="TextShape 4"/>
          <p:cNvSpPr txBox="1"/>
          <p:nvPr/>
        </p:nvSpPr>
        <p:spPr>
          <a:xfrm>
            <a:off x="3791520" y="2674080"/>
            <a:ext cx="2069280" cy="475920"/>
          </a:xfrm>
          <a:prstGeom prst="rect">
            <a:avLst/>
          </a:prstGeom>
          <a:noFill/>
          <a:ln>
            <a:noFill/>
          </a:ln>
        </p:spPr>
        <p:txBody>
          <a:bodyPr lIns="90000" rIns="90000" tIns="45000" bIns="45000" anchor="b"/>
          <a:p>
            <a:pPr algn="ctr">
              <a:lnSpc>
                <a:spcPct val="90000"/>
              </a:lnSpc>
              <a:spcBef>
                <a:spcPts val="1001"/>
              </a:spcBef>
            </a:pPr>
            <a:r>
              <a:rPr b="0" lang="en-US" sz="1600" spc="199" strike="noStrike" cap="all">
                <a:solidFill>
                  <a:srgbClr val="ffffff"/>
                </a:solidFill>
                <a:latin typeface="Franklin Gothic Demi Cond"/>
              </a:rPr>
              <a:t>bitbucket</a:t>
            </a:r>
            <a:endParaRPr b="0" lang="en-US" sz="1600" spc="-1" strike="noStrike">
              <a:solidFill>
                <a:srgbClr val="000000"/>
              </a:solidFill>
              <a:latin typeface="Univers Light"/>
            </a:endParaRPr>
          </a:p>
        </p:txBody>
      </p:sp>
      <p:sp>
        <p:nvSpPr>
          <p:cNvPr id="461" name="TextShape 5"/>
          <p:cNvSpPr txBox="1"/>
          <p:nvPr/>
        </p:nvSpPr>
        <p:spPr>
          <a:xfrm>
            <a:off x="3791520" y="3149640"/>
            <a:ext cx="2069280" cy="572760"/>
          </a:xfrm>
          <a:prstGeom prst="rect">
            <a:avLst/>
          </a:prstGeom>
          <a:noFill/>
          <a:ln>
            <a:noFill/>
          </a:ln>
        </p:spPr>
        <p:txBody>
          <a:bodyPr lIns="90000" rIns="90000" tIns="45000" bIns="45000"/>
          <a:p>
            <a:pPr algn="ctr">
              <a:lnSpc>
                <a:spcPct val="100000"/>
              </a:lnSpc>
              <a:spcBef>
                <a:spcPts val="1001"/>
              </a:spcBef>
            </a:pPr>
            <a:r>
              <a:rPr b="0" lang="en-US" sz="1200" spc="97" strike="noStrike">
                <a:solidFill>
                  <a:srgbClr val="ffffff"/>
                </a:solidFill>
                <a:latin typeface="Univers Light"/>
              </a:rPr>
              <a:t>CI TOOL</a:t>
            </a:r>
            <a:endParaRPr b="0" lang="en-US" sz="1200" spc="-1" strike="noStrike">
              <a:solidFill>
                <a:srgbClr val="000000"/>
              </a:solidFill>
              <a:latin typeface="Univers Light"/>
            </a:endParaRPr>
          </a:p>
        </p:txBody>
      </p:sp>
      <p:sp>
        <p:nvSpPr>
          <p:cNvPr id="462" name="TextShape 6"/>
          <p:cNvSpPr txBox="1"/>
          <p:nvPr/>
        </p:nvSpPr>
        <p:spPr>
          <a:xfrm>
            <a:off x="6323760" y="2667960"/>
            <a:ext cx="2069280" cy="475920"/>
          </a:xfrm>
          <a:prstGeom prst="rect">
            <a:avLst/>
          </a:prstGeom>
          <a:noFill/>
          <a:ln>
            <a:noFill/>
          </a:ln>
        </p:spPr>
        <p:txBody>
          <a:bodyPr lIns="90000" rIns="90000" tIns="45000" bIns="45000" anchor="b"/>
          <a:p>
            <a:pPr algn="ctr">
              <a:lnSpc>
                <a:spcPct val="90000"/>
              </a:lnSpc>
              <a:spcBef>
                <a:spcPts val="1001"/>
              </a:spcBef>
            </a:pPr>
            <a:r>
              <a:rPr b="0" lang="en-US" sz="1600" spc="199" strike="noStrike" cap="all">
                <a:solidFill>
                  <a:srgbClr val="ffffff"/>
                </a:solidFill>
                <a:latin typeface="Franklin Gothic Demi Cond"/>
              </a:rPr>
              <a:t>JENKINS</a:t>
            </a:r>
            <a:endParaRPr b="0" lang="en-US" sz="1600" spc="-1" strike="noStrike">
              <a:solidFill>
                <a:srgbClr val="000000"/>
              </a:solidFill>
              <a:latin typeface="Univers Light"/>
            </a:endParaRPr>
          </a:p>
        </p:txBody>
      </p:sp>
      <p:sp>
        <p:nvSpPr>
          <p:cNvPr id="463" name="TextShape 7"/>
          <p:cNvSpPr txBox="1"/>
          <p:nvPr/>
        </p:nvSpPr>
        <p:spPr>
          <a:xfrm>
            <a:off x="6323760" y="3143160"/>
            <a:ext cx="2069280" cy="572760"/>
          </a:xfrm>
          <a:prstGeom prst="rect">
            <a:avLst/>
          </a:prstGeom>
          <a:noFill/>
          <a:ln>
            <a:noFill/>
          </a:ln>
        </p:spPr>
        <p:txBody>
          <a:bodyPr lIns="90000" rIns="90000" tIns="45000" bIns="45000"/>
          <a:p>
            <a:pPr algn="ctr">
              <a:lnSpc>
                <a:spcPct val="100000"/>
              </a:lnSpc>
              <a:spcBef>
                <a:spcPts val="1001"/>
              </a:spcBef>
            </a:pPr>
            <a:r>
              <a:rPr b="0" lang="en-US" sz="1200" spc="97" strike="noStrike">
                <a:solidFill>
                  <a:srgbClr val="ffffff"/>
                </a:solidFill>
                <a:latin typeface="Univers Light"/>
              </a:rPr>
              <a:t>CI TOOL</a:t>
            </a:r>
            <a:endParaRPr b="0" lang="en-US" sz="1200" spc="-1" strike="noStrike">
              <a:solidFill>
                <a:srgbClr val="000000"/>
              </a:solidFill>
              <a:latin typeface="Univers Light"/>
            </a:endParaRPr>
          </a:p>
        </p:txBody>
      </p:sp>
      <p:sp>
        <p:nvSpPr>
          <p:cNvPr id="464" name="TextShape 8"/>
          <p:cNvSpPr txBox="1"/>
          <p:nvPr/>
        </p:nvSpPr>
        <p:spPr>
          <a:xfrm>
            <a:off x="8845920" y="2666880"/>
            <a:ext cx="2069280" cy="475920"/>
          </a:xfrm>
          <a:prstGeom prst="rect">
            <a:avLst/>
          </a:prstGeom>
          <a:noFill/>
          <a:ln>
            <a:noFill/>
          </a:ln>
        </p:spPr>
        <p:txBody>
          <a:bodyPr lIns="90000" rIns="90000" tIns="45000" bIns="45000" anchor="b"/>
          <a:p>
            <a:pPr algn="ctr">
              <a:lnSpc>
                <a:spcPct val="90000"/>
              </a:lnSpc>
              <a:spcBef>
                <a:spcPts val="1001"/>
              </a:spcBef>
            </a:pPr>
            <a:r>
              <a:rPr b="0" lang="en-US" sz="1600" spc="199" strike="noStrike" cap="all">
                <a:solidFill>
                  <a:srgbClr val="ffffff"/>
                </a:solidFill>
                <a:latin typeface="Franklin Gothic Demi Cond"/>
              </a:rPr>
              <a:t>circleci</a:t>
            </a:r>
            <a:endParaRPr b="0" lang="en-US" sz="1600" spc="-1" strike="noStrike">
              <a:solidFill>
                <a:srgbClr val="000000"/>
              </a:solidFill>
              <a:latin typeface="Univers Light"/>
            </a:endParaRPr>
          </a:p>
        </p:txBody>
      </p:sp>
      <p:sp>
        <p:nvSpPr>
          <p:cNvPr id="465" name="TextShape 9"/>
          <p:cNvSpPr txBox="1"/>
          <p:nvPr/>
        </p:nvSpPr>
        <p:spPr>
          <a:xfrm>
            <a:off x="8845920" y="3142440"/>
            <a:ext cx="2069280" cy="572760"/>
          </a:xfrm>
          <a:prstGeom prst="rect">
            <a:avLst/>
          </a:prstGeom>
          <a:noFill/>
          <a:ln>
            <a:noFill/>
          </a:ln>
        </p:spPr>
        <p:txBody>
          <a:bodyPr lIns="90000" rIns="90000" tIns="45000" bIns="45000"/>
          <a:p>
            <a:pPr algn="ctr">
              <a:lnSpc>
                <a:spcPct val="100000"/>
              </a:lnSpc>
              <a:spcBef>
                <a:spcPts val="1001"/>
              </a:spcBef>
            </a:pPr>
            <a:r>
              <a:rPr b="0" lang="en-US" sz="1200" spc="97" strike="noStrike">
                <a:solidFill>
                  <a:srgbClr val="ffffff"/>
                </a:solidFill>
                <a:latin typeface="Univers Light"/>
              </a:rPr>
              <a:t>CI TOOL</a:t>
            </a:r>
            <a:endParaRPr b="0" lang="en-US" sz="1200" spc="-1" strike="noStrike">
              <a:solidFill>
                <a:srgbClr val="000000"/>
              </a:solidFill>
              <a:latin typeface="Univers Light"/>
            </a:endParaRPr>
          </a:p>
        </p:txBody>
      </p:sp>
      <p:sp>
        <p:nvSpPr>
          <p:cNvPr id="466" name="TextShape 10"/>
          <p:cNvSpPr txBox="1"/>
          <p:nvPr/>
        </p:nvSpPr>
        <p:spPr>
          <a:xfrm>
            <a:off x="1291680" y="5131800"/>
            <a:ext cx="2069280" cy="475920"/>
          </a:xfrm>
          <a:prstGeom prst="rect">
            <a:avLst/>
          </a:prstGeom>
          <a:noFill/>
          <a:ln>
            <a:noFill/>
          </a:ln>
        </p:spPr>
        <p:txBody>
          <a:bodyPr lIns="90000" rIns="90000" tIns="45000" bIns="45000" anchor="b"/>
          <a:p>
            <a:pPr algn="ctr">
              <a:lnSpc>
                <a:spcPct val="90000"/>
              </a:lnSpc>
              <a:spcBef>
                <a:spcPts val="1001"/>
              </a:spcBef>
            </a:pPr>
            <a:r>
              <a:rPr b="0" lang="en-US" sz="1600" spc="199" strike="noStrike" cap="all">
                <a:solidFill>
                  <a:srgbClr val="ffffff"/>
                </a:solidFill>
                <a:latin typeface="Franklin Gothic Demi Cond"/>
              </a:rPr>
              <a:t>AWS Code pipeline</a:t>
            </a:r>
            <a:endParaRPr b="0" lang="en-US" sz="1600" spc="-1" strike="noStrike">
              <a:solidFill>
                <a:srgbClr val="000000"/>
              </a:solidFill>
              <a:latin typeface="Univers Light"/>
            </a:endParaRPr>
          </a:p>
        </p:txBody>
      </p:sp>
      <p:sp>
        <p:nvSpPr>
          <p:cNvPr id="467" name="TextShape 11"/>
          <p:cNvSpPr txBox="1"/>
          <p:nvPr/>
        </p:nvSpPr>
        <p:spPr>
          <a:xfrm>
            <a:off x="1291680" y="5608080"/>
            <a:ext cx="2069280" cy="556560"/>
          </a:xfrm>
          <a:prstGeom prst="rect">
            <a:avLst/>
          </a:prstGeom>
          <a:noFill/>
          <a:ln>
            <a:noFill/>
          </a:ln>
        </p:spPr>
        <p:txBody>
          <a:bodyPr lIns="90000" rIns="90000" tIns="45000" bIns="45000"/>
          <a:p>
            <a:pPr algn="ctr">
              <a:lnSpc>
                <a:spcPct val="100000"/>
              </a:lnSpc>
              <a:spcBef>
                <a:spcPts val="1001"/>
              </a:spcBef>
            </a:pPr>
            <a:r>
              <a:rPr b="0" lang="en-US" sz="1200" spc="97" strike="noStrike">
                <a:solidFill>
                  <a:srgbClr val="ffffff"/>
                </a:solidFill>
                <a:latin typeface="Univers Light"/>
              </a:rPr>
              <a:t>CD TOOL</a:t>
            </a:r>
            <a:endParaRPr b="0" lang="en-US" sz="1200" spc="-1" strike="noStrike">
              <a:solidFill>
                <a:srgbClr val="000000"/>
              </a:solidFill>
              <a:latin typeface="Univers Light"/>
            </a:endParaRPr>
          </a:p>
        </p:txBody>
      </p:sp>
      <p:sp>
        <p:nvSpPr>
          <p:cNvPr id="468" name="TextShape 12"/>
          <p:cNvSpPr txBox="1"/>
          <p:nvPr/>
        </p:nvSpPr>
        <p:spPr>
          <a:xfrm>
            <a:off x="3791520" y="5006520"/>
            <a:ext cx="2069280" cy="475920"/>
          </a:xfrm>
          <a:prstGeom prst="rect">
            <a:avLst/>
          </a:prstGeom>
          <a:noFill/>
          <a:ln>
            <a:noFill/>
          </a:ln>
        </p:spPr>
        <p:txBody>
          <a:bodyPr lIns="90000" rIns="90000" tIns="45000" bIns="45000" anchor="b"/>
          <a:p>
            <a:pPr>
              <a:lnSpc>
                <a:spcPct val="90000"/>
              </a:lnSpc>
              <a:spcBef>
                <a:spcPts val="1001"/>
              </a:spcBef>
            </a:pPr>
            <a:r>
              <a:rPr b="1" lang="en-US" sz="1600" spc="199" strike="noStrike" cap="all">
                <a:solidFill>
                  <a:srgbClr val="ffffff"/>
                </a:solidFill>
                <a:latin typeface="maven-pro"/>
              </a:rPr>
              <a:t>Azure Pipelines</a:t>
            </a:r>
            <a:endParaRPr b="0" lang="en-US" sz="1600" spc="-1" strike="noStrike">
              <a:solidFill>
                <a:srgbClr val="000000"/>
              </a:solidFill>
              <a:latin typeface="Univers Light"/>
            </a:endParaRPr>
          </a:p>
        </p:txBody>
      </p:sp>
      <p:sp>
        <p:nvSpPr>
          <p:cNvPr id="469" name="TextShape 13"/>
          <p:cNvSpPr txBox="1"/>
          <p:nvPr/>
        </p:nvSpPr>
        <p:spPr>
          <a:xfrm>
            <a:off x="3791520" y="5482080"/>
            <a:ext cx="2069280" cy="556560"/>
          </a:xfrm>
          <a:prstGeom prst="rect">
            <a:avLst/>
          </a:prstGeom>
          <a:noFill/>
          <a:ln>
            <a:noFill/>
          </a:ln>
        </p:spPr>
        <p:txBody>
          <a:bodyPr lIns="90000" rIns="90000" tIns="45000" bIns="45000"/>
          <a:p>
            <a:pPr algn="ctr">
              <a:lnSpc>
                <a:spcPct val="100000"/>
              </a:lnSpc>
              <a:spcBef>
                <a:spcPts val="1001"/>
              </a:spcBef>
            </a:pPr>
            <a:r>
              <a:rPr b="0" lang="en-US" sz="1200" spc="97" strike="noStrike">
                <a:solidFill>
                  <a:srgbClr val="ffffff"/>
                </a:solidFill>
                <a:latin typeface="Univers Light"/>
              </a:rPr>
              <a:t>CD TOOL</a:t>
            </a:r>
            <a:endParaRPr b="0" lang="en-US" sz="1200" spc="-1" strike="noStrike">
              <a:solidFill>
                <a:srgbClr val="000000"/>
              </a:solidFill>
              <a:latin typeface="Univers Light"/>
            </a:endParaRPr>
          </a:p>
        </p:txBody>
      </p:sp>
      <p:sp>
        <p:nvSpPr>
          <p:cNvPr id="470" name="TextShape 14"/>
          <p:cNvSpPr txBox="1"/>
          <p:nvPr/>
        </p:nvSpPr>
        <p:spPr>
          <a:xfrm>
            <a:off x="6323760" y="5000400"/>
            <a:ext cx="2069280" cy="475920"/>
          </a:xfrm>
          <a:prstGeom prst="rect">
            <a:avLst/>
          </a:prstGeom>
          <a:noFill/>
          <a:ln>
            <a:noFill/>
          </a:ln>
        </p:spPr>
        <p:txBody>
          <a:bodyPr lIns="90000" rIns="90000" tIns="45000" bIns="45000" anchor="b"/>
          <a:p>
            <a:pPr algn="ctr">
              <a:lnSpc>
                <a:spcPct val="90000"/>
              </a:lnSpc>
              <a:spcBef>
                <a:spcPts val="1001"/>
              </a:spcBef>
            </a:pPr>
            <a:r>
              <a:rPr b="0" lang="en-US" sz="1600" spc="199" strike="noStrike" cap="all">
                <a:solidFill>
                  <a:srgbClr val="ffffff"/>
                </a:solidFill>
                <a:latin typeface="Franklin Gothic Demi Cond"/>
              </a:rPr>
              <a:t>Spinnaker</a:t>
            </a:r>
            <a:endParaRPr b="0" lang="en-US" sz="1600" spc="-1" strike="noStrike">
              <a:solidFill>
                <a:srgbClr val="000000"/>
              </a:solidFill>
              <a:latin typeface="Univers Light"/>
            </a:endParaRPr>
          </a:p>
        </p:txBody>
      </p:sp>
      <p:sp>
        <p:nvSpPr>
          <p:cNvPr id="471" name="TextShape 15"/>
          <p:cNvSpPr txBox="1"/>
          <p:nvPr/>
        </p:nvSpPr>
        <p:spPr>
          <a:xfrm>
            <a:off x="6323760" y="5475960"/>
            <a:ext cx="2069280" cy="556560"/>
          </a:xfrm>
          <a:prstGeom prst="rect">
            <a:avLst/>
          </a:prstGeom>
          <a:noFill/>
          <a:ln>
            <a:noFill/>
          </a:ln>
        </p:spPr>
        <p:txBody>
          <a:bodyPr lIns="90000" rIns="90000" tIns="45000" bIns="45000"/>
          <a:p>
            <a:pPr algn="ctr">
              <a:lnSpc>
                <a:spcPct val="100000"/>
              </a:lnSpc>
              <a:spcBef>
                <a:spcPts val="1001"/>
              </a:spcBef>
            </a:pPr>
            <a:r>
              <a:rPr b="0" lang="en-US" sz="1200" spc="97" strike="noStrike">
                <a:solidFill>
                  <a:srgbClr val="ffffff"/>
                </a:solidFill>
                <a:latin typeface="Univers Light"/>
              </a:rPr>
              <a:t>CD TOOL</a:t>
            </a:r>
            <a:endParaRPr b="0" lang="en-US" sz="1200" spc="-1" strike="noStrike">
              <a:solidFill>
                <a:srgbClr val="000000"/>
              </a:solidFill>
              <a:latin typeface="Univers Light"/>
            </a:endParaRPr>
          </a:p>
        </p:txBody>
      </p:sp>
      <p:sp>
        <p:nvSpPr>
          <p:cNvPr id="472" name="TextShape 16"/>
          <p:cNvSpPr txBox="1"/>
          <p:nvPr/>
        </p:nvSpPr>
        <p:spPr>
          <a:xfrm>
            <a:off x="8845920" y="4999320"/>
            <a:ext cx="2069280" cy="475920"/>
          </a:xfrm>
          <a:prstGeom prst="rect">
            <a:avLst/>
          </a:prstGeom>
          <a:noFill/>
          <a:ln>
            <a:noFill/>
          </a:ln>
        </p:spPr>
        <p:txBody>
          <a:bodyPr lIns="90000" rIns="90000" tIns="45000" bIns="45000" anchor="b"/>
          <a:p>
            <a:pPr algn="ctr">
              <a:lnSpc>
                <a:spcPct val="90000"/>
              </a:lnSpc>
              <a:spcBef>
                <a:spcPts val="1001"/>
              </a:spcBef>
            </a:pPr>
            <a:r>
              <a:rPr b="0" lang="en-US" sz="1600" spc="199" strike="noStrike" cap="all">
                <a:solidFill>
                  <a:srgbClr val="ffffff"/>
                </a:solidFill>
                <a:latin typeface="Franklin Gothic Demi Cond"/>
              </a:rPr>
              <a:t>Go-CD</a:t>
            </a:r>
            <a:endParaRPr b="0" lang="en-US" sz="1600" spc="-1" strike="noStrike">
              <a:solidFill>
                <a:srgbClr val="000000"/>
              </a:solidFill>
              <a:latin typeface="Univers Light"/>
            </a:endParaRPr>
          </a:p>
        </p:txBody>
      </p:sp>
      <p:sp>
        <p:nvSpPr>
          <p:cNvPr id="473" name="TextShape 17"/>
          <p:cNvSpPr txBox="1"/>
          <p:nvPr/>
        </p:nvSpPr>
        <p:spPr>
          <a:xfrm>
            <a:off x="8845920" y="5474880"/>
            <a:ext cx="2069280" cy="556560"/>
          </a:xfrm>
          <a:prstGeom prst="rect">
            <a:avLst/>
          </a:prstGeom>
          <a:noFill/>
          <a:ln>
            <a:noFill/>
          </a:ln>
        </p:spPr>
        <p:txBody>
          <a:bodyPr lIns="90000" rIns="90000" tIns="45000" bIns="45000"/>
          <a:p>
            <a:pPr algn="ctr">
              <a:lnSpc>
                <a:spcPct val="100000"/>
              </a:lnSpc>
              <a:spcBef>
                <a:spcPts val="1001"/>
              </a:spcBef>
            </a:pPr>
            <a:r>
              <a:rPr b="0" lang="en-US" sz="1200" spc="97" strike="noStrike">
                <a:solidFill>
                  <a:srgbClr val="ffffff"/>
                </a:solidFill>
                <a:latin typeface="Univers Light"/>
              </a:rPr>
              <a:t>CD TOOL</a:t>
            </a:r>
            <a:endParaRPr b="0" lang="en-US" sz="1200" spc="-1" strike="noStrike">
              <a:solidFill>
                <a:srgbClr val="000000"/>
              </a:solidFill>
              <a:latin typeface="Univers Light"/>
            </a:endParaRPr>
          </a:p>
          <a:p>
            <a:pPr algn="ctr">
              <a:lnSpc>
                <a:spcPct val="100000"/>
              </a:lnSpc>
              <a:spcBef>
                <a:spcPts val="1001"/>
              </a:spcBef>
            </a:pPr>
            <a:endParaRPr b="0" lang="en-US" sz="1200" spc="-1" strike="noStrike">
              <a:solidFill>
                <a:srgbClr val="000000"/>
              </a:solidFill>
              <a:latin typeface="Univers Light"/>
            </a:endParaRPr>
          </a:p>
        </p:txBody>
      </p:sp>
      <p:sp>
        <p:nvSpPr>
          <p:cNvPr id="474" name="TextShape 18"/>
          <p:cNvSpPr txBox="1"/>
          <p:nvPr/>
        </p:nvSpPr>
        <p:spPr>
          <a:xfrm>
            <a:off x="753840" y="6356520"/>
            <a:ext cx="2742840" cy="364680"/>
          </a:xfrm>
          <a:prstGeom prst="rect">
            <a:avLst/>
          </a:prstGeom>
          <a:noFill/>
          <a:ln>
            <a:noFill/>
          </a:ln>
        </p:spPr>
        <p:txBody>
          <a:bodyPr anchor="ctr"/>
          <a:p>
            <a:pPr>
              <a:lnSpc>
                <a:spcPct val="100000"/>
              </a:lnSpc>
            </a:pPr>
            <a:fld id="{730E90B1-046D-420F-958E-2CB7E6C9E418}" type="slidenum">
              <a:rPr b="0" lang="en-US" sz="1000" spc="199" strike="noStrike">
                <a:solidFill>
                  <a:srgbClr val="ffffff"/>
                </a:solidFill>
                <a:latin typeface="Franklin Gothic Demi Cond"/>
              </a:rPr>
              <a:t>1</a:t>
            </a:fld>
            <a:endParaRPr b="0" lang="en-US" sz="1000" spc="-1" strike="noStrike">
              <a:latin typeface="Times New Roman"/>
            </a:endParaRPr>
          </a:p>
        </p:txBody>
      </p:sp>
      <p:sp>
        <p:nvSpPr>
          <p:cNvPr id="475" name="TextShape 19"/>
          <p:cNvSpPr txBox="1"/>
          <p:nvPr/>
        </p:nvSpPr>
        <p:spPr>
          <a:xfrm>
            <a:off x="4038480" y="6356520"/>
            <a:ext cx="4114440" cy="364680"/>
          </a:xfrm>
          <a:prstGeom prst="rect">
            <a:avLst/>
          </a:prstGeom>
          <a:noFill/>
          <a:ln>
            <a:noFill/>
          </a:ln>
        </p:spPr>
        <p:txBody>
          <a:bodyPr anchor="ctr"/>
          <a:p>
            <a:pPr algn="ctr">
              <a:lnSpc>
                <a:spcPct val="100000"/>
              </a:lnSpc>
            </a:pPr>
            <a:r>
              <a:rPr b="1" lang="en-US" sz="1000" spc="199" strike="noStrike" cap="all">
                <a:solidFill>
                  <a:srgbClr val="ffffff"/>
                </a:solidFill>
                <a:latin typeface="Open Sans"/>
              </a:rPr>
              <a:t>Benefits of CI/CD</a:t>
            </a:r>
            <a:endParaRPr b="0" lang="en-US" sz="1000" spc="-1" strike="noStrike">
              <a:latin typeface="Times New Roman"/>
            </a:endParaRPr>
          </a:p>
        </p:txBody>
      </p:sp>
      <p:pic>
        <p:nvPicPr>
          <p:cNvPr id="476" name="Picture Placeholder 7" descr=""/>
          <p:cNvPicPr/>
          <p:nvPr/>
        </p:nvPicPr>
        <p:blipFill>
          <a:blip r:embed="rId1"/>
          <a:srcRect l="0" t="9340" r="0" b="9340"/>
          <a:stretch/>
        </p:blipFill>
        <p:spPr>
          <a:xfrm>
            <a:off x="1620360" y="1520640"/>
            <a:ext cx="1411560" cy="1146960"/>
          </a:xfrm>
          <a:prstGeom prst="rect">
            <a:avLst/>
          </a:prstGeom>
          <a:ln>
            <a:noFill/>
          </a:ln>
        </p:spPr>
      </p:pic>
      <p:pic>
        <p:nvPicPr>
          <p:cNvPr id="477" name="Picture 2" descr=""/>
          <p:cNvPicPr/>
          <p:nvPr/>
        </p:nvPicPr>
        <p:blipFill>
          <a:blip r:embed="rId2"/>
          <a:srcRect l="9010" t="0" r="9010" b="0"/>
          <a:stretch/>
        </p:blipFill>
        <p:spPr>
          <a:xfrm>
            <a:off x="4119480" y="1520640"/>
            <a:ext cx="1411560" cy="1146960"/>
          </a:xfrm>
          <a:prstGeom prst="rect">
            <a:avLst/>
          </a:prstGeom>
          <a:ln>
            <a:noFill/>
          </a:ln>
        </p:spPr>
      </p:pic>
      <p:pic>
        <p:nvPicPr>
          <p:cNvPr id="478" name="Picture 4" descr=""/>
          <p:cNvPicPr/>
          <p:nvPr/>
        </p:nvPicPr>
        <p:blipFill>
          <a:blip r:embed="rId3"/>
          <a:srcRect l="0" t="9384" r="0" b="9384"/>
          <a:stretch/>
        </p:blipFill>
        <p:spPr>
          <a:xfrm>
            <a:off x="6549120" y="1520640"/>
            <a:ext cx="1411560" cy="1146960"/>
          </a:xfrm>
          <a:prstGeom prst="rect">
            <a:avLst/>
          </a:prstGeom>
          <a:ln>
            <a:noFill/>
          </a:ln>
        </p:spPr>
      </p:pic>
      <p:pic>
        <p:nvPicPr>
          <p:cNvPr id="479" name="Picture 6" descr=""/>
          <p:cNvPicPr/>
          <p:nvPr/>
        </p:nvPicPr>
        <p:blipFill>
          <a:blip r:embed="rId4"/>
          <a:srcRect l="17839" t="0" r="17839" b="0"/>
          <a:stretch/>
        </p:blipFill>
        <p:spPr>
          <a:xfrm>
            <a:off x="9174960" y="1520640"/>
            <a:ext cx="1411560" cy="1146960"/>
          </a:xfrm>
          <a:prstGeom prst="rect">
            <a:avLst/>
          </a:prstGeom>
          <a:ln>
            <a:noFill/>
          </a:ln>
        </p:spPr>
      </p:pic>
      <p:pic>
        <p:nvPicPr>
          <p:cNvPr id="480" name="Picture 10" descr=""/>
          <p:cNvPicPr/>
          <p:nvPr/>
        </p:nvPicPr>
        <p:blipFill>
          <a:blip r:embed="rId5"/>
          <a:srcRect l="0" t="9340" r="0" b="9340"/>
          <a:stretch/>
        </p:blipFill>
        <p:spPr>
          <a:xfrm>
            <a:off x="1620360" y="3853080"/>
            <a:ext cx="1411560" cy="1146960"/>
          </a:xfrm>
          <a:prstGeom prst="rect">
            <a:avLst/>
          </a:prstGeom>
          <a:ln>
            <a:noFill/>
          </a:ln>
        </p:spPr>
      </p:pic>
      <p:pic>
        <p:nvPicPr>
          <p:cNvPr id="481" name="Picture 20" descr=""/>
          <p:cNvPicPr/>
          <p:nvPr/>
        </p:nvPicPr>
        <p:blipFill>
          <a:blip r:embed="rId6"/>
          <a:srcRect l="14683" t="0" r="14683" b="0"/>
          <a:stretch/>
        </p:blipFill>
        <p:spPr>
          <a:xfrm>
            <a:off x="4119480" y="3853080"/>
            <a:ext cx="1411560" cy="1146960"/>
          </a:xfrm>
          <a:prstGeom prst="rect">
            <a:avLst/>
          </a:prstGeom>
          <a:ln>
            <a:noFill/>
          </a:ln>
        </p:spPr>
      </p:pic>
      <p:pic>
        <p:nvPicPr>
          <p:cNvPr id="482" name="Picture 22" descr=""/>
          <p:cNvPicPr/>
          <p:nvPr/>
        </p:nvPicPr>
        <p:blipFill>
          <a:blip r:embed="rId7"/>
          <a:srcRect l="0" t="9383" r="0" b="9383"/>
          <a:stretch/>
        </p:blipFill>
        <p:spPr>
          <a:xfrm>
            <a:off x="6549120" y="3853080"/>
            <a:ext cx="1411560" cy="1146960"/>
          </a:xfrm>
          <a:prstGeom prst="rect">
            <a:avLst/>
          </a:prstGeom>
          <a:ln>
            <a:noFill/>
          </a:ln>
        </p:spPr>
      </p:pic>
      <p:pic>
        <p:nvPicPr>
          <p:cNvPr id="483" name="Picture 26" descr=""/>
          <p:cNvPicPr/>
          <p:nvPr/>
        </p:nvPicPr>
        <p:blipFill>
          <a:blip r:embed="rId8"/>
          <a:srcRect l="17682" t="0" r="17682" b="0"/>
          <a:stretch/>
        </p:blipFill>
        <p:spPr>
          <a:xfrm>
            <a:off x="9174960" y="3853080"/>
            <a:ext cx="1411560" cy="114696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4" name="TextShape 1"/>
          <p:cNvSpPr txBox="1"/>
          <p:nvPr/>
        </p:nvSpPr>
        <p:spPr>
          <a:xfrm>
            <a:off x="735480" y="522000"/>
            <a:ext cx="10515240" cy="495000"/>
          </a:xfrm>
          <a:prstGeom prst="rect">
            <a:avLst/>
          </a:prstGeom>
          <a:noFill/>
          <a:ln>
            <a:noFill/>
          </a:ln>
        </p:spPr>
        <p:txBody>
          <a:bodyPr lIns="90000" rIns="90000" tIns="45000" bIns="45000" anchor="ctr"/>
          <a:p>
            <a:pPr>
              <a:lnSpc>
                <a:spcPct val="90000"/>
              </a:lnSpc>
            </a:pPr>
            <a:r>
              <a:rPr b="0" lang="en-US" sz="3200" spc="199" strike="noStrike" cap="all">
                <a:solidFill>
                  <a:srgbClr val="0a2540"/>
                </a:solidFill>
                <a:latin typeface="maven-pro"/>
              </a:rPr>
              <a:t>Business Benefits of CI/CD</a:t>
            </a:r>
            <a:endParaRPr b="0" lang="en-US" sz="3200" spc="-1" strike="noStrike">
              <a:solidFill>
                <a:srgbClr val="000000"/>
              </a:solidFill>
              <a:latin typeface="Univers Light"/>
            </a:endParaRPr>
          </a:p>
        </p:txBody>
      </p:sp>
      <p:sp>
        <p:nvSpPr>
          <p:cNvPr id="485" name="TextShape 2"/>
          <p:cNvSpPr txBox="1"/>
          <p:nvPr/>
        </p:nvSpPr>
        <p:spPr>
          <a:xfrm>
            <a:off x="753840" y="6356520"/>
            <a:ext cx="2742840" cy="364680"/>
          </a:xfrm>
          <a:prstGeom prst="rect">
            <a:avLst/>
          </a:prstGeom>
          <a:noFill/>
          <a:ln>
            <a:noFill/>
          </a:ln>
        </p:spPr>
        <p:txBody>
          <a:bodyPr anchor="ctr"/>
          <a:p>
            <a:pPr>
              <a:lnSpc>
                <a:spcPct val="100000"/>
              </a:lnSpc>
            </a:pPr>
            <a:fld id="{9529C018-678C-4EDC-9A7F-2CEC4EDDED21}" type="slidenum">
              <a:rPr b="0" lang="en-US" sz="1000" spc="199" strike="noStrike">
                <a:solidFill>
                  <a:srgbClr val="ffffff"/>
                </a:solidFill>
                <a:latin typeface="Franklin Gothic Demi Cond"/>
              </a:rPr>
              <a:t>1</a:t>
            </a:fld>
            <a:endParaRPr b="0" lang="en-US" sz="1000" spc="-1" strike="noStrike">
              <a:latin typeface="Times New Roman"/>
            </a:endParaRPr>
          </a:p>
        </p:txBody>
      </p:sp>
      <p:sp>
        <p:nvSpPr>
          <p:cNvPr id="486" name="TextShape 3"/>
          <p:cNvSpPr txBox="1"/>
          <p:nvPr/>
        </p:nvSpPr>
        <p:spPr>
          <a:xfrm>
            <a:off x="4038480" y="6356520"/>
            <a:ext cx="4114440" cy="364680"/>
          </a:xfrm>
          <a:prstGeom prst="rect">
            <a:avLst/>
          </a:prstGeom>
          <a:noFill/>
          <a:ln>
            <a:noFill/>
          </a:ln>
        </p:spPr>
        <p:txBody>
          <a:bodyPr anchor="ctr"/>
          <a:p>
            <a:pPr algn="ctr">
              <a:lnSpc>
                <a:spcPct val="100000"/>
              </a:lnSpc>
            </a:pPr>
            <a:r>
              <a:rPr b="1" lang="en-US" sz="1000" spc="199" strike="noStrike" cap="all">
                <a:solidFill>
                  <a:srgbClr val="ffffff"/>
                </a:solidFill>
                <a:latin typeface="Open Sans"/>
              </a:rPr>
              <a:t>Benefits of CI/CD</a:t>
            </a:r>
            <a:endParaRPr b="0" lang="en-US" sz="1000" spc="-1" strike="noStrike">
              <a:latin typeface="Times New Roman"/>
            </a:endParaRPr>
          </a:p>
        </p:txBody>
      </p:sp>
      <p:sp>
        <p:nvSpPr>
          <p:cNvPr id="487" name="TextShape 4"/>
          <p:cNvSpPr txBox="1"/>
          <p:nvPr/>
        </p:nvSpPr>
        <p:spPr>
          <a:xfrm>
            <a:off x="753840" y="2025720"/>
            <a:ext cx="10580400" cy="4005000"/>
          </a:xfrm>
          <a:prstGeom prst="rect">
            <a:avLst/>
          </a:prstGeom>
          <a:noFill/>
          <a:ln>
            <a:noFill/>
          </a:ln>
        </p:spPr>
        <p:txBody>
          <a:bodyPr lIns="90000" rIns="90000" tIns="45000" bIns="45000"/>
          <a:p>
            <a:pPr marL="343080" indent="-342720">
              <a:lnSpc>
                <a:spcPct val="90000"/>
              </a:lnSpc>
              <a:spcBef>
                <a:spcPts val="1001"/>
              </a:spcBef>
              <a:buClr>
                <a:srgbClr val="0a2540"/>
              </a:buClr>
              <a:buFont typeface="Arial"/>
              <a:buChar char="•"/>
            </a:pPr>
            <a:r>
              <a:rPr b="0" lang="en-US" sz="2800" spc="-1" strike="noStrike">
                <a:solidFill>
                  <a:srgbClr val="000000"/>
                </a:solidFill>
                <a:latin typeface="Univers Light"/>
              </a:rPr>
              <a:t>Bring Products to Market Faster :</a:t>
            </a:r>
            <a:endParaRPr b="0" lang="en-US" sz="2800" spc="-1" strike="noStrike">
              <a:solidFill>
                <a:srgbClr val="000000"/>
              </a:solidFill>
              <a:latin typeface="Univers Light"/>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Univers Light"/>
              </a:rPr>
              <a:t>CI/CD can bring new products and features to market faster and immediately start generating revenue from the features they deploy rather than waiting for the entire app to be completed (and checked manually) before they can launch .</a:t>
            </a:r>
            <a:endParaRPr b="0" lang="en-US" sz="2000" spc="-1" strike="noStrike">
              <a:solidFill>
                <a:srgbClr val="000000"/>
              </a:solidFill>
              <a:latin typeface="Univers Light"/>
            </a:endParaRPr>
          </a:p>
          <a:p>
            <a:pPr marL="343080" indent="-342720">
              <a:lnSpc>
                <a:spcPct val="90000"/>
              </a:lnSpc>
              <a:spcBef>
                <a:spcPts val="1001"/>
              </a:spcBef>
              <a:buClr>
                <a:srgbClr val="0a2540"/>
              </a:buClr>
              <a:buFont typeface="Arial"/>
              <a:buChar char="•"/>
            </a:pPr>
            <a:r>
              <a:rPr b="0" lang="en-US" sz="2800" spc="-1" strike="noStrike">
                <a:solidFill>
                  <a:srgbClr val="000000"/>
                </a:solidFill>
                <a:latin typeface="Univers Light"/>
              </a:rPr>
              <a:t>Respond to consumer needs as they evolve : </a:t>
            </a:r>
            <a:endParaRPr b="0" lang="en-US" sz="2800" spc="-1" strike="noStrike">
              <a:solidFill>
                <a:srgbClr val="000000"/>
              </a:solidFill>
              <a:latin typeface="Univers Light"/>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Univers Light"/>
              </a:rPr>
              <a:t>Teams have the flexibility to update applications and build and deploy new ones in response to emerging trends, new markets, and evolving expectations.</a:t>
            </a:r>
            <a:endParaRPr b="0" lang="en-US" sz="2000" spc="-1" strike="noStrike">
              <a:solidFill>
                <a:srgbClr val="000000"/>
              </a:solidFill>
              <a:latin typeface="Univers Light"/>
            </a:endParaRPr>
          </a:p>
          <a:p>
            <a:pPr lvl="1" marL="864000" indent="-324000">
              <a:spcBef>
                <a:spcPts val="1134"/>
              </a:spcBef>
              <a:buClr>
                <a:srgbClr val="000000"/>
              </a:buClr>
              <a:buSzPct val="75000"/>
              <a:buFont typeface="Symbol" charset="2"/>
              <a:buChar char=""/>
            </a:pPr>
            <a:endParaRPr b="0" lang="en-US" sz="2000" spc="-1" strike="noStrike">
              <a:solidFill>
                <a:srgbClr val="000000"/>
              </a:solidFill>
              <a:latin typeface="Univers Light"/>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55973"/>
      </a:accent1>
      <a:accent2>
        <a:srgbClr val="8189a2"/>
      </a:accent2>
      <a:accent3>
        <a:srgbClr val="bb9569"/>
      </a:accent3>
      <a:accent4>
        <a:srgbClr val="a25526"/>
      </a:accent4>
      <a:accent5>
        <a:srgbClr val="eeece0"/>
      </a:accent5>
      <a:accent6>
        <a:srgbClr val="592a0e"/>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55973"/>
      </a:accent1>
      <a:accent2>
        <a:srgbClr val="8189a2"/>
      </a:accent2>
      <a:accent3>
        <a:srgbClr val="bb9569"/>
      </a:accent3>
      <a:accent4>
        <a:srgbClr val="a25526"/>
      </a:accent4>
      <a:accent5>
        <a:srgbClr val="eeece0"/>
      </a:accent5>
      <a:accent6>
        <a:srgbClr val="592a0e"/>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55973"/>
      </a:accent1>
      <a:accent2>
        <a:srgbClr val="8189a2"/>
      </a:accent2>
      <a:accent3>
        <a:srgbClr val="bb9569"/>
      </a:accent3>
      <a:accent4>
        <a:srgbClr val="a25526"/>
      </a:accent4>
      <a:accent5>
        <a:srgbClr val="eeece0"/>
      </a:accent5>
      <a:accent6>
        <a:srgbClr val="592a0e"/>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55973"/>
      </a:accent1>
      <a:accent2>
        <a:srgbClr val="8189a2"/>
      </a:accent2>
      <a:accent3>
        <a:srgbClr val="bb9569"/>
      </a:accent3>
      <a:accent4>
        <a:srgbClr val="a25526"/>
      </a:accent4>
      <a:accent5>
        <a:srgbClr val="eeece0"/>
      </a:accent5>
      <a:accent6>
        <a:srgbClr val="592a0e"/>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55973"/>
      </a:accent1>
      <a:accent2>
        <a:srgbClr val="8189a2"/>
      </a:accent2>
      <a:accent3>
        <a:srgbClr val="bb9569"/>
      </a:accent3>
      <a:accent4>
        <a:srgbClr val="a25526"/>
      </a:accent4>
      <a:accent5>
        <a:srgbClr val="eeece0"/>
      </a:accent5>
      <a:accent6>
        <a:srgbClr val="592a0e"/>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55973"/>
      </a:accent1>
      <a:accent2>
        <a:srgbClr val="8189a2"/>
      </a:accent2>
      <a:accent3>
        <a:srgbClr val="bb9569"/>
      </a:accent3>
      <a:accent4>
        <a:srgbClr val="a25526"/>
      </a:accent4>
      <a:accent5>
        <a:srgbClr val="eeece0"/>
      </a:accent5>
      <a:accent6>
        <a:srgbClr val="592a0e"/>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55973"/>
      </a:accent1>
      <a:accent2>
        <a:srgbClr val="8189a2"/>
      </a:accent2>
      <a:accent3>
        <a:srgbClr val="bb9569"/>
      </a:accent3>
      <a:accent4>
        <a:srgbClr val="a25526"/>
      </a:accent4>
      <a:accent5>
        <a:srgbClr val="eeece0"/>
      </a:accent5>
      <a:accent6>
        <a:srgbClr val="592a0e"/>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55973"/>
      </a:accent1>
      <a:accent2>
        <a:srgbClr val="8189a2"/>
      </a:accent2>
      <a:accent3>
        <a:srgbClr val="bb9569"/>
      </a:accent3>
      <a:accent4>
        <a:srgbClr val="a25526"/>
      </a:accent4>
      <a:accent5>
        <a:srgbClr val="eeece0"/>
      </a:accent5>
      <a:accent6>
        <a:srgbClr val="592a0e"/>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55973"/>
      </a:accent1>
      <a:accent2>
        <a:srgbClr val="8189a2"/>
      </a:accent2>
      <a:accent3>
        <a:srgbClr val="bb9569"/>
      </a:accent3>
      <a:accent4>
        <a:srgbClr val="a25526"/>
      </a:accent4>
      <a:accent5>
        <a:srgbClr val="eeece0"/>
      </a:accent5>
      <a:accent6>
        <a:srgbClr val="592a0e"/>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{4C3740CA-36E8-46A2-9B6C-1BFD6F070DE3}tf16411254_win32</Template>
  <TotalTime>10</TotalTime>
  <Application>LibreOffice/6.0.7.3$Linux_X86_64 LibreOffice_project/00m0$Build-3</Application>
  <Words>808</Words>
  <Paragraphs>93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2022-08-15T12:03:05Z</dcterms:created>
  <dc:creator>Hatem Adel, Vodafone</dc:creator>
  <dc:description/>
  <dc:language>en-US</dc:language>
  <cp:lastModifiedBy/>
  <dcterms:modified xsi:type="dcterms:W3CDTF">2022-08-28T14:20:58Z</dcterms:modified>
  <cp:revision>8</cp:revision>
  <dc:subject/>
  <dc:title>Benefits of CI/CD</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0x01010079F111ED35F8CC479449609E8A0923A6</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2</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13</vt:i4>
  </property>
</Properties>
</file>