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Although longest album genre is Rock (57 Songs) but among long albums (Albums with 20 songs or more), TV Shows have the longest albums (6 Albums) and (145 Songs)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long albums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4F372-31ED-577F-4ED5-892357D1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18450"/>
            <a:ext cx="4386406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Jane Peacock Comes first with 833.04$ Sales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the sales support agent with the most sales?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0B01-F533-5022-A662-3E1824B4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1" y="1576934"/>
            <a:ext cx="4584589" cy="2755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Rock is the most genre with most tracks (1297 Tracks) and Latin genre comes second With (579 Tracks)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genre with most 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DEB17-85A8-A407-90CB-7066B62E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3" y="1261839"/>
            <a:ext cx="4346833" cy="3229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Rock is the most popular genre in USA among customres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128889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popular genre among USA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55ED3-08D1-8640-802D-F6128882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0" y="1650045"/>
            <a:ext cx="4289694" cy="2086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112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are long albums genre?</vt:lpstr>
      <vt:lpstr> Who the sales support agent with the most sales?</vt:lpstr>
      <vt:lpstr>What is the genre with most tracks?</vt:lpstr>
      <vt:lpstr>What is the most popular genre among USA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long albums genre?</dc:title>
  <cp:lastModifiedBy>hasan eldaly</cp:lastModifiedBy>
  <cp:revision>4</cp:revision>
  <dcterms:modified xsi:type="dcterms:W3CDTF">2022-08-09T09:13:09Z</dcterms:modified>
</cp:coreProperties>
</file>