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1836738" cy="2160588"/>
  <p:notesSz cx="6858000" cy="9144000"/>
  <p:defaultTextStyle>
    <a:defPPr>
      <a:defRPr lang="en-US"/>
    </a:defPPr>
    <a:lvl1pPr marL="0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1pPr>
    <a:lvl2pPr marL="254209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2pPr>
    <a:lvl3pPr marL="508417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3pPr>
    <a:lvl4pPr marL="762626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4pPr>
    <a:lvl5pPr marL="1016835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5pPr>
    <a:lvl6pPr marL="1271045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6pPr>
    <a:lvl7pPr marL="1525253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7pPr>
    <a:lvl8pPr marL="1779462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8pPr>
    <a:lvl9pPr marL="2033671" algn="l" defTabSz="50841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20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56" y="353596"/>
            <a:ext cx="1561227" cy="752205"/>
          </a:xfrm>
        </p:spPr>
        <p:txBody>
          <a:bodyPr anchor="b"/>
          <a:lstStyle>
            <a:lvl1pPr algn="ctr">
              <a:defRPr sz="1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92" y="1134809"/>
            <a:ext cx="1377554" cy="521642"/>
          </a:xfrm>
        </p:spPr>
        <p:txBody>
          <a:bodyPr/>
          <a:lstStyle>
            <a:lvl1pPr marL="0" indent="0" algn="ctr">
              <a:buNone/>
              <a:defRPr sz="482"/>
            </a:lvl1pPr>
            <a:lvl2pPr marL="91851" indent="0" algn="ctr">
              <a:buNone/>
              <a:defRPr sz="402"/>
            </a:lvl2pPr>
            <a:lvl3pPr marL="183703" indent="0" algn="ctr">
              <a:buNone/>
              <a:defRPr sz="362"/>
            </a:lvl3pPr>
            <a:lvl4pPr marL="275554" indent="0" algn="ctr">
              <a:buNone/>
              <a:defRPr sz="321"/>
            </a:lvl4pPr>
            <a:lvl5pPr marL="367406" indent="0" algn="ctr">
              <a:buNone/>
              <a:defRPr sz="321"/>
            </a:lvl5pPr>
            <a:lvl6pPr marL="459257" indent="0" algn="ctr">
              <a:buNone/>
              <a:defRPr sz="321"/>
            </a:lvl6pPr>
            <a:lvl7pPr marL="551109" indent="0" algn="ctr">
              <a:buNone/>
              <a:defRPr sz="321"/>
            </a:lvl7pPr>
            <a:lvl8pPr marL="642960" indent="0" algn="ctr">
              <a:buNone/>
              <a:defRPr sz="321"/>
            </a:lvl8pPr>
            <a:lvl9pPr marL="734812" indent="0" algn="ctr">
              <a:buNone/>
              <a:defRPr sz="32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4416" y="115032"/>
            <a:ext cx="396047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76" y="115032"/>
            <a:ext cx="1165181" cy="1830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7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9" y="538647"/>
            <a:ext cx="1584187" cy="898744"/>
          </a:xfrm>
        </p:spPr>
        <p:txBody>
          <a:bodyPr anchor="b"/>
          <a:lstStyle>
            <a:lvl1pPr>
              <a:defRPr sz="1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19" y="1445894"/>
            <a:ext cx="1584187" cy="472628"/>
          </a:xfrm>
        </p:spPr>
        <p:txBody>
          <a:bodyPr/>
          <a:lstStyle>
            <a:lvl1pPr marL="0" indent="0">
              <a:buNone/>
              <a:defRPr sz="482">
                <a:solidFill>
                  <a:schemeClr val="tx1"/>
                </a:solidFill>
              </a:defRPr>
            </a:lvl1pPr>
            <a:lvl2pPr marL="91851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2pPr>
            <a:lvl3pPr marL="183703" indent="0">
              <a:buNone/>
              <a:defRPr sz="362">
                <a:solidFill>
                  <a:schemeClr val="tx1">
                    <a:tint val="75000"/>
                  </a:schemeClr>
                </a:solidFill>
              </a:defRPr>
            </a:lvl3pPr>
            <a:lvl4pPr marL="275554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4pPr>
            <a:lvl5pPr marL="367406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5pPr>
            <a:lvl6pPr marL="459257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6pPr>
            <a:lvl7pPr marL="551109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7pPr>
            <a:lvl8pPr marL="642960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8pPr>
            <a:lvl9pPr marL="734812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1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76" y="575157"/>
            <a:ext cx="780614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48" y="575157"/>
            <a:ext cx="780614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15032"/>
            <a:ext cx="1584187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15" y="529645"/>
            <a:ext cx="777026" cy="259570"/>
          </a:xfrm>
        </p:spPr>
        <p:txBody>
          <a:bodyPr anchor="b"/>
          <a:lstStyle>
            <a:lvl1pPr marL="0" indent="0">
              <a:buNone/>
              <a:defRPr sz="482" b="1"/>
            </a:lvl1pPr>
            <a:lvl2pPr marL="91851" indent="0">
              <a:buNone/>
              <a:defRPr sz="402" b="1"/>
            </a:lvl2pPr>
            <a:lvl3pPr marL="183703" indent="0">
              <a:buNone/>
              <a:defRPr sz="362" b="1"/>
            </a:lvl3pPr>
            <a:lvl4pPr marL="275554" indent="0">
              <a:buNone/>
              <a:defRPr sz="321" b="1"/>
            </a:lvl4pPr>
            <a:lvl5pPr marL="367406" indent="0">
              <a:buNone/>
              <a:defRPr sz="321" b="1"/>
            </a:lvl5pPr>
            <a:lvl6pPr marL="459257" indent="0">
              <a:buNone/>
              <a:defRPr sz="321" b="1"/>
            </a:lvl6pPr>
            <a:lvl7pPr marL="551109" indent="0">
              <a:buNone/>
              <a:defRPr sz="321" b="1"/>
            </a:lvl7pPr>
            <a:lvl8pPr marL="642960" indent="0">
              <a:buNone/>
              <a:defRPr sz="321" b="1"/>
            </a:lvl8pPr>
            <a:lvl9pPr marL="734812" indent="0">
              <a:buNone/>
              <a:defRPr sz="32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515" y="789215"/>
            <a:ext cx="777026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849" y="529645"/>
            <a:ext cx="780853" cy="259570"/>
          </a:xfrm>
        </p:spPr>
        <p:txBody>
          <a:bodyPr anchor="b"/>
          <a:lstStyle>
            <a:lvl1pPr marL="0" indent="0">
              <a:buNone/>
              <a:defRPr sz="482" b="1"/>
            </a:lvl1pPr>
            <a:lvl2pPr marL="91851" indent="0">
              <a:buNone/>
              <a:defRPr sz="402" b="1"/>
            </a:lvl2pPr>
            <a:lvl3pPr marL="183703" indent="0">
              <a:buNone/>
              <a:defRPr sz="362" b="1"/>
            </a:lvl3pPr>
            <a:lvl4pPr marL="275554" indent="0">
              <a:buNone/>
              <a:defRPr sz="321" b="1"/>
            </a:lvl4pPr>
            <a:lvl5pPr marL="367406" indent="0">
              <a:buNone/>
              <a:defRPr sz="321" b="1"/>
            </a:lvl5pPr>
            <a:lvl6pPr marL="459257" indent="0">
              <a:buNone/>
              <a:defRPr sz="321" b="1"/>
            </a:lvl6pPr>
            <a:lvl7pPr marL="551109" indent="0">
              <a:buNone/>
              <a:defRPr sz="321" b="1"/>
            </a:lvl7pPr>
            <a:lvl8pPr marL="642960" indent="0">
              <a:buNone/>
              <a:defRPr sz="321" b="1"/>
            </a:lvl8pPr>
            <a:lvl9pPr marL="734812" indent="0">
              <a:buNone/>
              <a:defRPr sz="32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849" y="789215"/>
            <a:ext cx="780853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6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44039"/>
            <a:ext cx="592396" cy="504137"/>
          </a:xfrm>
        </p:spPr>
        <p:txBody>
          <a:bodyPr anchor="b"/>
          <a:lstStyle>
            <a:lvl1pPr>
              <a:defRPr sz="6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853" y="311085"/>
            <a:ext cx="929849" cy="1535418"/>
          </a:xfrm>
        </p:spPr>
        <p:txBody>
          <a:bodyPr/>
          <a:lstStyle>
            <a:lvl1pPr>
              <a:defRPr sz="643"/>
            </a:lvl1pPr>
            <a:lvl2pPr>
              <a:defRPr sz="563"/>
            </a:lvl2pPr>
            <a:lvl3pPr>
              <a:defRPr sz="482"/>
            </a:lvl3pPr>
            <a:lvl4pPr>
              <a:defRPr sz="402"/>
            </a:lvl4pPr>
            <a:lvl5pPr>
              <a:defRPr sz="402"/>
            </a:lvl5pPr>
            <a:lvl6pPr>
              <a:defRPr sz="402"/>
            </a:lvl6pPr>
            <a:lvl7pPr>
              <a:defRPr sz="402"/>
            </a:lvl7pPr>
            <a:lvl8pPr>
              <a:defRPr sz="402"/>
            </a:lvl8pPr>
            <a:lvl9pPr>
              <a:defRPr sz="4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648176"/>
            <a:ext cx="592396" cy="1200827"/>
          </a:xfrm>
        </p:spPr>
        <p:txBody>
          <a:bodyPr/>
          <a:lstStyle>
            <a:lvl1pPr marL="0" indent="0">
              <a:buNone/>
              <a:defRPr sz="321"/>
            </a:lvl1pPr>
            <a:lvl2pPr marL="91851" indent="0">
              <a:buNone/>
              <a:defRPr sz="281"/>
            </a:lvl2pPr>
            <a:lvl3pPr marL="183703" indent="0">
              <a:buNone/>
              <a:defRPr sz="241"/>
            </a:lvl3pPr>
            <a:lvl4pPr marL="275554" indent="0">
              <a:buNone/>
              <a:defRPr sz="201"/>
            </a:lvl4pPr>
            <a:lvl5pPr marL="367406" indent="0">
              <a:buNone/>
              <a:defRPr sz="201"/>
            </a:lvl5pPr>
            <a:lvl6pPr marL="459257" indent="0">
              <a:buNone/>
              <a:defRPr sz="201"/>
            </a:lvl6pPr>
            <a:lvl7pPr marL="551109" indent="0">
              <a:buNone/>
              <a:defRPr sz="201"/>
            </a:lvl7pPr>
            <a:lvl8pPr marL="642960" indent="0">
              <a:buNone/>
              <a:defRPr sz="201"/>
            </a:lvl8pPr>
            <a:lvl9pPr marL="734812" indent="0">
              <a:buNone/>
              <a:defRPr sz="2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1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44039"/>
            <a:ext cx="592396" cy="504137"/>
          </a:xfrm>
        </p:spPr>
        <p:txBody>
          <a:bodyPr anchor="b"/>
          <a:lstStyle>
            <a:lvl1pPr>
              <a:defRPr sz="6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853" y="311085"/>
            <a:ext cx="929849" cy="1535418"/>
          </a:xfrm>
        </p:spPr>
        <p:txBody>
          <a:bodyPr anchor="t"/>
          <a:lstStyle>
            <a:lvl1pPr marL="0" indent="0">
              <a:buNone/>
              <a:defRPr sz="643"/>
            </a:lvl1pPr>
            <a:lvl2pPr marL="91851" indent="0">
              <a:buNone/>
              <a:defRPr sz="563"/>
            </a:lvl2pPr>
            <a:lvl3pPr marL="183703" indent="0">
              <a:buNone/>
              <a:defRPr sz="482"/>
            </a:lvl3pPr>
            <a:lvl4pPr marL="275554" indent="0">
              <a:buNone/>
              <a:defRPr sz="402"/>
            </a:lvl4pPr>
            <a:lvl5pPr marL="367406" indent="0">
              <a:buNone/>
              <a:defRPr sz="402"/>
            </a:lvl5pPr>
            <a:lvl6pPr marL="459257" indent="0">
              <a:buNone/>
              <a:defRPr sz="402"/>
            </a:lvl6pPr>
            <a:lvl7pPr marL="551109" indent="0">
              <a:buNone/>
              <a:defRPr sz="402"/>
            </a:lvl7pPr>
            <a:lvl8pPr marL="642960" indent="0">
              <a:buNone/>
              <a:defRPr sz="402"/>
            </a:lvl8pPr>
            <a:lvl9pPr marL="734812" indent="0">
              <a:buNone/>
              <a:defRPr sz="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648176"/>
            <a:ext cx="592396" cy="1200827"/>
          </a:xfrm>
        </p:spPr>
        <p:txBody>
          <a:bodyPr/>
          <a:lstStyle>
            <a:lvl1pPr marL="0" indent="0">
              <a:buNone/>
              <a:defRPr sz="321"/>
            </a:lvl1pPr>
            <a:lvl2pPr marL="91851" indent="0">
              <a:buNone/>
              <a:defRPr sz="281"/>
            </a:lvl2pPr>
            <a:lvl3pPr marL="183703" indent="0">
              <a:buNone/>
              <a:defRPr sz="241"/>
            </a:lvl3pPr>
            <a:lvl4pPr marL="275554" indent="0">
              <a:buNone/>
              <a:defRPr sz="201"/>
            </a:lvl4pPr>
            <a:lvl5pPr marL="367406" indent="0">
              <a:buNone/>
              <a:defRPr sz="201"/>
            </a:lvl5pPr>
            <a:lvl6pPr marL="459257" indent="0">
              <a:buNone/>
              <a:defRPr sz="201"/>
            </a:lvl6pPr>
            <a:lvl7pPr marL="551109" indent="0">
              <a:buNone/>
              <a:defRPr sz="201"/>
            </a:lvl7pPr>
            <a:lvl8pPr marL="642960" indent="0">
              <a:buNone/>
              <a:defRPr sz="201"/>
            </a:lvl8pPr>
            <a:lvl9pPr marL="734812" indent="0">
              <a:buNone/>
              <a:defRPr sz="2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76" y="115032"/>
            <a:ext cx="158418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76" y="575157"/>
            <a:ext cx="158418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76" y="2002546"/>
            <a:ext cx="41326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2390"/>
            <a:fld id="{49DA2EA6-285C-4469-9995-E631BF907FA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2390"/>
              <a:t>12/17/2017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420" y="2002546"/>
            <a:ext cx="61989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239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7196" y="2002546"/>
            <a:ext cx="41326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2390"/>
            <a:fld id="{5D3097CF-1909-477A-BB96-E2643249DF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239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2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3703" rtl="0" eaLnBrk="1" latinLnBrk="0" hangingPunct="1">
        <a:lnSpc>
          <a:spcPct val="90000"/>
        </a:lnSpc>
        <a:spcBef>
          <a:spcPct val="0"/>
        </a:spcBef>
        <a:buNone/>
        <a:defRPr sz="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926" indent="-45926" algn="l" defTabSz="18370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37777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2pPr>
      <a:lvl3pPr marL="229629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2" kern="1200">
          <a:solidFill>
            <a:schemeClr val="tx1"/>
          </a:solidFill>
          <a:latin typeface="+mn-lt"/>
          <a:ea typeface="+mn-ea"/>
          <a:cs typeface="+mn-cs"/>
        </a:defRPr>
      </a:lvl3pPr>
      <a:lvl4pPr marL="321480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4pPr>
      <a:lvl5pPr marL="413332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5pPr>
      <a:lvl6pPr marL="505183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6pPr>
      <a:lvl7pPr marL="597035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7pPr>
      <a:lvl8pPr marL="688886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8pPr>
      <a:lvl9pPr marL="780738" indent="-45926" algn="l" defTabSz="183703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1pPr>
      <a:lvl2pPr marL="91851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2pPr>
      <a:lvl3pPr marL="183703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3pPr>
      <a:lvl4pPr marL="275554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4pPr>
      <a:lvl5pPr marL="367406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5pPr>
      <a:lvl6pPr marL="459257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6pPr>
      <a:lvl7pPr marL="551109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7pPr>
      <a:lvl8pPr marL="642960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8pPr>
      <a:lvl9pPr marL="734812" algn="l" defTabSz="183703" rtl="0" eaLnBrk="1" latinLnBrk="0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0364" y="1855110"/>
            <a:ext cx="288042" cy="28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281" dirty="0" smtClean="0">
                <a:solidFill>
                  <a:prstClr val="black"/>
                </a:solidFill>
              </a:rPr>
              <a:t>b</a:t>
            </a:r>
            <a:endParaRPr lang="en-US" sz="1281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62146" y="1862416"/>
            <a:ext cx="287486" cy="267891"/>
            <a:chOff x="79092" y="593622"/>
            <a:chExt cx="359305" cy="334815"/>
          </a:xfrm>
        </p:grpSpPr>
        <p:sp>
          <p:nvSpPr>
            <p:cNvPr id="16" name="Rectangle 15"/>
            <p:cNvSpPr/>
            <p:nvPr/>
          </p:nvSpPr>
          <p:spPr>
            <a:xfrm>
              <a:off x="79094" y="593622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093" y="658218"/>
              <a:ext cx="359303" cy="682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093" y="722414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093" y="790652"/>
              <a:ext cx="359303" cy="682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092" y="860198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0033" y="-9486"/>
            <a:ext cx="1595493" cy="21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7" dirty="0"/>
              <a:t>Detection </a:t>
            </a:r>
            <a:r>
              <a:rPr lang="en-US" sz="777" dirty="0" smtClean="0"/>
              <a:t>Trigger</a:t>
            </a:r>
            <a:endParaRPr lang="en-US" sz="777" i="1" dirty="0"/>
          </a:p>
        </p:txBody>
      </p:sp>
      <p:sp>
        <p:nvSpPr>
          <p:cNvPr id="28" name="Oval 27"/>
          <p:cNvSpPr/>
          <p:nvPr/>
        </p:nvSpPr>
        <p:spPr>
          <a:xfrm>
            <a:off x="41799" y="26684"/>
            <a:ext cx="144021" cy="14402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1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127061" y="802420"/>
            <a:ext cx="288042" cy="28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281" dirty="0" smtClean="0">
                <a:solidFill>
                  <a:prstClr val="black"/>
                </a:solidFill>
              </a:rPr>
              <a:t>b</a:t>
            </a:r>
            <a:endParaRPr lang="en-US" sz="1281" dirty="0">
              <a:solidFill>
                <a:prstClr val="black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19358" y="807820"/>
            <a:ext cx="287486" cy="267891"/>
            <a:chOff x="79092" y="593622"/>
            <a:chExt cx="359305" cy="334815"/>
          </a:xfrm>
        </p:grpSpPr>
        <p:sp>
          <p:nvSpPr>
            <p:cNvPr id="60" name="Rectangle 59"/>
            <p:cNvSpPr/>
            <p:nvPr/>
          </p:nvSpPr>
          <p:spPr>
            <a:xfrm>
              <a:off x="79094" y="593622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093" y="658218"/>
              <a:ext cx="359303" cy="682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093" y="727363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9093" y="795602"/>
              <a:ext cx="359303" cy="682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092" y="860198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</p:grpSp>
      <p:cxnSp>
        <p:nvCxnSpPr>
          <p:cNvPr id="67" name="Straight Arrow Connector 66"/>
          <p:cNvCxnSpPr>
            <a:stCxn id="45" idx="6"/>
            <a:endCxn id="60" idx="1"/>
          </p:cNvCxnSpPr>
          <p:nvPr/>
        </p:nvCxnSpPr>
        <p:spPr>
          <a:xfrm flipV="1">
            <a:off x="415107" y="835122"/>
            <a:ext cx="704253" cy="1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6"/>
            <a:endCxn id="63" idx="1"/>
          </p:cNvCxnSpPr>
          <p:nvPr/>
        </p:nvCxnSpPr>
        <p:spPr>
          <a:xfrm flipV="1">
            <a:off x="415103" y="942129"/>
            <a:ext cx="704252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6"/>
            <a:endCxn id="62" idx="1"/>
          </p:cNvCxnSpPr>
          <p:nvPr/>
        </p:nvCxnSpPr>
        <p:spPr>
          <a:xfrm flipV="1">
            <a:off x="415103" y="886804"/>
            <a:ext cx="704252" cy="5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5" idx="6"/>
            <a:endCxn id="65" idx="1"/>
          </p:cNvCxnSpPr>
          <p:nvPr/>
        </p:nvCxnSpPr>
        <p:spPr>
          <a:xfrm>
            <a:off x="415103" y="946448"/>
            <a:ext cx="704252" cy="10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5155" y="549559"/>
            <a:ext cx="1424839" cy="21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7" dirty="0"/>
              <a:t>Detection Request and Replies </a:t>
            </a:r>
            <a:endParaRPr lang="en-US" sz="777" i="1" dirty="0"/>
          </a:p>
        </p:txBody>
      </p:sp>
      <p:sp>
        <p:nvSpPr>
          <p:cNvPr id="72" name="Oval 71"/>
          <p:cNvSpPr/>
          <p:nvPr/>
        </p:nvSpPr>
        <p:spPr>
          <a:xfrm>
            <a:off x="36922" y="593894"/>
            <a:ext cx="144021" cy="14402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1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46081" y="1360233"/>
            <a:ext cx="288042" cy="28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281" dirty="0" smtClean="0">
                <a:solidFill>
                  <a:prstClr val="black"/>
                </a:solidFill>
              </a:rPr>
              <a:t>b</a:t>
            </a:r>
            <a:endParaRPr lang="en-US" sz="1281" dirty="0">
              <a:solidFill>
                <a:prstClr val="black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04190" y="1414349"/>
            <a:ext cx="46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991" y="1148111"/>
            <a:ext cx="144021" cy="14402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1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6539" y="1119494"/>
            <a:ext cx="1830907" cy="21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7" dirty="0"/>
              <a:t>Firing a complaint and source response</a:t>
            </a:r>
            <a:endParaRPr lang="en-US" sz="777" i="1" dirty="0"/>
          </a:p>
        </p:txBody>
      </p:sp>
      <p:cxnSp>
        <p:nvCxnSpPr>
          <p:cNvPr id="41" name="Curved Connector 40"/>
          <p:cNvCxnSpPr>
            <a:stCxn id="60" idx="0"/>
            <a:endCxn id="45" idx="0"/>
          </p:cNvCxnSpPr>
          <p:nvPr/>
        </p:nvCxnSpPr>
        <p:spPr>
          <a:xfrm rot="16200000" flipV="1">
            <a:off x="764391" y="309113"/>
            <a:ext cx="5396" cy="992016"/>
          </a:xfrm>
          <a:prstGeom prst="curvedConnector3">
            <a:avLst>
              <a:gd name="adj1" fmla="val 1349228"/>
            </a:avLst>
          </a:prstGeom>
          <a:ln w="6350">
            <a:prstDash val="soli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62" idx="0"/>
            <a:endCxn id="45" idx="7"/>
          </p:cNvCxnSpPr>
          <p:nvPr/>
        </p:nvCxnSpPr>
        <p:spPr>
          <a:xfrm rot="16200000" flipV="1">
            <a:off x="810565" y="406970"/>
            <a:ext cx="14897" cy="890177"/>
          </a:xfrm>
          <a:prstGeom prst="curvedConnector3">
            <a:avLst>
              <a:gd name="adj1" fmla="val 506553"/>
            </a:avLst>
          </a:prstGeom>
          <a:ln w="6350">
            <a:prstDash val="soli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63" idx="2"/>
            <a:endCxn id="45" idx="5"/>
          </p:cNvCxnSpPr>
          <p:nvPr/>
        </p:nvCxnSpPr>
        <p:spPr>
          <a:xfrm rot="5400000">
            <a:off x="778585" y="563763"/>
            <a:ext cx="78852" cy="890181"/>
          </a:xfrm>
          <a:prstGeom prst="curvedConnector3">
            <a:avLst>
              <a:gd name="adj1" fmla="val 189731"/>
            </a:avLst>
          </a:prstGeom>
          <a:ln w="6350">
            <a:prstDash val="soli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5" idx="2"/>
            <a:endCxn id="45" idx="4"/>
          </p:cNvCxnSpPr>
          <p:nvPr/>
        </p:nvCxnSpPr>
        <p:spPr>
          <a:xfrm rot="5400000">
            <a:off x="759716" y="587081"/>
            <a:ext cx="14755" cy="992015"/>
          </a:xfrm>
          <a:prstGeom prst="curvedConnector3">
            <a:avLst>
              <a:gd name="adj1" fmla="val 446101"/>
            </a:avLst>
          </a:prstGeom>
          <a:ln w="6350">
            <a:prstDash val="soli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39995" y="1359920"/>
            <a:ext cx="288042" cy="28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281" dirty="0">
                <a:solidFill>
                  <a:prstClr val="black"/>
                </a:solidFill>
              </a:rPr>
              <a:t>S</a:t>
            </a:r>
          </a:p>
        </p:txBody>
      </p:sp>
      <p:cxnSp>
        <p:nvCxnSpPr>
          <p:cNvPr id="132" name="Straight Arrow Connector 131"/>
          <p:cNvCxnSpPr>
            <a:stCxn id="129" idx="3"/>
            <a:endCxn id="73" idx="5"/>
          </p:cNvCxnSpPr>
          <p:nvPr/>
        </p:nvCxnSpPr>
        <p:spPr>
          <a:xfrm flipH="1">
            <a:off x="291940" y="1605779"/>
            <a:ext cx="490238" cy="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180098" y="1253001"/>
                <a:ext cx="59861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𝐶𝑜𝑚𝑝𝑙𝑎𝑖𝑛𝑡</m:t>
                      </m:r>
                    </m:oMath>
                  </m:oMathPara>
                </a14:m>
                <a:endParaRPr lang="en-US" sz="700" i="1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8" y="1253001"/>
                <a:ext cx="598615" cy="2000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252981" y="1423126"/>
                <a:ext cx="558260" cy="21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77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77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777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777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77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77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77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777" i="1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1" y="1423126"/>
                <a:ext cx="558260" cy="2119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/>
          <p:cNvSpPr/>
          <p:nvPr/>
        </p:nvSpPr>
        <p:spPr>
          <a:xfrm>
            <a:off x="31651" y="1667416"/>
            <a:ext cx="144021" cy="14402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1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27201" y="1663291"/>
            <a:ext cx="1830907" cy="21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7" dirty="0"/>
              <a:t>Execute decision and forwarding</a:t>
            </a:r>
            <a:endParaRPr lang="en-US" sz="777" i="1" dirty="0"/>
          </a:p>
        </p:txBody>
      </p:sp>
      <p:sp>
        <p:nvSpPr>
          <p:cNvPr id="145" name="Oval 144"/>
          <p:cNvSpPr/>
          <p:nvPr/>
        </p:nvSpPr>
        <p:spPr>
          <a:xfrm>
            <a:off x="1482711" y="203808"/>
            <a:ext cx="288042" cy="28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4236" tIns="87117" rIns="174236" bIns="871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2375"/>
            <a:r>
              <a:rPr lang="en-US" sz="1281" dirty="0" smtClean="0">
                <a:solidFill>
                  <a:prstClr val="black"/>
                </a:solidFill>
              </a:rPr>
              <a:t>b</a:t>
            </a:r>
            <a:endParaRPr lang="en-US" sz="1281" dirty="0">
              <a:solidFill>
                <a:prstClr val="black"/>
              </a:solidFill>
            </a:endParaRPr>
          </a:p>
        </p:txBody>
      </p:sp>
      <p:cxnSp>
        <p:nvCxnSpPr>
          <p:cNvPr id="154" name="Straight Arrow Connector 153"/>
          <p:cNvCxnSpPr>
            <a:stCxn id="4" idx="6"/>
            <a:endCxn id="16" idx="1"/>
          </p:cNvCxnSpPr>
          <p:nvPr/>
        </p:nvCxnSpPr>
        <p:spPr>
          <a:xfrm flipV="1">
            <a:off x="418406" y="1889716"/>
            <a:ext cx="943742" cy="10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4" idx="6"/>
            <a:endCxn id="19" idx="1"/>
          </p:cNvCxnSpPr>
          <p:nvPr/>
        </p:nvCxnSpPr>
        <p:spPr>
          <a:xfrm flipV="1">
            <a:off x="418406" y="1992765"/>
            <a:ext cx="943741" cy="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4" idx="6"/>
            <a:endCxn id="21" idx="1"/>
          </p:cNvCxnSpPr>
          <p:nvPr/>
        </p:nvCxnSpPr>
        <p:spPr>
          <a:xfrm>
            <a:off x="418406" y="1999131"/>
            <a:ext cx="943740" cy="10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45" idx="2"/>
            <a:endCxn id="2" idx="3"/>
          </p:cNvCxnSpPr>
          <p:nvPr/>
        </p:nvCxnSpPr>
        <p:spPr>
          <a:xfrm flipH="1" flipV="1">
            <a:off x="1304382" y="345700"/>
            <a:ext cx="17832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114249" y="343622"/>
            <a:ext cx="0" cy="23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Decision 1"/>
              <p:cNvSpPr/>
              <p:nvPr/>
            </p:nvSpPr>
            <p:spPr>
              <a:xfrm>
                <a:off x="130627" y="243919"/>
                <a:ext cx="1173755" cy="203561"/>
              </a:xfrm>
              <a:prstGeom prst="flowChartDecision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𝑠𝑎𝑡</m:t>
                          </m:r>
                        </m:e>
                        <m:sub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Flowchart: Decisi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" y="243919"/>
                <a:ext cx="1173755" cy="203561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41799" y="326747"/>
            <a:ext cx="331125" cy="21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7" dirty="0" smtClean="0"/>
              <a:t>Yes</a:t>
            </a:r>
            <a:endParaRPr lang="en-US" sz="777" i="1" dirty="0"/>
          </a:p>
        </p:txBody>
      </p:sp>
      <p:cxnSp>
        <p:nvCxnSpPr>
          <p:cNvPr id="66" name="Straight Arrow Connector 65"/>
          <p:cNvCxnSpPr>
            <a:stCxn id="45" idx="6"/>
            <a:endCxn id="64" idx="1"/>
          </p:cNvCxnSpPr>
          <p:nvPr/>
        </p:nvCxnSpPr>
        <p:spPr>
          <a:xfrm>
            <a:off x="415103" y="946441"/>
            <a:ext cx="704256" cy="5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529045" y="1380849"/>
            <a:ext cx="287486" cy="267891"/>
            <a:chOff x="79092" y="593622"/>
            <a:chExt cx="359305" cy="334815"/>
          </a:xfrm>
        </p:grpSpPr>
        <p:sp>
          <p:nvSpPr>
            <p:cNvPr id="75" name="Rectangle 74"/>
            <p:cNvSpPr/>
            <p:nvPr/>
          </p:nvSpPr>
          <p:spPr>
            <a:xfrm>
              <a:off x="79094" y="593622"/>
              <a:ext cx="359303" cy="682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9093" y="658218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9093" y="727363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093" y="795602"/>
              <a:ext cx="359303" cy="682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9092" y="860198"/>
              <a:ext cx="359303" cy="68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2"/>
            </a:p>
          </p:txBody>
        </p:sp>
      </p:grpSp>
      <p:cxnSp>
        <p:nvCxnSpPr>
          <p:cNvPr id="81" name="Straight Arrow Connector 80"/>
          <p:cNvCxnSpPr>
            <a:stCxn id="129" idx="6"/>
            <a:endCxn id="75" idx="1"/>
          </p:cNvCxnSpPr>
          <p:nvPr/>
        </p:nvCxnSpPr>
        <p:spPr>
          <a:xfrm flipV="1">
            <a:off x="1028037" y="1408149"/>
            <a:ext cx="501010" cy="957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9" idx="6"/>
            <a:endCxn id="78" idx="1"/>
          </p:cNvCxnSpPr>
          <p:nvPr/>
        </p:nvCxnSpPr>
        <p:spPr>
          <a:xfrm>
            <a:off x="1028037" y="1503941"/>
            <a:ext cx="501009" cy="658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 rot="553275">
                <a:off x="908370" y="1522870"/>
                <a:ext cx="7444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𝑟𝑒𝑚𝑜𝑣𝑒</m:t>
                          </m:r>
                          <m:r>
                            <m:rPr>
                              <m:nor/>
                            </m:rPr>
                            <a:rPr lang="en-US" sz="700" i="1" dirty="0"/>
                            <m:t> </m:t>
                          </m:r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00" i="1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3275">
                <a:off x="908370" y="1522870"/>
                <a:ext cx="744442" cy="2000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 rot="20882035">
                <a:off x="899435" y="1267117"/>
                <a:ext cx="7444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𝑟𝑒𝑚𝑜𝑣𝑒</m:t>
                          </m:r>
                          <m:r>
                            <m:rPr>
                              <m:nor/>
                            </m:rPr>
                            <a:rPr lang="en-US" sz="700" i="1" dirty="0"/>
                            <m:t> </m:t>
                          </m:r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00" i="1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82035">
                <a:off x="899435" y="1267117"/>
                <a:ext cx="744442" cy="2000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4" idx="6"/>
            <a:endCxn id="17" idx="1"/>
          </p:cNvCxnSpPr>
          <p:nvPr/>
        </p:nvCxnSpPr>
        <p:spPr>
          <a:xfrm flipV="1">
            <a:off x="418406" y="1941400"/>
            <a:ext cx="943741" cy="577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6"/>
            <a:endCxn id="20" idx="1"/>
          </p:cNvCxnSpPr>
          <p:nvPr/>
        </p:nvCxnSpPr>
        <p:spPr>
          <a:xfrm>
            <a:off x="418406" y="1999131"/>
            <a:ext cx="943741" cy="482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384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7439</TotalTime>
  <Words>27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 ismail</dc:creator>
  <cp:lastModifiedBy>hatem ismail</cp:lastModifiedBy>
  <cp:revision>40</cp:revision>
  <dcterms:created xsi:type="dcterms:W3CDTF">2016-12-05T17:25:02Z</dcterms:created>
  <dcterms:modified xsi:type="dcterms:W3CDTF">2017-12-17T09:34:57Z</dcterms:modified>
</cp:coreProperties>
</file>