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80" y="-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8F259B-7D1E-45FB-825C-2F9C24F52545}"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259B-7D1E-45FB-825C-2F9C24F52545}"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259B-7D1E-45FB-825C-2F9C24F52545}"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8F259B-7D1E-45FB-825C-2F9C24F52545}"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8F259B-7D1E-45FB-825C-2F9C24F52545}"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8F259B-7D1E-45FB-825C-2F9C24F52545}"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F793A-5B2A-42CE-9C41-9A39072984B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8F259B-7D1E-45FB-825C-2F9C24F52545}"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F259B-7D1E-45FB-825C-2F9C24F52545}"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F259B-7D1E-45FB-825C-2F9C24F52545}"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8F259B-7D1E-45FB-825C-2F9C24F52545}" type="datetimeFigureOut">
              <a:rPr lang="en-US" smtClean="0"/>
              <a:t>5/27/2020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2FF793A-5B2A-42CE-9C41-9A39072984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F259B-7D1E-45FB-825C-2F9C24F52545}"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F793A-5B2A-42CE-9C41-9A39072984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8F259B-7D1E-45FB-825C-2F9C24F52545}" type="datetimeFigureOut">
              <a:rPr lang="en-US" smtClean="0"/>
              <a:t>5/27/2020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2FF793A-5B2A-42CE-9C41-9A39072984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Heart Beat Monitor</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Heatem</a:t>
            </a:r>
            <a:r>
              <a:rPr lang="en-US" dirty="0" smtClean="0"/>
              <a:t> </a:t>
            </a:r>
            <a:r>
              <a:rPr lang="en-US" dirty="0" err="1" smtClean="0"/>
              <a:t>Shakweer</a:t>
            </a:r>
            <a:r>
              <a:rPr lang="en-US" dirty="0" smtClean="0"/>
              <a:t> - 900150862</a:t>
            </a:r>
            <a:endParaRPr lang="en-US" dirty="0"/>
          </a:p>
        </p:txBody>
      </p:sp>
    </p:spTree>
    <p:extLst>
      <p:ext uri="{BB962C8B-B14F-4D97-AF65-F5344CB8AC3E}">
        <p14:creationId xmlns:p14="http://schemas.microsoft.com/office/powerpoint/2010/main" val="265097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An application that calculates RPM of heart beat upon collecting ECG data</a:t>
            </a:r>
          </a:p>
          <a:p>
            <a:pPr marL="0" indent="0"/>
            <a:endParaRPr lang="en-US" dirty="0" smtClean="0"/>
          </a:p>
          <a:p>
            <a:pPr>
              <a:buFont typeface="Arial" pitchFamily="34" charset="0"/>
              <a:buChar char="•"/>
            </a:pPr>
            <a:r>
              <a:rPr lang="en-US" dirty="0" smtClean="0"/>
              <a:t>Using  STM32F103C8 board, AD8323 heart beat sensor, and USB to TTL</a:t>
            </a:r>
          </a:p>
          <a:p>
            <a:pPr marL="0" indent="0"/>
            <a:endParaRPr lang="en-US" dirty="0" smtClean="0"/>
          </a:p>
          <a:p>
            <a:pPr>
              <a:buFont typeface="Arial" pitchFamily="34" charset="0"/>
              <a:buChar char="•"/>
            </a:pPr>
            <a:r>
              <a:rPr lang="en-US" dirty="0" smtClean="0"/>
              <a:t>ECG data is collected over one minute and used to calculate the RPM.</a:t>
            </a:r>
          </a:p>
          <a:p>
            <a:pPr>
              <a:buFont typeface="Arial" pitchFamily="34" charset="0"/>
              <a:buChar char="•"/>
            </a:pPr>
            <a:endParaRPr lang="en-US" dirty="0"/>
          </a:p>
        </p:txBody>
      </p:sp>
    </p:spTree>
    <p:extLst>
      <p:ext uri="{BB962C8B-B14F-4D97-AF65-F5344CB8AC3E}">
        <p14:creationId xmlns:p14="http://schemas.microsoft.com/office/powerpoint/2010/main" val="3930526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User inputs commands to set the sampling rate, collect data, and report RPM.</a:t>
            </a:r>
          </a:p>
          <a:p>
            <a:pPr marL="0" indent="0"/>
            <a:endParaRPr lang="en-US" dirty="0" smtClean="0"/>
          </a:p>
          <a:p>
            <a:pPr>
              <a:buFont typeface="Arial" pitchFamily="34" charset="0"/>
              <a:buChar char="•"/>
            </a:pPr>
            <a:r>
              <a:rPr lang="en-US" dirty="0" smtClean="0"/>
              <a:t>Commands are sent over UART from PC to STM32.</a:t>
            </a:r>
          </a:p>
          <a:p>
            <a:pPr marL="0" indent="0"/>
            <a:endParaRPr lang="en-US" dirty="0" smtClean="0"/>
          </a:p>
          <a:p>
            <a:pPr>
              <a:buFont typeface="Arial" pitchFamily="34" charset="0"/>
              <a:buChar char="•"/>
            </a:pPr>
            <a:r>
              <a:rPr lang="en-US" dirty="0" smtClean="0"/>
              <a:t>According to the received command the STM32 does the required task then it returns to the state of receiving other commands</a:t>
            </a:r>
          </a:p>
          <a:p>
            <a:pPr marL="0" indent="0"/>
            <a:endParaRPr lang="en-US" dirty="0" smtClean="0"/>
          </a:p>
          <a:p>
            <a:pPr>
              <a:buFont typeface="Arial" pitchFamily="34" charset="0"/>
              <a:buChar char="•"/>
            </a:pPr>
            <a:r>
              <a:rPr lang="en-US" dirty="0" smtClean="0"/>
              <a:t>When Collect command is received, the STM32 sends over UART to the PC the results and the PC receives them.</a:t>
            </a:r>
          </a:p>
          <a:p>
            <a:pPr marL="0" indent="0"/>
            <a:endParaRPr lang="en-US" dirty="0" smtClean="0"/>
          </a:p>
          <a:p>
            <a:pPr>
              <a:buFont typeface="Arial" pitchFamily="34" charset="0"/>
              <a:buChar char="•"/>
            </a:pPr>
            <a:r>
              <a:rPr lang="en-US" dirty="0" smtClean="0"/>
              <a:t>They are Plotted and converted to a video drawing the samples showing one minute data using </a:t>
            </a:r>
            <a:r>
              <a:rPr lang="en-US" dirty="0" err="1" smtClean="0"/>
              <a:t>pyserial</a:t>
            </a:r>
            <a:r>
              <a:rPr lang="en-US" dirty="0" smtClean="0"/>
              <a:t> and </a:t>
            </a:r>
            <a:r>
              <a:rPr lang="en-US" dirty="0" err="1" smtClean="0"/>
              <a:t>matplotlib</a:t>
            </a:r>
            <a:endParaRPr lang="en-US" dirty="0" smtClean="0"/>
          </a:p>
          <a:p>
            <a:pPr>
              <a:buFont typeface="Arial" pitchFamily="34" charset="0"/>
              <a:buChar char="•"/>
            </a:pPr>
            <a:endParaRPr lang="en-US" dirty="0"/>
          </a:p>
        </p:txBody>
      </p:sp>
    </p:spTree>
    <p:extLst>
      <p:ext uri="{BB962C8B-B14F-4D97-AF65-F5344CB8AC3E}">
        <p14:creationId xmlns:p14="http://schemas.microsoft.com/office/powerpoint/2010/main" val="532819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 </a:t>
            </a:r>
            <a:r>
              <a:rPr lang="en-US" dirty="0" err="1" smtClean="0"/>
              <a:t>Keil</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smtClean="0"/>
              <a:t>Using </a:t>
            </a:r>
            <a:r>
              <a:rPr lang="en-US" dirty="0" err="1" smtClean="0"/>
              <a:t>CubeMx</a:t>
            </a:r>
            <a:r>
              <a:rPr lang="en-US" dirty="0" smtClean="0"/>
              <a:t>, we initialize the board UART1, ADC1, TIM1, TIM2</a:t>
            </a:r>
          </a:p>
          <a:p>
            <a:pPr marL="0" indent="0"/>
            <a:endParaRPr lang="en-US" dirty="0" smtClean="0"/>
          </a:p>
          <a:p>
            <a:pPr>
              <a:buFont typeface="Arial" pitchFamily="34" charset="0"/>
              <a:buChar char="•"/>
            </a:pPr>
            <a:r>
              <a:rPr lang="en-US" dirty="0" smtClean="0"/>
              <a:t>We set TIM1 </a:t>
            </a:r>
            <a:r>
              <a:rPr lang="en-US" dirty="0" err="1" smtClean="0"/>
              <a:t>Prescaler</a:t>
            </a:r>
            <a:r>
              <a:rPr lang="en-US" dirty="0" smtClean="0"/>
              <a:t> to “7” and count period “49999” to be used in microseconds each tick (clock 8MHZ)</a:t>
            </a:r>
          </a:p>
          <a:p>
            <a:pPr marL="0" indent="0"/>
            <a:endParaRPr lang="en-US" dirty="0" smtClean="0"/>
          </a:p>
          <a:p>
            <a:pPr>
              <a:buFont typeface="Arial" pitchFamily="34" charset="0"/>
              <a:buChar char="•"/>
            </a:pPr>
            <a:r>
              <a:rPr lang="en-US" dirty="0"/>
              <a:t>We set TIM1 </a:t>
            </a:r>
            <a:r>
              <a:rPr lang="en-US" dirty="0" err="1"/>
              <a:t>Prescaler</a:t>
            </a:r>
            <a:r>
              <a:rPr lang="en-US" dirty="0"/>
              <a:t> to “</a:t>
            </a:r>
            <a:r>
              <a:rPr lang="en-US" dirty="0" smtClean="0"/>
              <a:t>7999” </a:t>
            </a:r>
            <a:r>
              <a:rPr lang="en-US" dirty="0"/>
              <a:t>and count period </a:t>
            </a:r>
            <a:r>
              <a:rPr lang="en-US" dirty="0" smtClean="0"/>
              <a:t>“62999</a:t>
            </a:r>
            <a:r>
              <a:rPr lang="en-US" dirty="0"/>
              <a:t>” to be used in </a:t>
            </a:r>
            <a:r>
              <a:rPr lang="en-US" dirty="0" smtClean="0"/>
              <a:t>milliseconds to time for 1 minute</a:t>
            </a:r>
          </a:p>
          <a:p>
            <a:pPr marL="0" indent="0"/>
            <a:endParaRPr lang="en-US" dirty="0" smtClean="0"/>
          </a:p>
          <a:p>
            <a:pPr>
              <a:buFont typeface="Arial" pitchFamily="34" charset="0"/>
              <a:buChar char="•"/>
            </a:pPr>
            <a:r>
              <a:rPr lang="en-US" dirty="0" smtClean="0"/>
              <a:t>Then we start the </a:t>
            </a:r>
            <a:r>
              <a:rPr lang="en-US" dirty="0"/>
              <a:t>Timers using  “</a:t>
            </a:r>
            <a:r>
              <a:rPr lang="en-US" dirty="0" err="1"/>
              <a:t>HAL_TIM_Base_Start</a:t>
            </a:r>
            <a:r>
              <a:rPr lang="en-US" dirty="0" smtClean="0"/>
              <a:t>()” and enable calibration on ADC1 to improve </a:t>
            </a:r>
            <a:r>
              <a:rPr lang="en-US" dirty="0"/>
              <a:t>conversion using  “</a:t>
            </a:r>
            <a:r>
              <a:rPr lang="en-US" dirty="0" err="1"/>
              <a:t>HAL_ADCEx_Calibration_Start</a:t>
            </a:r>
            <a:r>
              <a:rPr lang="en-US" dirty="0" smtClean="0"/>
              <a:t>()”</a:t>
            </a:r>
          </a:p>
          <a:p>
            <a:pPr marL="0" indent="0"/>
            <a:endParaRPr lang="en-US" dirty="0" smtClean="0"/>
          </a:p>
          <a:p>
            <a:pPr>
              <a:buFont typeface="Arial" pitchFamily="34" charset="0"/>
              <a:buChar char="•"/>
            </a:pPr>
            <a:r>
              <a:rPr lang="en-US" dirty="0" smtClean="0"/>
              <a:t>Then we enter our infinite loop with our initial state A which makes the code wait to receive a command</a:t>
            </a:r>
            <a:endParaRPr lang="en-US" dirty="0"/>
          </a:p>
          <a:p>
            <a:pPr>
              <a:buFont typeface="Arial" pitchFamily="34" charset="0"/>
              <a:buChar char="•"/>
            </a:pPr>
            <a:endParaRPr lang="en-US" dirty="0" smtClean="0"/>
          </a:p>
          <a:p>
            <a:pPr>
              <a:buFont typeface="Arial" pitchFamily="34" charset="0"/>
              <a:buChar char="•"/>
            </a:pPr>
            <a:endParaRPr lang="en-US" dirty="0" smtClean="0"/>
          </a:p>
        </p:txBody>
      </p:sp>
    </p:spTree>
    <p:extLst>
      <p:ext uri="{BB962C8B-B14F-4D97-AF65-F5344CB8AC3E}">
        <p14:creationId xmlns:p14="http://schemas.microsoft.com/office/powerpoint/2010/main" val="1899290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a:t>
            </a:r>
            <a:r>
              <a:rPr lang="en-US" dirty="0" err="1"/>
              <a:t>Keil</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If command received is Sampling command, go to state B, where the sampling rate is parsed from the command and our TIM1 delay is calculated as 1/sampling rate. Then it goes back to state A ready to accept commands</a:t>
            </a:r>
          </a:p>
          <a:p>
            <a:pPr marL="0" indent="0"/>
            <a:endParaRPr lang="en-US" dirty="0" smtClean="0"/>
          </a:p>
          <a:p>
            <a:pPr>
              <a:buFont typeface="Arial" pitchFamily="34" charset="0"/>
              <a:buChar char="•"/>
            </a:pPr>
            <a:r>
              <a:rPr lang="en-US" dirty="0" smtClean="0"/>
              <a:t>If command received is Collect command, go to state C, where the ADC value is taken, ADC stop, value sent over UART, and after wait time is done, ADC start and get next value. The above is repeated until 1 minute passes using TIM2. After 1 minute, it returns to state A ready to accept commands </a:t>
            </a:r>
          </a:p>
          <a:p>
            <a:pPr>
              <a:buFont typeface="Arial" pitchFamily="34" charset="0"/>
              <a:buChar char="•"/>
            </a:pPr>
            <a:endParaRPr lang="en-US" dirty="0" smtClean="0"/>
          </a:p>
          <a:p>
            <a:pPr>
              <a:buFont typeface="Arial" pitchFamily="34" charset="0"/>
              <a:buChar char="•"/>
            </a:pPr>
            <a:endParaRPr lang="en-US" dirty="0" smtClean="0"/>
          </a:p>
        </p:txBody>
      </p:sp>
    </p:spTree>
    <p:extLst>
      <p:ext uri="{BB962C8B-B14F-4D97-AF65-F5344CB8AC3E}">
        <p14:creationId xmlns:p14="http://schemas.microsoft.com/office/powerpoint/2010/main" val="498869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 </a:t>
            </a:r>
            <a:r>
              <a:rPr lang="en-US" dirty="0" smtClean="0"/>
              <a:t>Python</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err="1" smtClean="0"/>
              <a:t>Initialise</a:t>
            </a:r>
            <a:r>
              <a:rPr lang="en-US" dirty="0" smtClean="0"/>
              <a:t> data arrays and parameters for plotting.</a:t>
            </a:r>
          </a:p>
          <a:p>
            <a:pPr>
              <a:buFont typeface="Arial" pitchFamily="34" charset="0"/>
              <a:buChar char="•"/>
            </a:pPr>
            <a:r>
              <a:rPr lang="en-US" dirty="0" smtClean="0"/>
              <a:t>Using </a:t>
            </a:r>
            <a:r>
              <a:rPr lang="en-US" dirty="0" err="1" smtClean="0"/>
              <a:t>pyserial</a:t>
            </a:r>
            <a:r>
              <a:rPr lang="en-US" dirty="0" smtClean="0"/>
              <a:t>, opening a serial instance with the associated TTL</a:t>
            </a:r>
          </a:p>
          <a:p>
            <a:pPr>
              <a:buFont typeface="Arial" pitchFamily="34" charset="0"/>
              <a:buChar char="•"/>
            </a:pPr>
            <a:r>
              <a:rPr lang="en-US" dirty="0" smtClean="0"/>
              <a:t>Defining our animate function which will be looped by </a:t>
            </a:r>
            <a:r>
              <a:rPr lang="en-US" dirty="0" err="1" smtClean="0"/>
              <a:t>matplotlib</a:t>
            </a:r>
            <a:r>
              <a:rPr lang="en-US" dirty="0" smtClean="0"/>
              <a:t> animation to read the values from the UART and update the plotting line</a:t>
            </a:r>
          </a:p>
          <a:p>
            <a:pPr>
              <a:buFont typeface="Arial" pitchFamily="34" charset="0"/>
              <a:buChar char="•"/>
            </a:pPr>
            <a:r>
              <a:rPr lang="en-US" dirty="0" smtClean="0"/>
              <a:t>Then The user is prompted to input a command. After validating it, it is sent using </a:t>
            </a:r>
            <a:r>
              <a:rPr lang="en-US" dirty="0" err="1" smtClean="0"/>
              <a:t>ser.write</a:t>
            </a:r>
            <a:r>
              <a:rPr lang="en-US" dirty="0" smtClean="0"/>
              <a:t>() to the UART to be received by the STM32.</a:t>
            </a:r>
          </a:p>
          <a:p>
            <a:pPr>
              <a:buFont typeface="Arial" pitchFamily="34" charset="0"/>
              <a:buChar char="•"/>
            </a:pPr>
            <a:r>
              <a:rPr lang="en-US" dirty="0" smtClean="0"/>
              <a:t>If the Command input is collect, the </a:t>
            </a:r>
            <a:r>
              <a:rPr lang="en-US" dirty="0" err="1" smtClean="0"/>
              <a:t>animation.FuncAnimation</a:t>
            </a:r>
            <a:r>
              <a:rPr lang="en-US" dirty="0" smtClean="0"/>
              <a:t>() is called to read the values.*</a:t>
            </a:r>
          </a:p>
          <a:p>
            <a:pPr>
              <a:buFont typeface="Arial" pitchFamily="34" charset="0"/>
              <a:buChar char="•"/>
            </a:pPr>
            <a:endParaRPr lang="en-US" dirty="0"/>
          </a:p>
          <a:p>
            <a:pPr>
              <a:buFont typeface="Arial" pitchFamily="34" charset="0"/>
              <a:buChar char="•"/>
            </a:pPr>
            <a:r>
              <a:rPr lang="en-US" sz="1300" dirty="0" smtClean="0"/>
              <a:t>*</a:t>
            </a:r>
            <a:r>
              <a:rPr lang="en-US" sz="1300" dirty="0" err="1" smtClean="0"/>
              <a:t>Unfortunetly</a:t>
            </a:r>
            <a:r>
              <a:rPr lang="en-US" sz="1300" dirty="0" smtClean="0"/>
              <a:t>, there is an issue with the animation function in </a:t>
            </a:r>
            <a:r>
              <a:rPr lang="en-US" sz="1300" dirty="0" err="1" smtClean="0"/>
              <a:t>jupyter</a:t>
            </a:r>
            <a:r>
              <a:rPr lang="en-US" sz="1300" dirty="0" smtClean="0"/>
              <a:t> it does not show it is converted to a video and the video is displayed after runtime.</a:t>
            </a:r>
          </a:p>
          <a:p>
            <a:pPr>
              <a:buFont typeface="Arial" pitchFamily="34" charset="0"/>
              <a:buChar char="•"/>
            </a:pPr>
            <a:r>
              <a:rPr lang="en-US" sz="1300" dirty="0" smtClean="0"/>
              <a:t>*Also due to limited frames, Even though data is all collected in the first 1 minute, it takes up to 6 minutes for the animation function to finish and video produced.</a:t>
            </a:r>
            <a:endParaRPr lang="en-US" sz="1300" dirty="0"/>
          </a:p>
        </p:txBody>
      </p:sp>
    </p:spTree>
    <p:extLst>
      <p:ext uri="{BB962C8B-B14F-4D97-AF65-F5344CB8AC3E}">
        <p14:creationId xmlns:p14="http://schemas.microsoft.com/office/powerpoint/2010/main" val="1372599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RPM Calculation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Attempted using </a:t>
            </a:r>
            <a:r>
              <a:rPr lang="en-US" dirty="0" err="1" smtClean="0"/>
              <a:t>heartpy</a:t>
            </a:r>
            <a:r>
              <a:rPr lang="en-US" dirty="0" smtClean="0"/>
              <a:t> library which takes the data as an array and process it to display RPM and other measures.</a:t>
            </a:r>
          </a:p>
          <a:p>
            <a:pPr marL="0" indent="0"/>
            <a:endParaRPr lang="en-US" dirty="0" smtClean="0"/>
          </a:p>
          <a:p>
            <a:pPr>
              <a:buFont typeface="Arial" pitchFamily="34" charset="0"/>
              <a:buChar char="•"/>
            </a:pPr>
            <a:r>
              <a:rPr lang="en-US" dirty="0" smtClean="0"/>
              <a:t>However all measures are only showing as nans.</a:t>
            </a:r>
            <a:endParaRPr lang="en-US" dirty="0"/>
          </a:p>
        </p:txBody>
      </p:sp>
    </p:spTree>
    <p:extLst>
      <p:ext uri="{BB962C8B-B14F-4D97-AF65-F5344CB8AC3E}">
        <p14:creationId xmlns:p14="http://schemas.microsoft.com/office/powerpoint/2010/main" val="55527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844825"/>
            <a:ext cx="7520940" cy="1584176"/>
          </a:xfrm>
        </p:spPr>
        <p:txBody>
          <a:bodyPr>
            <a:normAutofit/>
          </a:bodyPr>
          <a:lstStyle/>
          <a:p>
            <a:pPr algn="ctr"/>
            <a:r>
              <a:rPr lang="en-US" sz="9600" dirty="0" smtClean="0">
                <a:solidFill>
                  <a:srgbClr val="0070C0"/>
                </a:solidFill>
                <a:latin typeface="Arial Black" pitchFamily="34" charset="0"/>
              </a:rPr>
              <a:t>Thank You</a:t>
            </a:r>
            <a:endParaRPr lang="en-US" sz="9600" dirty="0">
              <a:solidFill>
                <a:srgbClr val="0070C0"/>
              </a:solidFill>
              <a:latin typeface="Arial Black" pitchFamily="34" charset="0"/>
            </a:endParaRPr>
          </a:p>
        </p:txBody>
      </p:sp>
    </p:spTree>
    <p:extLst>
      <p:ext uri="{BB962C8B-B14F-4D97-AF65-F5344CB8AC3E}">
        <p14:creationId xmlns:p14="http://schemas.microsoft.com/office/powerpoint/2010/main" val="6179064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63</TotalTime>
  <Words>547</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Heart Beat Monitor</vt:lpstr>
      <vt:lpstr>Overview</vt:lpstr>
      <vt:lpstr>Architecture</vt:lpstr>
      <vt:lpstr>Implementation - Keil</vt:lpstr>
      <vt:lpstr>Implementation - Keil</vt:lpstr>
      <vt:lpstr>Implementation - Python</vt:lpstr>
      <vt:lpstr>RPM Calculation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Beat Monitor</dc:title>
  <dc:creator>Hatem Shakweer</dc:creator>
  <cp:lastModifiedBy>Hatem Shakweer</cp:lastModifiedBy>
  <cp:revision>7</cp:revision>
  <dcterms:created xsi:type="dcterms:W3CDTF">2020-05-27T06:06:47Z</dcterms:created>
  <dcterms:modified xsi:type="dcterms:W3CDTF">2020-05-27T07:10:16Z</dcterms:modified>
</cp:coreProperties>
</file>