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0"/>
    <p:restoredTop sz="94733"/>
  </p:normalViewPr>
  <p:slideViewPr>
    <p:cSldViewPr snapToGrid="0" snapToObjects="1">
      <p:cViewPr varScale="1">
        <p:scale>
          <a:sx n="113" d="100"/>
          <a:sy n="11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0B73-5545-FB41-98B6-5215C2F9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9703E-4A73-364F-964F-D9D6AA1B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B478-8284-7346-AF64-CE76B55B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7FF9D-E841-3D47-B94A-847838F5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F29C-6DE0-D041-B1D4-7437CBAA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6926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70D5-8F1F-3D44-B0D6-1778059A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0BD4F-2E7F-BD40-812A-3601B87C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827B-40DE-4C43-B4A9-A1CB32C3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186A-3F81-FF4F-83C4-5A8DCF5E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1163-B066-8142-95D4-F08A11C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0879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9C29F-B71D-3E44-A4C2-B7E97EA6B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FE5A5-E67C-C048-B6ED-DC4096BA3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61E0-9660-F242-B723-80361081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9382-5DEB-9241-AA50-D947C4B8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307D-686A-B346-AE6D-84677C8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568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01FE-CA77-7C4C-82E6-71DE6308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7D2F-1E23-D044-B76C-D4B6809B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2BE7-8C71-A44B-8F89-FB74D659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24B1-6A32-BE47-9072-17E49C6D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39A8-B20B-204D-B2B7-7836A98F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8533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29AB-5D44-C649-8CF5-D1205DB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70C5A-C4B6-F649-886D-22CFA7B1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EECF-368D-E749-92A5-229EBAC6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0406-FAC9-154E-8C2A-E1820A89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4E6B-B69F-2645-8160-100B1D2F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977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737B-8783-F545-A7BA-821664FE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E19C-0028-A343-8AC7-C3E19A022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CC72-6469-9A4B-A8DB-4994BB03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9145E-5397-A24D-A0F2-49B601C9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1D0F-D17D-5F42-9907-587ECF3E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18F48-F70D-E34D-845E-074E246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9292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47A4-988A-344F-A4D8-A5FD4066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96D34-138D-4F4A-A623-76F117E0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08AA-AF15-7F42-92C3-906B7DE7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8B0EF-322E-0F4C-BA1E-703773891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0FC68-EA50-E546-8DFC-2385060C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7C3CC-8F9F-C947-8B16-92101B5A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D051-DF12-BB4C-A32D-533248D9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CA30A-1607-F541-AEF1-B680DE51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888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6C7C-B5D8-4742-BE4D-18D72227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55914-1E14-BC46-BFD5-CEBCC26C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9ABE-FC18-4140-8D74-17696F49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8F147-AF2D-6F49-9C5E-C7438F63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48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E4C4B-5903-A843-BFC1-D7D81505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20CB0-6C69-774B-9DA5-84066489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D72A2-6532-7A49-AE48-07AC9BB5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425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30AD-71F4-9A4F-8A88-92AA883C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BD8F-9A75-7C42-A74C-C681560A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5B59-CF5D-6C4B-A9FC-6C659CD65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6B7B2-1BD7-E14A-A833-7A7F50A7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26513-8431-E248-9AAA-22A79617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CD10-F2B7-A749-96CE-3B942734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543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5C61-95D9-7346-B3A8-F263DE69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8E014-7ACA-5B4F-AB79-FB923EDFC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90EC-7DD0-5B4F-809D-8B34E2D2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E2303-1295-724B-A3EA-A592CEB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7A44-D922-F54F-BF26-31115A17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ECCF-4AD5-8647-82D8-0D61EA71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376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1EC5A-355A-A942-982D-F7749C6B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30260-D099-2E4A-AAB1-C4B9FBAC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C709-E7E7-5B46-80CE-4B7F00E83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6897-33CA-FA45-B008-0C05F15F5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F7C0-FE48-3640-AF39-E8A654A39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5557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outdoor, boat, ship&#10;&#10;Description automatically generated">
            <a:extLst>
              <a:ext uri="{FF2B5EF4-FFF2-40B4-BE49-F238E27FC236}">
                <a16:creationId xmlns:a16="http://schemas.microsoft.com/office/drawing/2014/main" id="{DA280E39-6531-D841-9A36-F45E7D8E7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2" b="320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CF6B1-D177-5A47-9CD4-F59F9E971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RO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A4D6C-4838-9C4E-91EC-D7D64BB71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RO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BONCIU Alin</a:t>
            </a:r>
          </a:p>
          <a:p>
            <a:r>
              <a:rPr lang="en-RO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GRIGORE Iulia-Andreea</a:t>
            </a:r>
          </a:p>
          <a:p>
            <a:r>
              <a:rPr lang="en-RO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SERBAN Andrei</a:t>
            </a:r>
          </a:p>
        </p:txBody>
      </p:sp>
    </p:spTree>
    <p:extLst>
      <p:ext uri="{BB962C8B-B14F-4D97-AF65-F5344CB8AC3E}">
        <p14:creationId xmlns:p14="http://schemas.microsoft.com/office/powerpoint/2010/main" val="463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6037-389B-4D4B-A6D8-5B373665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Battleships</a:t>
            </a:r>
          </a:p>
        </p:txBody>
      </p:sp>
      <p:pic>
        <p:nvPicPr>
          <p:cNvPr id="8" name="Picture 7" descr="A picture containing outdoor, sky, water, boat&#10;&#10;Description automatically generated">
            <a:extLst>
              <a:ext uri="{FF2B5EF4-FFF2-40B4-BE49-F238E27FC236}">
                <a16:creationId xmlns:a16="http://schemas.microsoft.com/office/drawing/2014/main" id="{CCB40BFD-DF31-584F-B96C-370823301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9" r="16819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6EFD-F286-8742-A9D5-2EA478C39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multiplayer</a:t>
            </a:r>
          </a:p>
          <a:p>
            <a:pPr marL="400050" indent="-342900">
              <a:buFont typeface="Wingdings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presupune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lupta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corăbiile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buFont typeface="Wingdings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gândirea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creativitatea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 scop principal,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divertismentul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75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5578B-C5A4-AC42-BD0F-79B73603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person, indoor, game, microscope&#10;&#10;Description automatically generated">
            <a:extLst>
              <a:ext uri="{FF2B5EF4-FFF2-40B4-BE49-F238E27FC236}">
                <a16:creationId xmlns:a16="http://schemas.microsoft.com/office/drawing/2014/main" id="{39CDC502-46A0-4F47-930B-8EF1A7016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25" r="2" b="2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C7ED-23C4-E649-AA75-77BFF2F49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Poziționarea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corăbiilor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Anticiparea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poziției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oponentului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Scufundarea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corăbiilor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Sfârșitul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59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FD2CC-2DF6-CD4F-8685-952FD7A4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96661"/>
            <a:ext cx="3822189" cy="1484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indoor, wall, monitor&#10;&#10;Description automatically generated">
            <a:extLst>
              <a:ext uri="{FF2B5EF4-FFF2-40B4-BE49-F238E27FC236}">
                <a16:creationId xmlns:a16="http://schemas.microsoft.com/office/drawing/2014/main" id="{33B94785-31AB-4842-B16B-B319D6DD2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9" r="-1" b="6755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6FE9-7F5A-7F4F-B97A-F059F81BC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1677810"/>
            <a:ext cx="3914422" cy="498686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stringuri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invers</a:t>
            </a:r>
          </a:p>
          <a:p>
            <a:pPr marL="4572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stringuri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Împărțirea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pachete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08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9293-BA38-BF42-A49A-DE2041D5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Battleships?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E5B2-BABC-A349-AEE3-1CFAC4DC8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copilariei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realizabil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hand holding a light bulb&#10;&#10;Description automatically generated">
            <a:extLst>
              <a:ext uri="{FF2B5EF4-FFF2-40B4-BE49-F238E27FC236}">
                <a16:creationId xmlns:a16="http://schemas.microsoft.com/office/drawing/2014/main" id="{0875824B-A24F-0E4A-98FA-B7957AD86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86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C360-CA75-324D-88BE-82DBA437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120799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" name="Picture 5" descr="A group of people sitting around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3B0D8ACB-91BA-B748-B3F6-4327BDE25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9" r="17937" b="-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B188-87A0-BA45-8CFA-639B33DED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020711"/>
            <a:ext cx="3822189" cy="4156252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Dobândirea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cunoștințelor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GitHub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Discord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legate de:</a:t>
            </a: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Incompatibilitatea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oparare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Relaționarea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9269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, computer, computer&#10;&#10;Description automatically generated">
            <a:extLst>
              <a:ext uri="{FF2B5EF4-FFF2-40B4-BE49-F238E27FC236}">
                <a16:creationId xmlns:a16="http://schemas.microsoft.com/office/drawing/2014/main" id="{7A9986D2-C88C-0D48-A59D-9E244727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10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9F182-D749-5140-BF85-7AA6484A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RO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3ED9-12DB-D143-AF5D-9034DCE2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RO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joc inedit</a:t>
            </a:r>
          </a:p>
          <a:p>
            <a:r>
              <a:rPr lang="en-RO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Oameni mai competen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RO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35797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black video game controller&#10;&#10;Description automatically generated with medium confidence">
            <a:extLst>
              <a:ext uri="{FF2B5EF4-FFF2-40B4-BE49-F238E27FC236}">
                <a16:creationId xmlns:a16="http://schemas.microsoft.com/office/drawing/2014/main" id="{97766191-2DFE-464B-ADE3-C07710FEF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2809" b="3500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3219C-29A1-8440-8306-C415E3B4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16" y="329493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2100" dirty="0" err="1">
                <a:solidFill>
                  <a:srgbClr val="FFFFFF"/>
                </a:solidFill>
              </a:rPr>
              <a:t>Mulțumesc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pentru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atenție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2100" dirty="0" err="1">
                <a:solidFill>
                  <a:srgbClr val="FFFFFF"/>
                </a:solidFill>
              </a:rPr>
              <a:t>Mulțumesc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pentru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atenție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Mulțumesc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atenție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continuare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urmează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demo-ul Battleships, have fun!</a:t>
            </a:r>
          </a:p>
        </p:txBody>
      </p:sp>
    </p:spTree>
    <p:extLst>
      <p:ext uri="{BB962C8B-B14F-4D97-AF65-F5344CB8AC3E}">
        <p14:creationId xmlns:p14="http://schemas.microsoft.com/office/powerpoint/2010/main" val="76741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194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Battleships</vt:lpstr>
      <vt:lpstr>Despre Battleships</vt:lpstr>
      <vt:lpstr>Logistica jocului</vt:lpstr>
      <vt:lpstr>Tehnologii utilizate</vt:lpstr>
      <vt:lpstr>De ce Battleships?</vt:lpstr>
      <vt:lpstr>Cum a fost pentru noi?</vt:lpstr>
      <vt:lpstr>Rezultate</vt:lpstr>
      <vt:lpstr> Mulțumesc pentru atenție              Mulțumesc pentru atenție              Mulțumesc pentru atenție! In continuare, urmează demo-ul Battleships, have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Battleships</dc:title>
  <dc:creator>Iulia-Andreea GRIGORE (119533)</dc:creator>
  <cp:lastModifiedBy>Iulia-Andreea GRIGORE (119533)</cp:lastModifiedBy>
  <cp:revision>34</cp:revision>
  <dcterms:created xsi:type="dcterms:W3CDTF">2021-05-11T09:07:22Z</dcterms:created>
  <dcterms:modified xsi:type="dcterms:W3CDTF">2021-05-11T13:53:56Z</dcterms:modified>
</cp:coreProperties>
</file>