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9354"/>
    <a:srgbClr val="203D68"/>
    <a:srgbClr val="B81C32"/>
    <a:srgbClr val="E8C030"/>
    <a:srgbClr val="751637"/>
    <a:srgbClr val="2180C3"/>
    <a:srgbClr val="776D58"/>
    <a:srgbClr val="BBBE17"/>
    <a:srgbClr val="731636"/>
    <a:srgbClr val="1E3F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660"/>
  </p:normalViewPr>
  <p:slideViewPr>
    <p:cSldViewPr snapToGrid="0">
      <p:cViewPr varScale="1">
        <p:scale>
          <a:sx n="114" d="100"/>
          <a:sy n="114" d="100"/>
        </p:scale>
        <p:origin x="53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E331E-2222-4B3C-A45E-B4908412A04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98EE420-E163-4579-8E34-BCF2BCD75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F37BD12-9E93-4534-A93D-BC19F468248C}"/>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5" name="Marcador de pie de página 4">
            <a:extLst>
              <a:ext uri="{FF2B5EF4-FFF2-40B4-BE49-F238E27FC236}">
                <a16:creationId xmlns:a16="http://schemas.microsoft.com/office/drawing/2014/main" id="{3C298E8F-83CB-4780-AF3B-AC065188E8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637747D-9E12-4EBD-9657-099CDD0EC9CD}"/>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273015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8239F-F0BD-4107-9BF8-FEA5A0C716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D9CAE0A-4B8F-4F18-9AB3-ED37516A6ED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826BC0B-C05D-406B-8838-FACB4651764D}"/>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5" name="Marcador de pie de página 4">
            <a:extLst>
              <a:ext uri="{FF2B5EF4-FFF2-40B4-BE49-F238E27FC236}">
                <a16:creationId xmlns:a16="http://schemas.microsoft.com/office/drawing/2014/main" id="{F67502E2-B9F2-440A-8600-DF9879D868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03968C4-6566-4A94-A5DF-4B4D12778D19}"/>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116526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E2457D-24E4-41DF-B7A8-7C10634533A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E49C3C6-AF04-4BB2-96F8-432DDFBF0F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1F11DD2-FC67-46A3-A67B-57552169B7C5}"/>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5" name="Marcador de pie de página 4">
            <a:extLst>
              <a:ext uri="{FF2B5EF4-FFF2-40B4-BE49-F238E27FC236}">
                <a16:creationId xmlns:a16="http://schemas.microsoft.com/office/drawing/2014/main" id="{17C0E72F-0AF6-47EC-A0E3-24168AAC5AC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02DACF-A568-4F20-9683-F2C7E173FE44}"/>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169674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C47E4-7679-42EC-8475-6BBB1849AF6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815DB6-BFA9-4215-A686-215870190E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D48A81F-10F1-4A53-9757-F0D35D989943}"/>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5" name="Marcador de pie de página 4">
            <a:extLst>
              <a:ext uri="{FF2B5EF4-FFF2-40B4-BE49-F238E27FC236}">
                <a16:creationId xmlns:a16="http://schemas.microsoft.com/office/drawing/2014/main" id="{899A9F9A-98FD-4232-AD8D-5A1A2036AEA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B38C8C7-A22F-4D3F-A805-5F090D9331BE}"/>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4470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1DBDC-DD1F-4EC9-832D-EF237817A8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1A8F8FC-F716-4410-AE1E-FE3352151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661A7A0-249F-4C66-B843-27C407C9649A}"/>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5" name="Marcador de pie de página 4">
            <a:extLst>
              <a:ext uri="{FF2B5EF4-FFF2-40B4-BE49-F238E27FC236}">
                <a16:creationId xmlns:a16="http://schemas.microsoft.com/office/drawing/2014/main" id="{0AED6917-1B1C-4953-BE5D-B2CA55D8886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7C1A19B-8EB2-432B-B07A-A26F1F2AA9DB}"/>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353572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3740C-6CA2-4610-A7B4-189EF90CC5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7E06346-5A40-422A-B521-3C78B05C7A1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E5A2D23-28B4-4C43-A7A0-3CB186B71BC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1185435-CE15-4D48-B3B0-B9996F9E2C4A}"/>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6" name="Marcador de pie de página 5">
            <a:extLst>
              <a:ext uri="{FF2B5EF4-FFF2-40B4-BE49-F238E27FC236}">
                <a16:creationId xmlns:a16="http://schemas.microsoft.com/office/drawing/2014/main" id="{E020D9D7-5881-4DCA-81D3-76C244A045F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D1AE7AF-1D98-454E-9705-72C2EA86F804}"/>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4916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7FCAB-24C5-422D-A3ED-71DD7A90D36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76CD250-4F0B-4076-9EC7-1FBCFEDD3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AFD762-2D1F-496F-8975-88F30F0B9DF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0656EAC-A008-4865-B341-901E67748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9B095D-88BE-4153-86AB-BAE2919ACFE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AE5C975-5CD8-4719-91A0-BB10C9308FDA}"/>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8" name="Marcador de pie de página 7">
            <a:extLst>
              <a:ext uri="{FF2B5EF4-FFF2-40B4-BE49-F238E27FC236}">
                <a16:creationId xmlns:a16="http://schemas.microsoft.com/office/drawing/2014/main" id="{7631FC5A-EA86-4B61-9942-616359EA8D8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8FA2BD2-EA0E-419D-BD66-5499EB52F76A}"/>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22379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1EC9E-DD11-45E9-AE18-6DEB5B8B0A9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829D158-1914-48D2-9F3F-54D39E2A70CE}"/>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4" name="Marcador de pie de página 3">
            <a:extLst>
              <a:ext uri="{FF2B5EF4-FFF2-40B4-BE49-F238E27FC236}">
                <a16:creationId xmlns:a16="http://schemas.microsoft.com/office/drawing/2014/main" id="{01F6AE37-3A37-42CE-B391-57BD937F14F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7755166-F645-432B-AF3D-2C30F9003693}"/>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386805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8305BF9-C27A-4F0F-B17A-510FAAE4ED52}"/>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3" name="Marcador de pie de página 2">
            <a:extLst>
              <a:ext uri="{FF2B5EF4-FFF2-40B4-BE49-F238E27FC236}">
                <a16:creationId xmlns:a16="http://schemas.microsoft.com/office/drawing/2014/main" id="{67841782-1E20-46A4-91E7-350DD8C1310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C491A92-EAF7-40C4-B611-38FCAF2FE5EA}"/>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299224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F7715-DEC5-4418-BA5A-31947E3C4F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FF14202-628B-4B02-8C38-FEB32F8C3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097A4DF-B78C-401D-A0AD-6AD187D46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BC3E5F-6029-4895-AA0C-F61E6D918160}"/>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6" name="Marcador de pie de página 5">
            <a:extLst>
              <a:ext uri="{FF2B5EF4-FFF2-40B4-BE49-F238E27FC236}">
                <a16:creationId xmlns:a16="http://schemas.microsoft.com/office/drawing/2014/main" id="{F312424D-604D-4469-92AD-0AEE6845797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5E75FDC-D6AB-44DA-AB20-7B73FC6B4E19}"/>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336506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6E080-C8F5-41ED-B76D-03B7308C60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6336105-B3EA-4918-982B-1B587BC3F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39CE4CB-5B73-4DCE-97DA-E0A0DD1FE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3175A8-FC51-4E07-BB0E-1766176BA602}"/>
              </a:ext>
            </a:extLst>
          </p:cNvPr>
          <p:cNvSpPr>
            <a:spLocks noGrp="1"/>
          </p:cNvSpPr>
          <p:nvPr>
            <p:ph type="dt" sz="half" idx="10"/>
          </p:nvPr>
        </p:nvSpPr>
        <p:spPr/>
        <p:txBody>
          <a:bodyPr/>
          <a:lstStyle/>
          <a:p>
            <a:fld id="{205CDE14-1ABF-4081-9643-6EB88ACA47B9}" type="datetimeFigureOut">
              <a:rPr lang="es-MX" smtClean="0"/>
              <a:t>07/10/2020</a:t>
            </a:fld>
            <a:endParaRPr lang="es-MX"/>
          </a:p>
        </p:txBody>
      </p:sp>
      <p:sp>
        <p:nvSpPr>
          <p:cNvPr id="6" name="Marcador de pie de página 5">
            <a:extLst>
              <a:ext uri="{FF2B5EF4-FFF2-40B4-BE49-F238E27FC236}">
                <a16:creationId xmlns:a16="http://schemas.microsoft.com/office/drawing/2014/main" id="{A70C8A24-D175-42AF-B921-5F6D315A439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0FE98DE-2D8B-41D5-ABB3-A3A377D79D82}"/>
              </a:ext>
            </a:extLst>
          </p:cNvPr>
          <p:cNvSpPr>
            <a:spLocks noGrp="1"/>
          </p:cNvSpPr>
          <p:nvPr>
            <p:ph type="sldNum" sz="quarter" idx="12"/>
          </p:nvPr>
        </p:nvSpPr>
        <p:spPr/>
        <p:txBody>
          <a:bodyPr/>
          <a:lstStyle/>
          <a:p>
            <a:fld id="{B2D36B1B-2E62-419E-9DA8-3067F452503F}" type="slidenum">
              <a:rPr lang="es-MX" smtClean="0"/>
              <a:t>‹Nº›</a:t>
            </a:fld>
            <a:endParaRPr lang="es-MX"/>
          </a:p>
        </p:txBody>
      </p:sp>
    </p:spTree>
    <p:extLst>
      <p:ext uri="{BB962C8B-B14F-4D97-AF65-F5344CB8AC3E}">
        <p14:creationId xmlns:p14="http://schemas.microsoft.com/office/powerpoint/2010/main" val="144696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E99CD3D-63D1-473F-9EA5-C4FAEAFDB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A2F37E1-D159-4EE3-A902-6F258351C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3D4B6C6-A71F-4C14-B0DD-9CF10A3D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CDE14-1ABF-4081-9643-6EB88ACA47B9}" type="datetimeFigureOut">
              <a:rPr lang="es-MX" smtClean="0"/>
              <a:t>07/10/2020</a:t>
            </a:fld>
            <a:endParaRPr lang="es-MX"/>
          </a:p>
        </p:txBody>
      </p:sp>
      <p:sp>
        <p:nvSpPr>
          <p:cNvPr id="5" name="Marcador de pie de página 4">
            <a:extLst>
              <a:ext uri="{FF2B5EF4-FFF2-40B4-BE49-F238E27FC236}">
                <a16:creationId xmlns:a16="http://schemas.microsoft.com/office/drawing/2014/main" id="{53315B97-7607-49A2-9425-C20CA6D62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70A07BF-E973-4E4C-B43E-23C3C1C17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36B1B-2E62-419E-9DA8-3067F452503F}" type="slidenum">
              <a:rPr lang="es-MX" smtClean="0"/>
              <a:t>‹Nº›</a:t>
            </a:fld>
            <a:endParaRPr lang="es-MX"/>
          </a:p>
        </p:txBody>
      </p:sp>
    </p:spTree>
    <p:extLst>
      <p:ext uri="{BB962C8B-B14F-4D97-AF65-F5344CB8AC3E}">
        <p14:creationId xmlns:p14="http://schemas.microsoft.com/office/powerpoint/2010/main" val="102740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descr="Imagen que contiene alimentos, dibujo&#10;&#10;Descripción generada automáticamente">
            <a:extLst>
              <a:ext uri="{FF2B5EF4-FFF2-40B4-BE49-F238E27FC236}">
                <a16:creationId xmlns:a16="http://schemas.microsoft.com/office/drawing/2014/main" id="{3623384B-CE81-4167-BB2D-955716D0E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427" y="1388737"/>
            <a:ext cx="241605" cy="116213"/>
          </a:xfrm>
          <a:prstGeom prst="rect">
            <a:avLst/>
          </a:prstGeom>
        </p:spPr>
      </p:pic>
      <p:sp>
        <p:nvSpPr>
          <p:cNvPr id="12" name="Forma libre: forma 11">
            <a:extLst>
              <a:ext uri="{FF2B5EF4-FFF2-40B4-BE49-F238E27FC236}">
                <a16:creationId xmlns:a16="http://schemas.microsoft.com/office/drawing/2014/main" id="{6F7EAEFE-8162-4A8A-BA65-9CD6AEF8B160}"/>
              </a:ext>
            </a:extLst>
          </p:cNvPr>
          <p:cNvSpPr/>
          <p:nvPr/>
        </p:nvSpPr>
        <p:spPr>
          <a:xfrm rot="895354">
            <a:off x="105136" y="2917166"/>
            <a:ext cx="1208977" cy="752746"/>
          </a:xfrm>
          <a:custGeom>
            <a:avLst/>
            <a:gdLst>
              <a:gd name="connsiteX0" fmla="*/ 0 w 1099931"/>
              <a:gd name="connsiteY0" fmla="*/ 0 h 728869"/>
              <a:gd name="connsiteX1" fmla="*/ 106018 w 1099931"/>
              <a:gd name="connsiteY1" fmla="*/ 715617 h 728869"/>
              <a:gd name="connsiteX2" fmla="*/ 1099931 w 1099931"/>
              <a:gd name="connsiteY2" fmla="*/ 728869 h 728869"/>
              <a:gd name="connsiteX3" fmla="*/ 0 w 1099931"/>
              <a:gd name="connsiteY3" fmla="*/ 0 h 728869"/>
            </a:gdLst>
            <a:ahLst/>
            <a:cxnLst>
              <a:cxn ang="0">
                <a:pos x="connsiteX0" y="connsiteY0"/>
              </a:cxn>
              <a:cxn ang="0">
                <a:pos x="connsiteX1" y="connsiteY1"/>
              </a:cxn>
              <a:cxn ang="0">
                <a:pos x="connsiteX2" y="connsiteY2"/>
              </a:cxn>
              <a:cxn ang="0">
                <a:pos x="connsiteX3" y="connsiteY3"/>
              </a:cxn>
            </a:cxnLst>
            <a:rect l="l" t="t" r="r" b="b"/>
            <a:pathLst>
              <a:path w="1099931" h="728869">
                <a:moveTo>
                  <a:pt x="0" y="0"/>
                </a:moveTo>
                <a:lnTo>
                  <a:pt x="106018" y="715617"/>
                </a:lnTo>
                <a:lnTo>
                  <a:pt x="1099931" y="728869"/>
                </a:lnTo>
                <a:lnTo>
                  <a:pt x="0" y="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7" name="Imagen 6" descr="Una captura de pantalla de una computadora&#10;&#10;Descripción generada automáticamente">
            <a:extLst>
              <a:ext uri="{FF2B5EF4-FFF2-40B4-BE49-F238E27FC236}">
                <a16:creationId xmlns:a16="http://schemas.microsoft.com/office/drawing/2014/main" id="{1C5B2C21-7C27-4073-A389-13A552B93907}"/>
              </a:ext>
            </a:extLst>
          </p:cNvPr>
          <p:cNvPicPr>
            <a:picLocks noChangeAspect="1"/>
          </p:cNvPicPr>
          <p:nvPr/>
        </p:nvPicPr>
        <p:blipFill rotWithShape="1">
          <a:blip r:embed="rId3">
            <a:extLst>
              <a:ext uri="{28A0092B-C50C-407E-A947-70E740481C1C}">
                <a14:useLocalDpi xmlns:a14="http://schemas.microsoft.com/office/drawing/2010/main" val="0"/>
              </a:ext>
            </a:extLst>
          </a:blip>
          <a:srcRect l="20938" t="22555" r="13928" b="38296"/>
          <a:stretch/>
        </p:blipFill>
        <p:spPr>
          <a:xfrm>
            <a:off x="4472339" y="493333"/>
            <a:ext cx="7507120" cy="2536875"/>
          </a:xfrm>
          <a:prstGeom prst="rect">
            <a:avLst/>
          </a:prstGeom>
        </p:spPr>
      </p:pic>
      <p:pic>
        <p:nvPicPr>
          <p:cNvPr id="5" name="Imagen 4" descr="Imagen que contiene firmar, dibujo, parada, calle&#10;&#10;Descripción generada automáticamente">
            <a:extLst>
              <a:ext uri="{FF2B5EF4-FFF2-40B4-BE49-F238E27FC236}">
                <a16:creationId xmlns:a16="http://schemas.microsoft.com/office/drawing/2014/main" id="{73F769E1-9E3D-4A1D-9974-89518F365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04" y="593862"/>
            <a:ext cx="2952496" cy="1899776"/>
          </a:xfrm>
          <a:prstGeom prst="rect">
            <a:avLst/>
          </a:prstGeom>
        </p:spPr>
      </p:pic>
      <p:pic>
        <p:nvPicPr>
          <p:cNvPr id="9" name="Imagen 8" descr="Una captura de pantalla de una computadora&#10;&#10;Descripción generada automáticamente">
            <a:extLst>
              <a:ext uri="{FF2B5EF4-FFF2-40B4-BE49-F238E27FC236}">
                <a16:creationId xmlns:a16="http://schemas.microsoft.com/office/drawing/2014/main" id="{A5E71F3E-B6E9-4691-9997-68A37B8E01C3}"/>
              </a:ext>
            </a:extLst>
          </p:cNvPr>
          <p:cNvPicPr>
            <a:picLocks noChangeAspect="1"/>
          </p:cNvPicPr>
          <p:nvPr/>
        </p:nvPicPr>
        <p:blipFill rotWithShape="1">
          <a:blip r:embed="rId3">
            <a:extLst>
              <a:ext uri="{28A0092B-C50C-407E-A947-70E740481C1C}">
                <a14:useLocalDpi xmlns:a14="http://schemas.microsoft.com/office/drawing/2010/main" val="0"/>
              </a:ext>
            </a:extLst>
          </a:blip>
          <a:srcRect l="21853" t="67493" r="57749" b="14124"/>
          <a:stretch/>
        </p:blipFill>
        <p:spPr>
          <a:xfrm>
            <a:off x="298704" y="5260861"/>
            <a:ext cx="2454021" cy="1243506"/>
          </a:xfrm>
          <a:prstGeom prst="rect">
            <a:avLst/>
          </a:prstGeom>
        </p:spPr>
      </p:pic>
      <p:pic>
        <p:nvPicPr>
          <p:cNvPr id="11" name="Imagen 10" descr="Una captura de pantalla de una computadora&#10;&#10;Descripción generada automáticamente">
            <a:extLst>
              <a:ext uri="{FF2B5EF4-FFF2-40B4-BE49-F238E27FC236}">
                <a16:creationId xmlns:a16="http://schemas.microsoft.com/office/drawing/2014/main" id="{18813525-A23C-44E1-A122-D99352BF70DA}"/>
              </a:ext>
            </a:extLst>
          </p:cNvPr>
          <p:cNvPicPr>
            <a:picLocks noChangeAspect="1"/>
          </p:cNvPicPr>
          <p:nvPr/>
        </p:nvPicPr>
        <p:blipFill rotWithShape="1">
          <a:blip r:embed="rId3">
            <a:extLst>
              <a:ext uri="{28A0092B-C50C-407E-A947-70E740481C1C}">
                <a14:useLocalDpi xmlns:a14="http://schemas.microsoft.com/office/drawing/2010/main" val="0"/>
              </a:ext>
            </a:extLst>
          </a:blip>
          <a:srcRect l="53337" t="70136" r="14568" b="18856"/>
          <a:stretch/>
        </p:blipFill>
        <p:spPr>
          <a:xfrm>
            <a:off x="7334250" y="5427849"/>
            <a:ext cx="4857750" cy="936818"/>
          </a:xfrm>
          <a:prstGeom prst="rect">
            <a:avLst/>
          </a:prstGeom>
        </p:spPr>
      </p:pic>
      <p:sp>
        <p:nvSpPr>
          <p:cNvPr id="16" name="Forma libre: forma 15">
            <a:extLst>
              <a:ext uri="{FF2B5EF4-FFF2-40B4-BE49-F238E27FC236}">
                <a16:creationId xmlns:a16="http://schemas.microsoft.com/office/drawing/2014/main" id="{1287CC0A-3ED2-4527-AC13-F7DE786F761A}"/>
              </a:ext>
            </a:extLst>
          </p:cNvPr>
          <p:cNvSpPr/>
          <p:nvPr/>
        </p:nvSpPr>
        <p:spPr>
          <a:xfrm>
            <a:off x="10826750" y="5161817"/>
            <a:ext cx="1127665" cy="776180"/>
          </a:xfrm>
          <a:custGeom>
            <a:avLst/>
            <a:gdLst>
              <a:gd name="connsiteX0" fmla="*/ 869950 w 869950"/>
              <a:gd name="connsiteY0" fmla="*/ 571500 h 571500"/>
              <a:gd name="connsiteX1" fmla="*/ 101600 w 869950"/>
              <a:gd name="connsiteY1" fmla="*/ 495300 h 571500"/>
              <a:gd name="connsiteX2" fmla="*/ 0 w 869950"/>
              <a:gd name="connsiteY2" fmla="*/ 184150 h 571500"/>
              <a:gd name="connsiteX3" fmla="*/ 425450 w 869950"/>
              <a:gd name="connsiteY3" fmla="*/ 0 h 571500"/>
              <a:gd name="connsiteX4" fmla="*/ 869950 w 869950"/>
              <a:gd name="connsiteY4" fmla="*/ 57150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950" h="571500">
                <a:moveTo>
                  <a:pt x="869950" y="571500"/>
                </a:moveTo>
                <a:lnTo>
                  <a:pt x="101600" y="495300"/>
                </a:lnTo>
                <a:lnTo>
                  <a:pt x="0" y="184150"/>
                </a:lnTo>
                <a:lnTo>
                  <a:pt x="425450" y="0"/>
                </a:lnTo>
                <a:lnTo>
                  <a:pt x="869950" y="57150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Forma libre: forma 19">
            <a:extLst>
              <a:ext uri="{FF2B5EF4-FFF2-40B4-BE49-F238E27FC236}">
                <a16:creationId xmlns:a16="http://schemas.microsoft.com/office/drawing/2014/main" id="{4ACAA7AA-F591-4318-A9A7-7B72AC85468B}"/>
              </a:ext>
            </a:extLst>
          </p:cNvPr>
          <p:cNvSpPr/>
          <p:nvPr/>
        </p:nvSpPr>
        <p:spPr>
          <a:xfrm>
            <a:off x="11347165" y="4615716"/>
            <a:ext cx="607250" cy="1322281"/>
          </a:xfrm>
          <a:custGeom>
            <a:avLst/>
            <a:gdLst>
              <a:gd name="connsiteX0" fmla="*/ 596900 w 596900"/>
              <a:gd name="connsiteY0" fmla="*/ 1295400 h 1295400"/>
              <a:gd name="connsiteX1" fmla="*/ 558800 w 596900"/>
              <a:gd name="connsiteY1" fmla="*/ 0 h 1295400"/>
              <a:gd name="connsiteX2" fmla="*/ 0 w 596900"/>
              <a:gd name="connsiteY2" fmla="*/ 546100 h 1295400"/>
              <a:gd name="connsiteX3" fmla="*/ 596900 w 5969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596900" h="1295400">
                <a:moveTo>
                  <a:pt x="596900" y="1295400"/>
                </a:moveTo>
                <a:lnTo>
                  <a:pt x="558800" y="0"/>
                </a:lnTo>
                <a:lnTo>
                  <a:pt x="0" y="546100"/>
                </a:lnTo>
                <a:lnTo>
                  <a:pt x="596900" y="129540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Forma libre: forma 22">
            <a:extLst>
              <a:ext uri="{FF2B5EF4-FFF2-40B4-BE49-F238E27FC236}">
                <a16:creationId xmlns:a16="http://schemas.microsoft.com/office/drawing/2014/main" id="{D44745E9-924F-490F-9221-F28F2FBD4573}"/>
              </a:ext>
            </a:extLst>
          </p:cNvPr>
          <p:cNvSpPr/>
          <p:nvPr/>
        </p:nvSpPr>
        <p:spPr>
          <a:xfrm>
            <a:off x="10825464" y="3456878"/>
            <a:ext cx="1096134" cy="1489405"/>
          </a:xfrm>
          <a:custGeom>
            <a:avLst/>
            <a:gdLst>
              <a:gd name="connsiteX0" fmla="*/ 0 w 1028700"/>
              <a:gd name="connsiteY0" fmla="*/ 1422400 h 1422400"/>
              <a:gd name="connsiteX1" fmla="*/ 1003300 w 1028700"/>
              <a:gd name="connsiteY1" fmla="*/ 673100 h 1422400"/>
              <a:gd name="connsiteX2" fmla="*/ 1028700 w 1028700"/>
              <a:gd name="connsiteY2" fmla="*/ 0 h 1422400"/>
              <a:gd name="connsiteX3" fmla="*/ 0 w 10287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028700" h="1422400">
                <a:moveTo>
                  <a:pt x="0" y="1422400"/>
                </a:moveTo>
                <a:lnTo>
                  <a:pt x="1003300" y="673100"/>
                </a:lnTo>
                <a:lnTo>
                  <a:pt x="1028700" y="0"/>
                </a:lnTo>
                <a:lnTo>
                  <a:pt x="0" y="1422400"/>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Forma libre: forma 23">
            <a:extLst>
              <a:ext uri="{FF2B5EF4-FFF2-40B4-BE49-F238E27FC236}">
                <a16:creationId xmlns:a16="http://schemas.microsoft.com/office/drawing/2014/main" id="{B85750B4-D8DE-4482-8D06-ADADDDAB08A3}"/>
              </a:ext>
            </a:extLst>
          </p:cNvPr>
          <p:cNvSpPr/>
          <p:nvPr/>
        </p:nvSpPr>
        <p:spPr>
          <a:xfrm>
            <a:off x="10826750" y="4165951"/>
            <a:ext cx="1066546" cy="1190273"/>
          </a:xfrm>
          <a:custGeom>
            <a:avLst/>
            <a:gdLst>
              <a:gd name="connsiteX0" fmla="*/ 0 w 1047750"/>
              <a:gd name="connsiteY0" fmla="*/ 1168400 h 1168400"/>
              <a:gd name="connsiteX1" fmla="*/ 6350 w 1047750"/>
              <a:gd name="connsiteY1" fmla="*/ 755650 h 1168400"/>
              <a:gd name="connsiteX2" fmla="*/ 1041400 w 1047750"/>
              <a:gd name="connsiteY2" fmla="*/ 0 h 1168400"/>
              <a:gd name="connsiteX3" fmla="*/ 1047750 w 1047750"/>
              <a:gd name="connsiteY3" fmla="*/ 349250 h 1168400"/>
              <a:gd name="connsiteX4" fmla="*/ 501650 w 1047750"/>
              <a:gd name="connsiteY4" fmla="*/ 895350 h 1168400"/>
              <a:gd name="connsiteX5" fmla="*/ 0 w 1047750"/>
              <a:gd name="connsiteY5"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0" h="1168400">
                <a:moveTo>
                  <a:pt x="0" y="1168400"/>
                </a:moveTo>
                <a:cubicBezTo>
                  <a:pt x="2117" y="1030817"/>
                  <a:pt x="4233" y="893233"/>
                  <a:pt x="6350" y="755650"/>
                </a:cubicBezTo>
                <a:lnTo>
                  <a:pt x="1041400" y="0"/>
                </a:lnTo>
                <a:lnTo>
                  <a:pt x="1047750" y="349250"/>
                </a:lnTo>
                <a:lnTo>
                  <a:pt x="501650" y="895350"/>
                </a:lnTo>
                <a:lnTo>
                  <a:pt x="0" y="1168400"/>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MX" dirty="0"/>
          </a:p>
        </p:txBody>
      </p:sp>
      <p:sp>
        <p:nvSpPr>
          <p:cNvPr id="10" name="Forma libre: forma 9">
            <a:extLst>
              <a:ext uri="{FF2B5EF4-FFF2-40B4-BE49-F238E27FC236}">
                <a16:creationId xmlns:a16="http://schemas.microsoft.com/office/drawing/2014/main" id="{0CA36E3F-3650-4FA9-B503-8F69172AEB97}"/>
              </a:ext>
            </a:extLst>
          </p:cNvPr>
          <p:cNvSpPr/>
          <p:nvPr/>
        </p:nvSpPr>
        <p:spPr>
          <a:xfrm rot="11115503">
            <a:off x="62065" y="3634450"/>
            <a:ext cx="1366555" cy="1441418"/>
          </a:xfrm>
          <a:custGeom>
            <a:avLst/>
            <a:gdLst>
              <a:gd name="connsiteX0" fmla="*/ 13252 w 1046921"/>
              <a:gd name="connsiteY0" fmla="*/ 662609 h 821635"/>
              <a:gd name="connsiteX1" fmla="*/ 0 w 1046921"/>
              <a:gd name="connsiteY1" fmla="*/ 0 h 821635"/>
              <a:gd name="connsiteX2" fmla="*/ 993913 w 1046921"/>
              <a:gd name="connsiteY2" fmla="*/ 410817 h 821635"/>
              <a:gd name="connsiteX3" fmla="*/ 1046921 w 1046921"/>
              <a:gd name="connsiteY3" fmla="*/ 821635 h 821635"/>
              <a:gd name="connsiteX4" fmla="*/ 13252 w 1046921"/>
              <a:gd name="connsiteY4" fmla="*/ 662609 h 8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921" h="821635">
                <a:moveTo>
                  <a:pt x="13252" y="662609"/>
                </a:moveTo>
                <a:lnTo>
                  <a:pt x="0" y="0"/>
                </a:lnTo>
                <a:lnTo>
                  <a:pt x="993913" y="410817"/>
                </a:lnTo>
                <a:lnTo>
                  <a:pt x="1046921" y="821635"/>
                </a:lnTo>
                <a:lnTo>
                  <a:pt x="13252" y="662609"/>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Forma libre: forma 3">
            <a:extLst>
              <a:ext uri="{FF2B5EF4-FFF2-40B4-BE49-F238E27FC236}">
                <a16:creationId xmlns:a16="http://schemas.microsoft.com/office/drawing/2014/main" id="{22F04A77-7BE6-4037-927E-C537D7303E57}"/>
              </a:ext>
            </a:extLst>
          </p:cNvPr>
          <p:cNvSpPr/>
          <p:nvPr/>
        </p:nvSpPr>
        <p:spPr>
          <a:xfrm rot="17545545">
            <a:off x="467116" y="3769429"/>
            <a:ext cx="1476147" cy="1171457"/>
          </a:xfrm>
          <a:custGeom>
            <a:avLst/>
            <a:gdLst>
              <a:gd name="connsiteX0" fmla="*/ 0 w 653143"/>
              <a:gd name="connsiteY0" fmla="*/ 1197428 h 1197428"/>
              <a:gd name="connsiteX1" fmla="*/ 653143 w 653143"/>
              <a:gd name="connsiteY1" fmla="*/ 740228 h 1197428"/>
              <a:gd name="connsiteX2" fmla="*/ 130629 w 653143"/>
              <a:gd name="connsiteY2" fmla="*/ 0 h 1197428"/>
              <a:gd name="connsiteX3" fmla="*/ 0 w 653143"/>
              <a:gd name="connsiteY3" fmla="*/ 1197428 h 1197428"/>
            </a:gdLst>
            <a:ahLst/>
            <a:cxnLst>
              <a:cxn ang="0">
                <a:pos x="connsiteX0" y="connsiteY0"/>
              </a:cxn>
              <a:cxn ang="0">
                <a:pos x="connsiteX1" y="connsiteY1"/>
              </a:cxn>
              <a:cxn ang="0">
                <a:pos x="connsiteX2" y="connsiteY2"/>
              </a:cxn>
              <a:cxn ang="0">
                <a:pos x="connsiteX3" y="connsiteY3"/>
              </a:cxn>
            </a:cxnLst>
            <a:rect l="l" t="t" r="r" b="b"/>
            <a:pathLst>
              <a:path w="653143" h="1197428">
                <a:moveTo>
                  <a:pt x="0" y="1197428"/>
                </a:moveTo>
                <a:lnTo>
                  <a:pt x="653143" y="740228"/>
                </a:lnTo>
                <a:lnTo>
                  <a:pt x="130629" y="0"/>
                </a:lnTo>
                <a:lnTo>
                  <a:pt x="0" y="1197428"/>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Forma libre: forma 24">
            <a:extLst>
              <a:ext uri="{FF2B5EF4-FFF2-40B4-BE49-F238E27FC236}">
                <a16:creationId xmlns:a16="http://schemas.microsoft.com/office/drawing/2014/main" id="{DC254C3C-9362-44F4-B1C2-C1832A2DF088}"/>
              </a:ext>
            </a:extLst>
          </p:cNvPr>
          <p:cNvSpPr/>
          <p:nvPr/>
        </p:nvSpPr>
        <p:spPr>
          <a:xfrm rot="6128182">
            <a:off x="937593" y="3028486"/>
            <a:ext cx="493776" cy="1164122"/>
          </a:xfrm>
          <a:custGeom>
            <a:avLst/>
            <a:gdLst>
              <a:gd name="connsiteX0" fmla="*/ 106018 w 1298713"/>
              <a:gd name="connsiteY0" fmla="*/ 0 h 768626"/>
              <a:gd name="connsiteX1" fmla="*/ 1298713 w 1298713"/>
              <a:gd name="connsiteY1" fmla="*/ 304800 h 768626"/>
              <a:gd name="connsiteX2" fmla="*/ 0 w 1298713"/>
              <a:gd name="connsiteY2" fmla="*/ 768626 h 768626"/>
              <a:gd name="connsiteX3" fmla="*/ 106018 w 1298713"/>
              <a:gd name="connsiteY3" fmla="*/ 0 h 768626"/>
            </a:gdLst>
            <a:ahLst/>
            <a:cxnLst>
              <a:cxn ang="0">
                <a:pos x="connsiteX0" y="connsiteY0"/>
              </a:cxn>
              <a:cxn ang="0">
                <a:pos x="connsiteX1" y="connsiteY1"/>
              </a:cxn>
              <a:cxn ang="0">
                <a:pos x="connsiteX2" y="connsiteY2"/>
              </a:cxn>
              <a:cxn ang="0">
                <a:pos x="connsiteX3" y="connsiteY3"/>
              </a:cxn>
            </a:cxnLst>
            <a:rect l="l" t="t" r="r" b="b"/>
            <a:pathLst>
              <a:path w="1298713" h="768626">
                <a:moveTo>
                  <a:pt x="106018" y="0"/>
                </a:moveTo>
                <a:lnTo>
                  <a:pt x="1298713" y="304800"/>
                </a:lnTo>
                <a:lnTo>
                  <a:pt x="0" y="768626"/>
                </a:lnTo>
                <a:lnTo>
                  <a:pt x="106018" y="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CuadroTexto 1">
            <a:extLst>
              <a:ext uri="{FF2B5EF4-FFF2-40B4-BE49-F238E27FC236}">
                <a16:creationId xmlns:a16="http://schemas.microsoft.com/office/drawing/2014/main" id="{C6F12E41-8FBE-439A-B38E-E99A5E3138CD}"/>
              </a:ext>
            </a:extLst>
          </p:cNvPr>
          <p:cNvSpPr txBox="1"/>
          <p:nvPr/>
        </p:nvSpPr>
        <p:spPr>
          <a:xfrm>
            <a:off x="5438608" y="2493638"/>
            <a:ext cx="1314784" cy="461665"/>
          </a:xfrm>
          <a:prstGeom prst="rect">
            <a:avLst/>
          </a:prstGeom>
          <a:noFill/>
        </p:spPr>
        <p:txBody>
          <a:bodyPr wrap="none" rtlCol="0">
            <a:spAutoFit/>
          </a:bodyPr>
          <a:lstStyle/>
          <a:p>
            <a:r>
              <a:rPr lang="es-ES" sz="2400" dirty="0"/>
              <a:t>PREVIA 1</a:t>
            </a:r>
            <a:endParaRPr lang="es-CO" sz="2400" dirty="0"/>
          </a:p>
        </p:txBody>
      </p:sp>
      <p:sp>
        <p:nvSpPr>
          <p:cNvPr id="3" name="CuadroTexto 2">
            <a:extLst>
              <a:ext uri="{FF2B5EF4-FFF2-40B4-BE49-F238E27FC236}">
                <a16:creationId xmlns:a16="http://schemas.microsoft.com/office/drawing/2014/main" id="{3E9DB89B-0F9A-46C6-9E45-9BE06CD7C4A2}"/>
              </a:ext>
            </a:extLst>
          </p:cNvPr>
          <p:cNvSpPr txBox="1"/>
          <p:nvPr/>
        </p:nvSpPr>
        <p:spPr>
          <a:xfrm>
            <a:off x="4481776" y="3026928"/>
            <a:ext cx="3228448" cy="646331"/>
          </a:xfrm>
          <a:prstGeom prst="rect">
            <a:avLst/>
          </a:prstGeom>
          <a:noFill/>
        </p:spPr>
        <p:txBody>
          <a:bodyPr wrap="none" rtlCol="0">
            <a:spAutoFit/>
          </a:bodyPr>
          <a:lstStyle/>
          <a:p>
            <a:r>
              <a:rPr lang="es-ES" dirty="0"/>
              <a:t>SEBASTIAN ARROYAVE RAMIREZ</a:t>
            </a:r>
          </a:p>
          <a:p>
            <a:r>
              <a:rPr lang="es-ES" dirty="0"/>
              <a:t>HERMES ANTONIO TERAN VELEZ</a:t>
            </a:r>
            <a:endParaRPr lang="es-CO" dirty="0"/>
          </a:p>
        </p:txBody>
      </p:sp>
    </p:spTree>
    <p:extLst>
      <p:ext uri="{BB962C8B-B14F-4D97-AF65-F5344CB8AC3E}">
        <p14:creationId xmlns:p14="http://schemas.microsoft.com/office/powerpoint/2010/main" val="185171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descr="Imagen que contiene alimentos, dibujo&#10;&#10;Descripción generada automáticamente">
            <a:extLst>
              <a:ext uri="{FF2B5EF4-FFF2-40B4-BE49-F238E27FC236}">
                <a16:creationId xmlns:a16="http://schemas.microsoft.com/office/drawing/2014/main" id="{3623384B-CE81-4167-BB2D-955716D0E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717" y="1888693"/>
            <a:ext cx="4510566" cy="2169604"/>
          </a:xfrm>
          <a:prstGeom prst="rect">
            <a:avLst/>
          </a:prstGeom>
        </p:spPr>
      </p:pic>
      <p:sp>
        <p:nvSpPr>
          <p:cNvPr id="16" name="Forma libre: forma 15">
            <a:extLst>
              <a:ext uri="{FF2B5EF4-FFF2-40B4-BE49-F238E27FC236}">
                <a16:creationId xmlns:a16="http://schemas.microsoft.com/office/drawing/2014/main" id="{1287CC0A-3ED2-4527-AC13-F7DE786F761A}"/>
              </a:ext>
            </a:extLst>
          </p:cNvPr>
          <p:cNvSpPr/>
          <p:nvPr/>
        </p:nvSpPr>
        <p:spPr>
          <a:xfrm rot="16429287">
            <a:off x="10768464" y="-668131"/>
            <a:ext cx="437577" cy="1889219"/>
          </a:xfrm>
          <a:custGeom>
            <a:avLst/>
            <a:gdLst>
              <a:gd name="connsiteX0" fmla="*/ 869950 w 869950"/>
              <a:gd name="connsiteY0" fmla="*/ 571500 h 571500"/>
              <a:gd name="connsiteX1" fmla="*/ 101600 w 869950"/>
              <a:gd name="connsiteY1" fmla="*/ 495300 h 571500"/>
              <a:gd name="connsiteX2" fmla="*/ 0 w 869950"/>
              <a:gd name="connsiteY2" fmla="*/ 184150 h 571500"/>
              <a:gd name="connsiteX3" fmla="*/ 425450 w 869950"/>
              <a:gd name="connsiteY3" fmla="*/ 0 h 571500"/>
              <a:gd name="connsiteX4" fmla="*/ 869950 w 869950"/>
              <a:gd name="connsiteY4" fmla="*/ 57150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950" h="571500">
                <a:moveTo>
                  <a:pt x="869950" y="571500"/>
                </a:moveTo>
                <a:lnTo>
                  <a:pt x="101600" y="495300"/>
                </a:lnTo>
                <a:lnTo>
                  <a:pt x="0" y="184150"/>
                </a:lnTo>
                <a:lnTo>
                  <a:pt x="425450" y="0"/>
                </a:lnTo>
                <a:lnTo>
                  <a:pt x="869950" y="57150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Forma libre: forma 19">
            <a:extLst>
              <a:ext uri="{FF2B5EF4-FFF2-40B4-BE49-F238E27FC236}">
                <a16:creationId xmlns:a16="http://schemas.microsoft.com/office/drawing/2014/main" id="{4ACAA7AA-F591-4318-A9A7-7B72AC85468B}"/>
              </a:ext>
            </a:extLst>
          </p:cNvPr>
          <p:cNvSpPr/>
          <p:nvPr/>
        </p:nvSpPr>
        <p:spPr>
          <a:xfrm rot="207874">
            <a:off x="11307236" y="115877"/>
            <a:ext cx="612783" cy="1755904"/>
          </a:xfrm>
          <a:custGeom>
            <a:avLst/>
            <a:gdLst>
              <a:gd name="connsiteX0" fmla="*/ 596900 w 596900"/>
              <a:gd name="connsiteY0" fmla="*/ 1295400 h 1295400"/>
              <a:gd name="connsiteX1" fmla="*/ 558800 w 596900"/>
              <a:gd name="connsiteY1" fmla="*/ 0 h 1295400"/>
              <a:gd name="connsiteX2" fmla="*/ 0 w 596900"/>
              <a:gd name="connsiteY2" fmla="*/ 546100 h 1295400"/>
              <a:gd name="connsiteX3" fmla="*/ 596900 w 5969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596900" h="1295400">
                <a:moveTo>
                  <a:pt x="596900" y="1295400"/>
                </a:moveTo>
                <a:lnTo>
                  <a:pt x="558800" y="0"/>
                </a:lnTo>
                <a:lnTo>
                  <a:pt x="0" y="546100"/>
                </a:lnTo>
                <a:lnTo>
                  <a:pt x="596900" y="129540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Forma libre: forma 22">
            <a:extLst>
              <a:ext uri="{FF2B5EF4-FFF2-40B4-BE49-F238E27FC236}">
                <a16:creationId xmlns:a16="http://schemas.microsoft.com/office/drawing/2014/main" id="{D44745E9-924F-490F-9221-F28F2FBD4573}"/>
              </a:ext>
            </a:extLst>
          </p:cNvPr>
          <p:cNvSpPr/>
          <p:nvPr/>
        </p:nvSpPr>
        <p:spPr>
          <a:xfrm rot="19903500">
            <a:off x="11248125" y="1007883"/>
            <a:ext cx="731004" cy="2666624"/>
          </a:xfrm>
          <a:custGeom>
            <a:avLst/>
            <a:gdLst>
              <a:gd name="connsiteX0" fmla="*/ 0 w 1028700"/>
              <a:gd name="connsiteY0" fmla="*/ 1422400 h 1422400"/>
              <a:gd name="connsiteX1" fmla="*/ 1003300 w 1028700"/>
              <a:gd name="connsiteY1" fmla="*/ 673100 h 1422400"/>
              <a:gd name="connsiteX2" fmla="*/ 1028700 w 1028700"/>
              <a:gd name="connsiteY2" fmla="*/ 0 h 1422400"/>
              <a:gd name="connsiteX3" fmla="*/ 0 w 10287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028700" h="1422400">
                <a:moveTo>
                  <a:pt x="0" y="1422400"/>
                </a:moveTo>
                <a:lnTo>
                  <a:pt x="1003300" y="673100"/>
                </a:lnTo>
                <a:lnTo>
                  <a:pt x="1028700" y="0"/>
                </a:lnTo>
                <a:lnTo>
                  <a:pt x="0" y="1422400"/>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Forma libre: forma 23">
            <a:extLst>
              <a:ext uri="{FF2B5EF4-FFF2-40B4-BE49-F238E27FC236}">
                <a16:creationId xmlns:a16="http://schemas.microsoft.com/office/drawing/2014/main" id="{B85750B4-D8DE-4482-8D06-ADADDDAB08A3}"/>
              </a:ext>
            </a:extLst>
          </p:cNvPr>
          <p:cNvSpPr/>
          <p:nvPr/>
        </p:nvSpPr>
        <p:spPr>
          <a:xfrm rot="6668247" flipH="1">
            <a:off x="9230508" y="-614097"/>
            <a:ext cx="554584" cy="1983363"/>
          </a:xfrm>
          <a:custGeom>
            <a:avLst/>
            <a:gdLst>
              <a:gd name="connsiteX0" fmla="*/ 0 w 1047750"/>
              <a:gd name="connsiteY0" fmla="*/ 1168400 h 1168400"/>
              <a:gd name="connsiteX1" fmla="*/ 6350 w 1047750"/>
              <a:gd name="connsiteY1" fmla="*/ 755650 h 1168400"/>
              <a:gd name="connsiteX2" fmla="*/ 1041400 w 1047750"/>
              <a:gd name="connsiteY2" fmla="*/ 0 h 1168400"/>
              <a:gd name="connsiteX3" fmla="*/ 1047750 w 1047750"/>
              <a:gd name="connsiteY3" fmla="*/ 349250 h 1168400"/>
              <a:gd name="connsiteX4" fmla="*/ 501650 w 1047750"/>
              <a:gd name="connsiteY4" fmla="*/ 895350 h 1168400"/>
              <a:gd name="connsiteX5" fmla="*/ 0 w 1047750"/>
              <a:gd name="connsiteY5"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0" h="1168400">
                <a:moveTo>
                  <a:pt x="0" y="1168400"/>
                </a:moveTo>
                <a:cubicBezTo>
                  <a:pt x="2117" y="1030817"/>
                  <a:pt x="4233" y="893233"/>
                  <a:pt x="6350" y="755650"/>
                </a:cubicBezTo>
                <a:lnTo>
                  <a:pt x="1041400" y="0"/>
                </a:lnTo>
                <a:lnTo>
                  <a:pt x="1047750" y="349250"/>
                </a:lnTo>
                <a:lnTo>
                  <a:pt x="501650" y="895350"/>
                </a:lnTo>
                <a:lnTo>
                  <a:pt x="0" y="1168400"/>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MX" dirty="0"/>
          </a:p>
        </p:txBody>
      </p:sp>
      <p:sp>
        <p:nvSpPr>
          <p:cNvPr id="10" name="Forma libre: forma 9">
            <a:extLst>
              <a:ext uri="{FF2B5EF4-FFF2-40B4-BE49-F238E27FC236}">
                <a16:creationId xmlns:a16="http://schemas.microsoft.com/office/drawing/2014/main" id="{0CA36E3F-3650-4FA9-B503-8F69172AEB97}"/>
              </a:ext>
            </a:extLst>
          </p:cNvPr>
          <p:cNvSpPr/>
          <p:nvPr/>
        </p:nvSpPr>
        <p:spPr>
          <a:xfrm rot="21410182" flipV="1">
            <a:off x="275624" y="2639450"/>
            <a:ext cx="245971" cy="3104187"/>
          </a:xfrm>
          <a:custGeom>
            <a:avLst/>
            <a:gdLst>
              <a:gd name="connsiteX0" fmla="*/ 13252 w 1046921"/>
              <a:gd name="connsiteY0" fmla="*/ 662609 h 821635"/>
              <a:gd name="connsiteX1" fmla="*/ 0 w 1046921"/>
              <a:gd name="connsiteY1" fmla="*/ 0 h 821635"/>
              <a:gd name="connsiteX2" fmla="*/ 993913 w 1046921"/>
              <a:gd name="connsiteY2" fmla="*/ 410817 h 821635"/>
              <a:gd name="connsiteX3" fmla="*/ 1046921 w 1046921"/>
              <a:gd name="connsiteY3" fmla="*/ 821635 h 821635"/>
              <a:gd name="connsiteX4" fmla="*/ 13252 w 1046921"/>
              <a:gd name="connsiteY4" fmla="*/ 662609 h 8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921" h="821635">
                <a:moveTo>
                  <a:pt x="13252" y="662609"/>
                </a:moveTo>
                <a:lnTo>
                  <a:pt x="0" y="0"/>
                </a:lnTo>
                <a:lnTo>
                  <a:pt x="993913" y="410817"/>
                </a:lnTo>
                <a:lnTo>
                  <a:pt x="1046921" y="821635"/>
                </a:lnTo>
                <a:lnTo>
                  <a:pt x="13252" y="662609"/>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Forma libre: forma 3">
            <a:extLst>
              <a:ext uri="{FF2B5EF4-FFF2-40B4-BE49-F238E27FC236}">
                <a16:creationId xmlns:a16="http://schemas.microsoft.com/office/drawing/2014/main" id="{22F04A77-7BE6-4037-927E-C537D7303E57}"/>
              </a:ext>
            </a:extLst>
          </p:cNvPr>
          <p:cNvSpPr/>
          <p:nvPr/>
        </p:nvSpPr>
        <p:spPr>
          <a:xfrm rot="21132751">
            <a:off x="293636" y="5829191"/>
            <a:ext cx="2177594" cy="583449"/>
          </a:xfrm>
          <a:custGeom>
            <a:avLst/>
            <a:gdLst>
              <a:gd name="connsiteX0" fmla="*/ 0 w 653143"/>
              <a:gd name="connsiteY0" fmla="*/ 1197428 h 1197428"/>
              <a:gd name="connsiteX1" fmla="*/ 653143 w 653143"/>
              <a:gd name="connsiteY1" fmla="*/ 740228 h 1197428"/>
              <a:gd name="connsiteX2" fmla="*/ 130629 w 653143"/>
              <a:gd name="connsiteY2" fmla="*/ 0 h 1197428"/>
              <a:gd name="connsiteX3" fmla="*/ 0 w 653143"/>
              <a:gd name="connsiteY3" fmla="*/ 1197428 h 1197428"/>
            </a:gdLst>
            <a:ahLst/>
            <a:cxnLst>
              <a:cxn ang="0">
                <a:pos x="connsiteX0" y="connsiteY0"/>
              </a:cxn>
              <a:cxn ang="0">
                <a:pos x="connsiteX1" y="connsiteY1"/>
              </a:cxn>
              <a:cxn ang="0">
                <a:pos x="connsiteX2" y="connsiteY2"/>
              </a:cxn>
              <a:cxn ang="0">
                <a:pos x="connsiteX3" y="connsiteY3"/>
              </a:cxn>
            </a:cxnLst>
            <a:rect l="l" t="t" r="r" b="b"/>
            <a:pathLst>
              <a:path w="653143" h="1197428">
                <a:moveTo>
                  <a:pt x="0" y="1197428"/>
                </a:moveTo>
                <a:lnTo>
                  <a:pt x="653143" y="740228"/>
                </a:lnTo>
                <a:lnTo>
                  <a:pt x="130629" y="0"/>
                </a:lnTo>
                <a:lnTo>
                  <a:pt x="0" y="1197428"/>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Forma libre: forma 24">
            <a:extLst>
              <a:ext uri="{FF2B5EF4-FFF2-40B4-BE49-F238E27FC236}">
                <a16:creationId xmlns:a16="http://schemas.microsoft.com/office/drawing/2014/main" id="{DC254C3C-9362-44F4-B1C2-C1832A2DF088}"/>
              </a:ext>
            </a:extLst>
          </p:cNvPr>
          <p:cNvSpPr/>
          <p:nvPr/>
        </p:nvSpPr>
        <p:spPr>
          <a:xfrm rot="5400000" flipH="1">
            <a:off x="-732350" y="5047318"/>
            <a:ext cx="2593202" cy="427122"/>
          </a:xfrm>
          <a:custGeom>
            <a:avLst/>
            <a:gdLst>
              <a:gd name="connsiteX0" fmla="*/ 106018 w 1298713"/>
              <a:gd name="connsiteY0" fmla="*/ 0 h 768626"/>
              <a:gd name="connsiteX1" fmla="*/ 1298713 w 1298713"/>
              <a:gd name="connsiteY1" fmla="*/ 304800 h 768626"/>
              <a:gd name="connsiteX2" fmla="*/ 0 w 1298713"/>
              <a:gd name="connsiteY2" fmla="*/ 768626 h 768626"/>
              <a:gd name="connsiteX3" fmla="*/ 106018 w 1298713"/>
              <a:gd name="connsiteY3" fmla="*/ 0 h 768626"/>
            </a:gdLst>
            <a:ahLst/>
            <a:cxnLst>
              <a:cxn ang="0">
                <a:pos x="connsiteX0" y="connsiteY0"/>
              </a:cxn>
              <a:cxn ang="0">
                <a:pos x="connsiteX1" y="connsiteY1"/>
              </a:cxn>
              <a:cxn ang="0">
                <a:pos x="connsiteX2" y="connsiteY2"/>
              </a:cxn>
              <a:cxn ang="0">
                <a:pos x="connsiteX3" y="connsiteY3"/>
              </a:cxn>
            </a:cxnLst>
            <a:rect l="l" t="t" r="r" b="b"/>
            <a:pathLst>
              <a:path w="1298713" h="768626">
                <a:moveTo>
                  <a:pt x="106018" y="0"/>
                </a:moveTo>
                <a:lnTo>
                  <a:pt x="1298713" y="304800"/>
                </a:lnTo>
                <a:lnTo>
                  <a:pt x="0" y="768626"/>
                </a:lnTo>
                <a:lnTo>
                  <a:pt x="106018" y="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Forma libre: forma 11">
            <a:extLst>
              <a:ext uri="{FF2B5EF4-FFF2-40B4-BE49-F238E27FC236}">
                <a16:creationId xmlns:a16="http://schemas.microsoft.com/office/drawing/2014/main" id="{6F7EAEFE-8162-4A8A-BA65-9CD6AEF8B160}"/>
              </a:ext>
            </a:extLst>
          </p:cNvPr>
          <p:cNvSpPr/>
          <p:nvPr/>
        </p:nvSpPr>
        <p:spPr>
          <a:xfrm rot="16200000">
            <a:off x="1659299" y="4808817"/>
            <a:ext cx="696430" cy="2800895"/>
          </a:xfrm>
          <a:custGeom>
            <a:avLst/>
            <a:gdLst>
              <a:gd name="connsiteX0" fmla="*/ 0 w 1099931"/>
              <a:gd name="connsiteY0" fmla="*/ 0 h 728869"/>
              <a:gd name="connsiteX1" fmla="*/ 106018 w 1099931"/>
              <a:gd name="connsiteY1" fmla="*/ 715617 h 728869"/>
              <a:gd name="connsiteX2" fmla="*/ 1099931 w 1099931"/>
              <a:gd name="connsiteY2" fmla="*/ 728869 h 728869"/>
              <a:gd name="connsiteX3" fmla="*/ 0 w 1099931"/>
              <a:gd name="connsiteY3" fmla="*/ 0 h 728869"/>
            </a:gdLst>
            <a:ahLst/>
            <a:cxnLst>
              <a:cxn ang="0">
                <a:pos x="connsiteX0" y="connsiteY0"/>
              </a:cxn>
              <a:cxn ang="0">
                <a:pos x="connsiteX1" y="connsiteY1"/>
              </a:cxn>
              <a:cxn ang="0">
                <a:pos x="connsiteX2" y="connsiteY2"/>
              </a:cxn>
              <a:cxn ang="0">
                <a:pos x="connsiteX3" y="connsiteY3"/>
              </a:cxn>
            </a:cxnLst>
            <a:rect l="l" t="t" r="r" b="b"/>
            <a:pathLst>
              <a:path w="1099931" h="728869">
                <a:moveTo>
                  <a:pt x="0" y="0"/>
                </a:moveTo>
                <a:lnTo>
                  <a:pt x="106018" y="715617"/>
                </a:lnTo>
                <a:lnTo>
                  <a:pt x="1099931" y="728869"/>
                </a:lnTo>
                <a:lnTo>
                  <a:pt x="0" y="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62504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rma libre: forma 15">
            <a:extLst>
              <a:ext uri="{FF2B5EF4-FFF2-40B4-BE49-F238E27FC236}">
                <a16:creationId xmlns:a16="http://schemas.microsoft.com/office/drawing/2014/main" id="{1287CC0A-3ED2-4527-AC13-F7DE786F761A}"/>
              </a:ext>
            </a:extLst>
          </p:cNvPr>
          <p:cNvSpPr/>
          <p:nvPr/>
        </p:nvSpPr>
        <p:spPr>
          <a:xfrm rot="16429287">
            <a:off x="10768464" y="-668131"/>
            <a:ext cx="437577" cy="1889219"/>
          </a:xfrm>
          <a:custGeom>
            <a:avLst/>
            <a:gdLst>
              <a:gd name="connsiteX0" fmla="*/ 869950 w 869950"/>
              <a:gd name="connsiteY0" fmla="*/ 571500 h 571500"/>
              <a:gd name="connsiteX1" fmla="*/ 101600 w 869950"/>
              <a:gd name="connsiteY1" fmla="*/ 495300 h 571500"/>
              <a:gd name="connsiteX2" fmla="*/ 0 w 869950"/>
              <a:gd name="connsiteY2" fmla="*/ 184150 h 571500"/>
              <a:gd name="connsiteX3" fmla="*/ 425450 w 869950"/>
              <a:gd name="connsiteY3" fmla="*/ 0 h 571500"/>
              <a:gd name="connsiteX4" fmla="*/ 869950 w 869950"/>
              <a:gd name="connsiteY4" fmla="*/ 57150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950" h="571500">
                <a:moveTo>
                  <a:pt x="869950" y="571500"/>
                </a:moveTo>
                <a:lnTo>
                  <a:pt x="101600" y="495300"/>
                </a:lnTo>
                <a:lnTo>
                  <a:pt x="0" y="184150"/>
                </a:lnTo>
                <a:lnTo>
                  <a:pt x="425450" y="0"/>
                </a:lnTo>
                <a:lnTo>
                  <a:pt x="869950" y="57150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Forma libre: forma 19">
            <a:extLst>
              <a:ext uri="{FF2B5EF4-FFF2-40B4-BE49-F238E27FC236}">
                <a16:creationId xmlns:a16="http://schemas.microsoft.com/office/drawing/2014/main" id="{4ACAA7AA-F591-4318-A9A7-7B72AC85468B}"/>
              </a:ext>
            </a:extLst>
          </p:cNvPr>
          <p:cNvSpPr/>
          <p:nvPr/>
        </p:nvSpPr>
        <p:spPr>
          <a:xfrm rot="207874">
            <a:off x="11307236" y="115877"/>
            <a:ext cx="612783" cy="1755904"/>
          </a:xfrm>
          <a:custGeom>
            <a:avLst/>
            <a:gdLst>
              <a:gd name="connsiteX0" fmla="*/ 596900 w 596900"/>
              <a:gd name="connsiteY0" fmla="*/ 1295400 h 1295400"/>
              <a:gd name="connsiteX1" fmla="*/ 558800 w 596900"/>
              <a:gd name="connsiteY1" fmla="*/ 0 h 1295400"/>
              <a:gd name="connsiteX2" fmla="*/ 0 w 596900"/>
              <a:gd name="connsiteY2" fmla="*/ 546100 h 1295400"/>
              <a:gd name="connsiteX3" fmla="*/ 596900 w 5969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596900" h="1295400">
                <a:moveTo>
                  <a:pt x="596900" y="1295400"/>
                </a:moveTo>
                <a:lnTo>
                  <a:pt x="558800" y="0"/>
                </a:lnTo>
                <a:lnTo>
                  <a:pt x="0" y="546100"/>
                </a:lnTo>
                <a:lnTo>
                  <a:pt x="596900" y="129540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Forma libre: forma 22">
            <a:extLst>
              <a:ext uri="{FF2B5EF4-FFF2-40B4-BE49-F238E27FC236}">
                <a16:creationId xmlns:a16="http://schemas.microsoft.com/office/drawing/2014/main" id="{D44745E9-924F-490F-9221-F28F2FBD4573}"/>
              </a:ext>
            </a:extLst>
          </p:cNvPr>
          <p:cNvSpPr/>
          <p:nvPr/>
        </p:nvSpPr>
        <p:spPr>
          <a:xfrm rot="19903500">
            <a:off x="11248125" y="1007883"/>
            <a:ext cx="731004" cy="2666624"/>
          </a:xfrm>
          <a:custGeom>
            <a:avLst/>
            <a:gdLst>
              <a:gd name="connsiteX0" fmla="*/ 0 w 1028700"/>
              <a:gd name="connsiteY0" fmla="*/ 1422400 h 1422400"/>
              <a:gd name="connsiteX1" fmla="*/ 1003300 w 1028700"/>
              <a:gd name="connsiteY1" fmla="*/ 673100 h 1422400"/>
              <a:gd name="connsiteX2" fmla="*/ 1028700 w 1028700"/>
              <a:gd name="connsiteY2" fmla="*/ 0 h 1422400"/>
              <a:gd name="connsiteX3" fmla="*/ 0 w 10287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028700" h="1422400">
                <a:moveTo>
                  <a:pt x="0" y="1422400"/>
                </a:moveTo>
                <a:lnTo>
                  <a:pt x="1003300" y="673100"/>
                </a:lnTo>
                <a:lnTo>
                  <a:pt x="1028700" y="0"/>
                </a:lnTo>
                <a:lnTo>
                  <a:pt x="0" y="1422400"/>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Forma libre: forma 23">
            <a:extLst>
              <a:ext uri="{FF2B5EF4-FFF2-40B4-BE49-F238E27FC236}">
                <a16:creationId xmlns:a16="http://schemas.microsoft.com/office/drawing/2014/main" id="{B85750B4-D8DE-4482-8D06-ADADDDAB08A3}"/>
              </a:ext>
            </a:extLst>
          </p:cNvPr>
          <p:cNvSpPr/>
          <p:nvPr/>
        </p:nvSpPr>
        <p:spPr>
          <a:xfrm rot="6668247" flipH="1">
            <a:off x="9230508" y="-614097"/>
            <a:ext cx="554584" cy="1983363"/>
          </a:xfrm>
          <a:custGeom>
            <a:avLst/>
            <a:gdLst>
              <a:gd name="connsiteX0" fmla="*/ 0 w 1047750"/>
              <a:gd name="connsiteY0" fmla="*/ 1168400 h 1168400"/>
              <a:gd name="connsiteX1" fmla="*/ 6350 w 1047750"/>
              <a:gd name="connsiteY1" fmla="*/ 755650 h 1168400"/>
              <a:gd name="connsiteX2" fmla="*/ 1041400 w 1047750"/>
              <a:gd name="connsiteY2" fmla="*/ 0 h 1168400"/>
              <a:gd name="connsiteX3" fmla="*/ 1047750 w 1047750"/>
              <a:gd name="connsiteY3" fmla="*/ 349250 h 1168400"/>
              <a:gd name="connsiteX4" fmla="*/ 501650 w 1047750"/>
              <a:gd name="connsiteY4" fmla="*/ 895350 h 1168400"/>
              <a:gd name="connsiteX5" fmla="*/ 0 w 1047750"/>
              <a:gd name="connsiteY5"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0" h="1168400">
                <a:moveTo>
                  <a:pt x="0" y="1168400"/>
                </a:moveTo>
                <a:cubicBezTo>
                  <a:pt x="2117" y="1030817"/>
                  <a:pt x="4233" y="893233"/>
                  <a:pt x="6350" y="755650"/>
                </a:cubicBezTo>
                <a:lnTo>
                  <a:pt x="1041400" y="0"/>
                </a:lnTo>
                <a:lnTo>
                  <a:pt x="1047750" y="349250"/>
                </a:lnTo>
                <a:lnTo>
                  <a:pt x="501650" y="895350"/>
                </a:lnTo>
                <a:lnTo>
                  <a:pt x="0" y="1168400"/>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MX" dirty="0"/>
          </a:p>
        </p:txBody>
      </p:sp>
      <p:sp>
        <p:nvSpPr>
          <p:cNvPr id="10" name="Forma libre: forma 9">
            <a:extLst>
              <a:ext uri="{FF2B5EF4-FFF2-40B4-BE49-F238E27FC236}">
                <a16:creationId xmlns:a16="http://schemas.microsoft.com/office/drawing/2014/main" id="{0CA36E3F-3650-4FA9-B503-8F69172AEB97}"/>
              </a:ext>
            </a:extLst>
          </p:cNvPr>
          <p:cNvSpPr/>
          <p:nvPr/>
        </p:nvSpPr>
        <p:spPr>
          <a:xfrm rot="21410182" flipV="1">
            <a:off x="275624" y="2639450"/>
            <a:ext cx="245971" cy="3104187"/>
          </a:xfrm>
          <a:custGeom>
            <a:avLst/>
            <a:gdLst>
              <a:gd name="connsiteX0" fmla="*/ 13252 w 1046921"/>
              <a:gd name="connsiteY0" fmla="*/ 662609 h 821635"/>
              <a:gd name="connsiteX1" fmla="*/ 0 w 1046921"/>
              <a:gd name="connsiteY1" fmla="*/ 0 h 821635"/>
              <a:gd name="connsiteX2" fmla="*/ 993913 w 1046921"/>
              <a:gd name="connsiteY2" fmla="*/ 410817 h 821635"/>
              <a:gd name="connsiteX3" fmla="*/ 1046921 w 1046921"/>
              <a:gd name="connsiteY3" fmla="*/ 821635 h 821635"/>
              <a:gd name="connsiteX4" fmla="*/ 13252 w 1046921"/>
              <a:gd name="connsiteY4" fmla="*/ 662609 h 8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921" h="821635">
                <a:moveTo>
                  <a:pt x="13252" y="662609"/>
                </a:moveTo>
                <a:lnTo>
                  <a:pt x="0" y="0"/>
                </a:lnTo>
                <a:lnTo>
                  <a:pt x="993913" y="410817"/>
                </a:lnTo>
                <a:lnTo>
                  <a:pt x="1046921" y="821635"/>
                </a:lnTo>
                <a:lnTo>
                  <a:pt x="13252" y="662609"/>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Forma libre: forma 3">
            <a:extLst>
              <a:ext uri="{FF2B5EF4-FFF2-40B4-BE49-F238E27FC236}">
                <a16:creationId xmlns:a16="http://schemas.microsoft.com/office/drawing/2014/main" id="{22F04A77-7BE6-4037-927E-C537D7303E57}"/>
              </a:ext>
            </a:extLst>
          </p:cNvPr>
          <p:cNvSpPr/>
          <p:nvPr/>
        </p:nvSpPr>
        <p:spPr>
          <a:xfrm rot="21132751">
            <a:off x="293636" y="5829191"/>
            <a:ext cx="2177594" cy="583449"/>
          </a:xfrm>
          <a:custGeom>
            <a:avLst/>
            <a:gdLst>
              <a:gd name="connsiteX0" fmla="*/ 0 w 653143"/>
              <a:gd name="connsiteY0" fmla="*/ 1197428 h 1197428"/>
              <a:gd name="connsiteX1" fmla="*/ 653143 w 653143"/>
              <a:gd name="connsiteY1" fmla="*/ 740228 h 1197428"/>
              <a:gd name="connsiteX2" fmla="*/ 130629 w 653143"/>
              <a:gd name="connsiteY2" fmla="*/ 0 h 1197428"/>
              <a:gd name="connsiteX3" fmla="*/ 0 w 653143"/>
              <a:gd name="connsiteY3" fmla="*/ 1197428 h 1197428"/>
            </a:gdLst>
            <a:ahLst/>
            <a:cxnLst>
              <a:cxn ang="0">
                <a:pos x="connsiteX0" y="connsiteY0"/>
              </a:cxn>
              <a:cxn ang="0">
                <a:pos x="connsiteX1" y="connsiteY1"/>
              </a:cxn>
              <a:cxn ang="0">
                <a:pos x="connsiteX2" y="connsiteY2"/>
              </a:cxn>
              <a:cxn ang="0">
                <a:pos x="connsiteX3" y="connsiteY3"/>
              </a:cxn>
            </a:cxnLst>
            <a:rect l="l" t="t" r="r" b="b"/>
            <a:pathLst>
              <a:path w="653143" h="1197428">
                <a:moveTo>
                  <a:pt x="0" y="1197428"/>
                </a:moveTo>
                <a:lnTo>
                  <a:pt x="653143" y="740228"/>
                </a:lnTo>
                <a:lnTo>
                  <a:pt x="130629" y="0"/>
                </a:lnTo>
                <a:lnTo>
                  <a:pt x="0" y="1197428"/>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Forma libre: forma 24">
            <a:extLst>
              <a:ext uri="{FF2B5EF4-FFF2-40B4-BE49-F238E27FC236}">
                <a16:creationId xmlns:a16="http://schemas.microsoft.com/office/drawing/2014/main" id="{DC254C3C-9362-44F4-B1C2-C1832A2DF088}"/>
              </a:ext>
            </a:extLst>
          </p:cNvPr>
          <p:cNvSpPr/>
          <p:nvPr/>
        </p:nvSpPr>
        <p:spPr>
          <a:xfrm rot="5400000" flipH="1">
            <a:off x="-732350" y="5047318"/>
            <a:ext cx="2593202" cy="427122"/>
          </a:xfrm>
          <a:custGeom>
            <a:avLst/>
            <a:gdLst>
              <a:gd name="connsiteX0" fmla="*/ 106018 w 1298713"/>
              <a:gd name="connsiteY0" fmla="*/ 0 h 768626"/>
              <a:gd name="connsiteX1" fmla="*/ 1298713 w 1298713"/>
              <a:gd name="connsiteY1" fmla="*/ 304800 h 768626"/>
              <a:gd name="connsiteX2" fmla="*/ 0 w 1298713"/>
              <a:gd name="connsiteY2" fmla="*/ 768626 h 768626"/>
              <a:gd name="connsiteX3" fmla="*/ 106018 w 1298713"/>
              <a:gd name="connsiteY3" fmla="*/ 0 h 768626"/>
            </a:gdLst>
            <a:ahLst/>
            <a:cxnLst>
              <a:cxn ang="0">
                <a:pos x="connsiteX0" y="connsiteY0"/>
              </a:cxn>
              <a:cxn ang="0">
                <a:pos x="connsiteX1" y="connsiteY1"/>
              </a:cxn>
              <a:cxn ang="0">
                <a:pos x="connsiteX2" y="connsiteY2"/>
              </a:cxn>
              <a:cxn ang="0">
                <a:pos x="connsiteX3" y="connsiteY3"/>
              </a:cxn>
            </a:cxnLst>
            <a:rect l="l" t="t" r="r" b="b"/>
            <a:pathLst>
              <a:path w="1298713" h="768626">
                <a:moveTo>
                  <a:pt x="106018" y="0"/>
                </a:moveTo>
                <a:lnTo>
                  <a:pt x="1298713" y="304800"/>
                </a:lnTo>
                <a:lnTo>
                  <a:pt x="0" y="768626"/>
                </a:lnTo>
                <a:lnTo>
                  <a:pt x="106018" y="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Forma libre: forma 11">
            <a:extLst>
              <a:ext uri="{FF2B5EF4-FFF2-40B4-BE49-F238E27FC236}">
                <a16:creationId xmlns:a16="http://schemas.microsoft.com/office/drawing/2014/main" id="{6F7EAEFE-8162-4A8A-BA65-9CD6AEF8B160}"/>
              </a:ext>
            </a:extLst>
          </p:cNvPr>
          <p:cNvSpPr/>
          <p:nvPr/>
        </p:nvSpPr>
        <p:spPr>
          <a:xfrm rot="16200000">
            <a:off x="1659299" y="4808817"/>
            <a:ext cx="696430" cy="2800895"/>
          </a:xfrm>
          <a:custGeom>
            <a:avLst/>
            <a:gdLst>
              <a:gd name="connsiteX0" fmla="*/ 0 w 1099931"/>
              <a:gd name="connsiteY0" fmla="*/ 0 h 728869"/>
              <a:gd name="connsiteX1" fmla="*/ 106018 w 1099931"/>
              <a:gd name="connsiteY1" fmla="*/ 715617 h 728869"/>
              <a:gd name="connsiteX2" fmla="*/ 1099931 w 1099931"/>
              <a:gd name="connsiteY2" fmla="*/ 728869 h 728869"/>
              <a:gd name="connsiteX3" fmla="*/ 0 w 1099931"/>
              <a:gd name="connsiteY3" fmla="*/ 0 h 728869"/>
            </a:gdLst>
            <a:ahLst/>
            <a:cxnLst>
              <a:cxn ang="0">
                <a:pos x="connsiteX0" y="connsiteY0"/>
              </a:cxn>
              <a:cxn ang="0">
                <a:pos x="connsiteX1" y="connsiteY1"/>
              </a:cxn>
              <a:cxn ang="0">
                <a:pos x="connsiteX2" y="connsiteY2"/>
              </a:cxn>
              <a:cxn ang="0">
                <a:pos x="connsiteX3" y="connsiteY3"/>
              </a:cxn>
            </a:cxnLst>
            <a:rect l="l" t="t" r="r" b="b"/>
            <a:pathLst>
              <a:path w="1099931" h="728869">
                <a:moveTo>
                  <a:pt x="0" y="0"/>
                </a:moveTo>
                <a:lnTo>
                  <a:pt x="106018" y="715617"/>
                </a:lnTo>
                <a:lnTo>
                  <a:pt x="1099931" y="728869"/>
                </a:lnTo>
                <a:lnTo>
                  <a:pt x="0" y="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23635197-49ED-4B85-A604-D43AD92F4A48}"/>
              </a:ext>
            </a:extLst>
          </p:cNvPr>
          <p:cNvSpPr txBox="1"/>
          <p:nvPr/>
        </p:nvSpPr>
        <p:spPr>
          <a:xfrm>
            <a:off x="5409466" y="490625"/>
            <a:ext cx="1373068" cy="369332"/>
          </a:xfrm>
          <a:prstGeom prst="rect">
            <a:avLst/>
          </a:prstGeom>
          <a:noFill/>
        </p:spPr>
        <p:txBody>
          <a:bodyPr wrap="none" rtlCol="0">
            <a:spAutoFit/>
          </a:bodyPr>
          <a:lstStyle/>
          <a:p>
            <a:r>
              <a:rPr lang="es-ES" dirty="0"/>
              <a:t>Introducción</a:t>
            </a:r>
            <a:endParaRPr lang="es-CO" dirty="0"/>
          </a:p>
        </p:txBody>
      </p:sp>
      <p:sp>
        <p:nvSpPr>
          <p:cNvPr id="5" name="CuadroTexto 4">
            <a:extLst>
              <a:ext uri="{FF2B5EF4-FFF2-40B4-BE49-F238E27FC236}">
                <a16:creationId xmlns:a16="http://schemas.microsoft.com/office/drawing/2014/main" id="{8FB83B80-047C-4958-87AC-5638EBBCF6CC}"/>
              </a:ext>
            </a:extLst>
          </p:cNvPr>
          <p:cNvSpPr txBox="1"/>
          <p:nvPr/>
        </p:nvSpPr>
        <p:spPr>
          <a:xfrm>
            <a:off x="2007514" y="1593907"/>
            <a:ext cx="8525239" cy="2056332"/>
          </a:xfrm>
          <a:prstGeom prst="rect">
            <a:avLst/>
          </a:prstGeom>
          <a:noFill/>
        </p:spPr>
        <p:txBody>
          <a:bodyPr wrap="square" rtlCol="0">
            <a:spAutoFit/>
          </a:bodyPr>
          <a:lstStyle/>
          <a:p>
            <a:pPr algn="just">
              <a:lnSpc>
                <a:spcPct val="107000"/>
              </a:lnSpc>
              <a:spcAft>
                <a:spcPts val="800"/>
              </a:spcAft>
            </a:pPr>
            <a:r>
              <a:rPr lang="es-CO" sz="1800" dirty="0">
                <a:effectLst/>
                <a:latin typeface="Times New Roman" panose="02020603050405020304" pitchFamily="18" charset="0"/>
                <a:ea typeface="Calibri" panose="020F0502020204030204" pitchFamily="34" charset="0"/>
                <a:cs typeface="Times New Roman" panose="02020603050405020304" pitchFamily="18" charset="0"/>
              </a:rPr>
              <a:t>Mediante este documento se busca analizar los datos de China desde el primero de mayo hasta el 31 del mismo, con el objetivo de analizar el comportamiento de los datos obtenidos durante este periodo y con ayuda de la búsqueda predictiva responder a la siguiente pregunta: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dirty="0">
                <a:effectLst/>
                <a:latin typeface="Times New Roman" panose="02020603050405020304" pitchFamily="18" charset="0"/>
                <a:ea typeface="Calibri" panose="020F0502020204030204" pitchFamily="34" charset="0"/>
                <a:cs typeface="Times New Roman" panose="02020603050405020304" pitchFamily="18" charset="0"/>
              </a:rPr>
              <a:t>¿Qué pasará al finalizar las dos siguientes semanas, en cuanto al volumen de contagiados?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272900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rma libre: forma 15">
            <a:extLst>
              <a:ext uri="{FF2B5EF4-FFF2-40B4-BE49-F238E27FC236}">
                <a16:creationId xmlns:a16="http://schemas.microsoft.com/office/drawing/2014/main" id="{1287CC0A-3ED2-4527-AC13-F7DE786F761A}"/>
              </a:ext>
            </a:extLst>
          </p:cNvPr>
          <p:cNvSpPr/>
          <p:nvPr/>
        </p:nvSpPr>
        <p:spPr>
          <a:xfrm rot="16429287">
            <a:off x="10768464" y="-668131"/>
            <a:ext cx="437577" cy="1889219"/>
          </a:xfrm>
          <a:custGeom>
            <a:avLst/>
            <a:gdLst>
              <a:gd name="connsiteX0" fmla="*/ 869950 w 869950"/>
              <a:gd name="connsiteY0" fmla="*/ 571500 h 571500"/>
              <a:gd name="connsiteX1" fmla="*/ 101600 w 869950"/>
              <a:gd name="connsiteY1" fmla="*/ 495300 h 571500"/>
              <a:gd name="connsiteX2" fmla="*/ 0 w 869950"/>
              <a:gd name="connsiteY2" fmla="*/ 184150 h 571500"/>
              <a:gd name="connsiteX3" fmla="*/ 425450 w 869950"/>
              <a:gd name="connsiteY3" fmla="*/ 0 h 571500"/>
              <a:gd name="connsiteX4" fmla="*/ 869950 w 869950"/>
              <a:gd name="connsiteY4" fmla="*/ 57150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950" h="571500">
                <a:moveTo>
                  <a:pt x="869950" y="571500"/>
                </a:moveTo>
                <a:lnTo>
                  <a:pt x="101600" y="495300"/>
                </a:lnTo>
                <a:lnTo>
                  <a:pt x="0" y="184150"/>
                </a:lnTo>
                <a:lnTo>
                  <a:pt x="425450" y="0"/>
                </a:lnTo>
                <a:lnTo>
                  <a:pt x="869950" y="57150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Forma libre: forma 19">
            <a:extLst>
              <a:ext uri="{FF2B5EF4-FFF2-40B4-BE49-F238E27FC236}">
                <a16:creationId xmlns:a16="http://schemas.microsoft.com/office/drawing/2014/main" id="{4ACAA7AA-F591-4318-A9A7-7B72AC85468B}"/>
              </a:ext>
            </a:extLst>
          </p:cNvPr>
          <p:cNvSpPr/>
          <p:nvPr/>
        </p:nvSpPr>
        <p:spPr>
          <a:xfrm rot="207874">
            <a:off x="11307236" y="115877"/>
            <a:ext cx="612783" cy="1755904"/>
          </a:xfrm>
          <a:custGeom>
            <a:avLst/>
            <a:gdLst>
              <a:gd name="connsiteX0" fmla="*/ 596900 w 596900"/>
              <a:gd name="connsiteY0" fmla="*/ 1295400 h 1295400"/>
              <a:gd name="connsiteX1" fmla="*/ 558800 w 596900"/>
              <a:gd name="connsiteY1" fmla="*/ 0 h 1295400"/>
              <a:gd name="connsiteX2" fmla="*/ 0 w 596900"/>
              <a:gd name="connsiteY2" fmla="*/ 546100 h 1295400"/>
              <a:gd name="connsiteX3" fmla="*/ 596900 w 5969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596900" h="1295400">
                <a:moveTo>
                  <a:pt x="596900" y="1295400"/>
                </a:moveTo>
                <a:lnTo>
                  <a:pt x="558800" y="0"/>
                </a:lnTo>
                <a:lnTo>
                  <a:pt x="0" y="546100"/>
                </a:lnTo>
                <a:lnTo>
                  <a:pt x="596900" y="129540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Forma libre: forma 22">
            <a:extLst>
              <a:ext uri="{FF2B5EF4-FFF2-40B4-BE49-F238E27FC236}">
                <a16:creationId xmlns:a16="http://schemas.microsoft.com/office/drawing/2014/main" id="{D44745E9-924F-490F-9221-F28F2FBD4573}"/>
              </a:ext>
            </a:extLst>
          </p:cNvPr>
          <p:cNvSpPr/>
          <p:nvPr/>
        </p:nvSpPr>
        <p:spPr>
          <a:xfrm rot="19903500">
            <a:off x="11248125" y="1007883"/>
            <a:ext cx="731004" cy="2666624"/>
          </a:xfrm>
          <a:custGeom>
            <a:avLst/>
            <a:gdLst>
              <a:gd name="connsiteX0" fmla="*/ 0 w 1028700"/>
              <a:gd name="connsiteY0" fmla="*/ 1422400 h 1422400"/>
              <a:gd name="connsiteX1" fmla="*/ 1003300 w 1028700"/>
              <a:gd name="connsiteY1" fmla="*/ 673100 h 1422400"/>
              <a:gd name="connsiteX2" fmla="*/ 1028700 w 1028700"/>
              <a:gd name="connsiteY2" fmla="*/ 0 h 1422400"/>
              <a:gd name="connsiteX3" fmla="*/ 0 w 10287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028700" h="1422400">
                <a:moveTo>
                  <a:pt x="0" y="1422400"/>
                </a:moveTo>
                <a:lnTo>
                  <a:pt x="1003300" y="673100"/>
                </a:lnTo>
                <a:lnTo>
                  <a:pt x="1028700" y="0"/>
                </a:lnTo>
                <a:lnTo>
                  <a:pt x="0" y="1422400"/>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Forma libre: forma 23">
            <a:extLst>
              <a:ext uri="{FF2B5EF4-FFF2-40B4-BE49-F238E27FC236}">
                <a16:creationId xmlns:a16="http://schemas.microsoft.com/office/drawing/2014/main" id="{B85750B4-D8DE-4482-8D06-ADADDDAB08A3}"/>
              </a:ext>
            </a:extLst>
          </p:cNvPr>
          <p:cNvSpPr/>
          <p:nvPr/>
        </p:nvSpPr>
        <p:spPr>
          <a:xfrm rot="6668247" flipH="1">
            <a:off x="9230508" y="-614097"/>
            <a:ext cx="554584" cy="1983363"/>
          </a:xfrm>
          <a:custGeom>
            <a:avLst/>
            <a:gdLst>
              <a:gd name="connsiteX0" fmla="*/ 0 w 1047750"/>
              <a:gd name="connsiteY0" fmla="*/ 1168400 h 1168400"/>
              <a:gd name="connsiteX1" fmla="*/ 6350 w 1047750"/>
              <a:gd name="connsiteY1" fmla="*/ 755650 h 1168400"/>
              <a:gd name="connsiteX2" fmla="*/ 1041400 w 1047750"/>
              <a:gd name="connsiteY2" fmla="*/ 0 h 1168400"/>
              <a:gd name="connsiteX3" fmla="*/ 1047750 w 1047750"/>
              <a:gd name="connsiteY3" fmla="*/ 349250 h 1168400"/>
              <a:gd name="connsiteX4" fmla="*/ 501650 w 1047750"/>
              <a:gd name="connsiteY4" fmla="*/ 895350 h 1168400"/>
              <a:gd name="connsiteX5" fmla="*/ 0 w 1047750"/>
              <a:gd name="connsiteY5"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0" h="1168400">
                <a:moveTo>
                  <a:pt x="0" y="1168400"/>
                </a:moveTo>
                <a:cubicBezTo>
                  <a:pt x="2117" y="1030817"/>
                  <a:pt x="4233" y="893233"/>
                  <a:pt x="6350" y="755650"/>
                </a:cubicBezTo>
                <a:lnTo>
                  <a:pt x="1041400" y="0"/>
                </a:lnTo>
                <a:lnTo>
                  <a:pt x="1047750" y="349250"/>
                </a:lnTo>
                <a:lnTo>
                  <a:pt x="501650" y="895350"/>
                </a:lnTo>
                <a:lnTo>
                  <a:pt x="0" y="1168400"/>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MX" dirty="0"/>
          </a:p>
        </p:txBody>
      </p:sp>
      <p:sp>
        <p:nvSpPr>
          <p:cNvPr id="10" name="Forma libre: forma 9">
            <a:extLst>
              <a:ext uri="{FF2B5EF4-FFF2-40B4-BE49-F238E27FC236}">
                <a16:creationId xmlns:a16="http://schemas.microsoft.com/office/drawing/2014/main" id="{0CA36E3F-3650-4FA9-B503-8F69172AEB97}"/>
              </a:ext>
            </a:extLst>
          </p:cNvPr>
          <p:cNvSpPr/>
          <p:nvPr/>
        </p:nvSpPr>
        <p:spPr>
          <a:xfrm rot="21410182" flipV="1">
            <a:off x="275624" y="2639450"/>
            <a:ext cx="245971" cy="3104187"/>
          </a:xfrm>
          <a:custGeom>
            <a:avLst/>
            <a:gdLst>
              <a:gd name="connsiteX0" fmla="*/ 13252 w 1046921"/>
              <a:gd name="connsiteY0" fmla="*/ 662609 h 821635"/>
              <a:gd name="connsiteX1" fmla="*/ 0 w 1046921"/>
              <a:gd name="connsiteY1" fmla="*/ 0 h 821635"/>
              <a:gd name="connsiteX2" fmla="*/ 993913 w 1046921"/>
              <a:gd name="connsiteY2" fmla="*/ 410817 h 821635"/>
              <a:gd name="connsiteX3" fmla="*/ 1046921 w 1046921"/>
              <a:gd name="connsiteY3" fmla="*/ 821635 h 821635"/>
              <a:gd name="connsiteX4" fmla="*/ 13252 w 1046921"/>
              <a:gd name="connsiteY4" fmla="*/ 662609 h 8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921" h="821635">
                <a:moveTo>
                  <a:pt x="13252" y="662609"/>
                </a:moveTo>
                <a:lnTo>
                  <a:pt x="0" y="0"/>
                </a:lnTo>
                <a:lnTo>
                  <a:pt x="993913" y="410817"/>
                </a:lnTo>
                <a:lnTo>
                  <a:pt x="1046921" y="821635"/>
                </a:lnTo>
                <a:lnTo>
                  <a:pt x="13252" y="662609"/>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Forma libre: forma 3">
            <a:extLst>
              <a:ext uri="{FF2B5EF4-FFF2-40B4-BE49-F238E27FC236}">
                <a16:creationId xmlns:a16="http://schemas.microsoft.com/office/drawing/2014/main" id="{22F04A77-7BE6-4037-927E-C537D7303E57}"/>
              </a:ext>
            </a:extLst>
          </p:cNvPr>
          <p:cNvSpPr/>
          <p:nvPr/>
        </p:nvSpPr>
        <p:spPr>
          <a:xfrm rot="21132751">
            <a:off x="293636" y="5829191"/>
            <a:ext cx="2177594" cy="583449"/>
          </a:xfrm>
          <a:custGeom>
            <a:avLst/>
            <a:gdLst>
              <a:gd name="connsiteX0" fmla="*/ 0 w 653143"/>
              <a:gd name="connsiteY0" fmla="*/ 1197428 h 1197428"/>
              <a:gd name="connsiteX1" fmla="*/ 653143 w 653143"/>
              <a:gd name="connsiteY1" fmla="*/ 740228 h 1197428"/>
              <a:gd name="connsiteX2" fmla="*/ 130629 w 653143"/>
              <a:gd name="connsiteY2" fmla="*/ 0 h 1197428"/>
              <a:gd name="connsiteX3" fmla="*/ 0 w 653143"/>
              <a:gd name="connsiteY3" fmla="*/ 1197428 h 1197428"/>
            </a:gdLst>
            <a:ahLst/>
            <a:cxnLst>
              <a:cxn ang="0">
                <a:pos x="connsiteX0" y="connsiteY0"/>
              </a:cxn>
              <a:cxn ang="0">
                <a:pos x="connsiteX1" y="connsiteY1"/>
              </a:cxn>
              <a:cxn ang="0">
                <a:pos x="connsiteX2" y="connsiteY2"/>
              </a:cxn>
              <a:cxn ang="0">
                <a:pos x="connsiteX3" y="connsiteY3"/>
              </a:cxn>
            </a:cxnLst>
            <a:rect l="l" t="t" r="r" b="b"/>
            <a:pathLst>
              <a:path w="653143" h="1197428">
                <a:moveTo>
                  <a:pt x="0" y="1197428"/>
                </a:moveTo>
                <a:lnTo>
                  <a:pt x="653143" y="740228"/>
                </a:lnTo>
                <a:lnTo>
                  <a:pt x="130629" y="0"/>
                </a:lnTo>
                <a:lnTo>
                  <a:pt x="0" y="1197428"/>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Forma libre: forma 24">
            <a:extLst>
              <a:ext uri="{FF2B5EF4-FFF2-40B4-BE49-F238E27FC236}">
                <a16:creationId xmlns:a16="http://schemas.microsoft.com/office/drawing/2014/main" id="{DC254C3C-9362-44F4-B1C2-C1832A2DF088}"/>
              </a:ext>
            </a:extLst>
          </p:cNvPr>
          <p:cNvSpPr/>
          <p:nvPr/>
        </p:nvSpPr>
        <p:spPr>
          <a:xfrm rot="5400000" flipH="1">
            <a:off x="-732350" y="5047318"/>
            <a:ext cx="2593202" cy="427122"/>
          </a:xfrm>
          <a:custGeom>
            <a:avLst/>
            <a:gdLst>
              <a:gd name="connsiteX0" fmla="*/ 106018 w 1298713"/>
              <a:gd name="connsiteY0" fmla="*/ 0 h 768626"/>
              <a:gd name="connsiteX1" fmla="*/ 1298713 w 1298713"/>
              <a:gd name="connsiteY1" fmla="*/ 304800 h 768626"/>
              <a:gd name="connsiteX2" fmla="*/ 0 w 1298713"/>
              <a:gd name="connsiteY2" fmla="*/ 768626 h 768626"/>
              <a:gd name="connsiteX3" fmla="*/ 106018 w 1298713"/>
              <a:gd name="connsiteY3" fmla="*/ 0 h 768626"/>
            </a:gdLst>
            <a:ahLst/>
            <a:cxnLst>
              <a:cxn ang="0">
                <a:pos x="connsiteX0" y="connsiteY0"/>
              </a:cxn>
              <a:cxn ang="0">
                <a:pos x="connsiteX1" y="connsiteY1"/>
              </a:cxn>
              <a:cxn ang="0">
                <a:pos x="connsiteX2" y="connsiteY2"/>
              </a:cxn>
              <a:cxn ang="0">
                <a:pos x="connsiteX3" y="connsiteY3"/>
              </a:cxn>
            </a:cxnLst>
            <a:rect l="l" t="t" r="r" b="b"/>
            <a:pathLst>
              <a:path w="1298713" h="768626">
                <a:moveTo>
                  <a:pt x="106018" y="0"/>
                </a:moveTo>
                <a:lnTo>
                  <a:pt x="1298713" y="304800"/>
                </a:lnTo>
                <a:lnTo>
                  <a:pt x="0" y="768626"/>
                </a:lnTo>
                <a:lnTo>
                  <a:pt x="106018" y="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Forma libre: forma 11">
            <a:extLst>
              <a:ext uri="{FF2B5EF4-FFF2-40B4-BE49-F238E27FC236}">
                <a16:creationId xmlns:a16="http://schemas.microsoft.com/office/drawing/2014/main" id="{6F7EAEFE-8162-4A8A-BA65-9CD6AEF8B160}"/>
              </a:ext>
            </a:extLst>
          </p:cNvPr>
          <p:cNvSpPr/>
          <p:nvPr/>
        </p:nvSpPr>
        <p:spPr>
          <a:xfrm rot="16200000">
            <a:off x="1659299" y="4808817"/>
            <a:ext cx="696430" cy="2800895"/>
          </a:xfrm>
          <a:custGeom>
            <a:avLst/>
            <a:gdLst>
              <a:gd name="connsiteX0" fmla="*/ 0 w 1099931"/>
              <a:gd name="connsiteY0" fmla="*/ 0 h 728869"/>
              <a:gd name="connsiteX1" fmla="*/ 106018 w 1099931"/>
              <a:gd name="connsiteY1" fmla="*/ 715617 h 728869"/>
              <a:gd name="connsiteX2" fmla="*/ 1099931 w 1099931"/>
              <a:gd name="connsiteY2" fmla="*/ 728869 h 728869"/>
              <a:gd name="connsiteX3" fmla="*/ 0 w 1099931"/>
              <a:gd name="connsiteY3" fmla="*/ 0 h 728869"/>
            </a:gdLst>
            <a:ahLst/>
            <a:cxnLst>
              <a:cxn ang="0">
                <a:pos x="connsiteX0" y="connsiteY0"/>
              </a:cxn>
              <a:cxn ang="0">
                <a:pos x="connsiteX1" y="connsiteY1"/>
              </a:cxn>
              <a:cxn ang="0">
                <a:pos x="connsiteX2" y="connsiteY2"/>
              </a:cxn>
              <a:cxn ang="0">
                <a:pos x="connsiteX3" y="connsiteY3"/>
              </a:cxn>
            </a:cxnLst>
            <a:rect l="l" t="t" r="r" b="b"/>
            <a:pathLst>
              <a:path w="1099931" h="728869">
                <a:moveTo>
                  <a:pt x="0" y="0"/>
                </a:moveTo>
                <a:lnTo>
                  <a:pt x="106018" y="715617"/>
                </a:lnTo>
                <a:lnTo>
                  <a:pt x="1099931" y="728869"/>
                </a:lnTo>
                <a:lnTo>
                  <a:pt x="0" y="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23635197-49ED-4B85-A604-D43AD92F4A48}"/>
              </a:ext>
            </a:extLst>
          </p:cNvPr>
          <p:cNvSpPr txBox="1"/>
          <p:nvPr/>
        </p:nvSpPr>
        <p:spPr>
          <a:xfrm>
            <a:off x="5171499" y="499014"/>
            <a:ext cx="2197268" cy="369332"/>
          </a:xfrm>
          <a:prstGeom prst="rect">
            <a:avLst/>
          </a:prstGeom>
          <a:noFill/>
        </p:spPr>
        <p:txBody>
          <a:bodyPr wrap="none" rtlCol="0">
            <a:spAutoFit/>
          </a:bodyPr>
          <a:lstStyle/>
          <a:p>
            <a:r>
              <a:rPr lang="es-ES" dirty="0"/>
              <a:t>Resultados obtenidos</a:t>
            </a:r>
            <a:endParaRPr lang="es-CO" dirty="0"/>
          </a:p>
        </p:txBody>
      </p:sp>
      <p:pic>
        <p:nvPicPr>
          <p:cNvPr id="13" name="Imagen 12">
            <a:extLst>
              <a:ext uri="{FF2B5EF4-FFF2-40B4-BE49-F238E27FC236}">
                <a16:creationId xmlns:a16="http://schemas.microsoft.com/office/drawing/2014/main" id="{4426A55A-EF3C-4F0F-B25A-9850633ED5FB}"/>
              </a:ext>
            </a:extLst>
          </p:cNvPr>
          <p:cNvPicPr/>
          <p:nvPr/>
        </p:nvPicPr>
        <p:blipFill>
          <a:blip r:embed="rId2"/>
          <a:stretch>
            <a:fillRect/>
          </a:stretch>
        </p:blipFill>
        <p:spPr>
          <a:xfrm>
            <a:off x="607065" y="1901859"/>
            <a:ext cx="3606312" cy="2462761"/>
          </a:xfrm>
          <a:prstGeom prst="rect">
            <a:avLst/>
          </a:prstGeom>
        </p:spPr>
      </p:pic>
      <p:pic>
        <p:nvPicPr>
          <p:cNvPr id="14" name="Imagen 13">
            <a:extLst>
              <a:ext uri="{FF2B5EF4-FFF2-40B4-BE49-F238E27FC236}">
                <a16:creationId xmlns:a16="http://schemas.microsoft.com/office/drawing/2014/main" id="{3AA6E0E2-1568-4642-96CF-408CF90EA690}"/>
              </a:ext>
            </a:extLst>
          </p:cNvPr>
          <p:cNvPicPr/>
          <p:nvPr/>
        </p:nvPicPr>
        <p:blipFill>
          <a:blip r:embed="rId3"/>
          <a:stretch>
            <a:fillRect/>
          </a:stretch>
        </p:blipFill>
        <p:spPr>
          <a:xfrm>
            <a:off x="4469407" y="1843677"/>
            <a:ext cx="3492148" cy="2478437"/>
          </a:xfrm>
          <a:prstGeom prst="rect">
            <a:avLst/>
          </a:prstGeom>
        </p:spPr>
      </p:pic>
      <p:pic>
        <p:nvPicPr>
          <p:cNvPr id="15" name="Imagen 14">
            <a:extLst>
              <a:ext uri="{FF2B5EF4-FFF2-40B4-BE49-F238E27FC236}">
                <a16:creationId xmlns:a16="http://schemas.microsoft.com/office/drawing/2014/main" id="{D862C4FA-AC1F-4F05-B2C2-2EC29EE3D19C}"/>
              </a:ext>
            </a:extLst>
          </p:cNvPr>
          <p:cNvPicPr/>
          <p:nvPr/>
        </p:nvPicPr>
        <p:blipFill>
          <a:blip r:embed="rId4"/>
          <a:stretch>
            <a:fillRect/>
          </a:stretch>
        </p:blipFill>
        <p:spPr>
          <a:xfrm>
            <a:off x="8217585" y="1767380"/>
            <a:ext cx="3792604" cy="2631032"/>
          </a:xfrm>
          <a:prstGeom prst="rect">
            <a:avLst/>
          </a:prstGeom>
        </p:spPr>
      </p:pic>
    </p:spTree>
    <p:extLst>
      <p:ext uri="{BB962C8B-B14F-4D97-AF65-F5344CB8AC3E}">
        <p14:creationId xmlns:p14="http://schemas.microsoft.com/office/powerpoint/2010/main" val="4036388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rma libre: forma 15">
            <a:extLst>
              <a:ext uri="{FF2B5EF4-FFF2-40B4-BE49-F238E27FC236}">
                <a16:creationId xmlns:a16="http://schemas.microsoft.com/office/drawing/2014/main" id="{1287CC0A-3ED2-4527-AC13-F7DE786F761A}"/>
              </a:ext>
            </a:extLst>
          </p:cNvPr>
          <p:cNvSpPr/>
          <p:nvPr/>
        </p:nvSpPr>
        <p:spPr>
          <a:xfrm rot="16429287">
            <a:off x="10768464" y="-668131"/>
            <a:ext cx="437577" cy="1889219"/>
          </a:xfrm>
          <a:custGeom>
            <a:avLst/>
            <a:gdLst>
              <a:gd name="connsiteX0" fmla="*/ 869950 w 869950"/>
              <a:gd name="connsiteY0" fmla="*/ 571500 h 571500"/>
              <a:gd name="connsiteX1" fmla="*/ 101600 w 869950"/>
              <a:gd name="connsiteY1" fmla="*/ 495300 h 571500"/>
              <a:gd name="connsiteX2" fmla="*/ 0 w 869950"/>
              <a:gd name="connsiteY2" fmla="*/ 184150 h 571500"/>
              <a:gd name="connsiteX3" fmla="*/ 425450 w 869950"/>
              <a:gd name="connsiteY3" fmla="*/ 0 h 571500"/>
              <a:gd name="connsiteX4" fmla="*/ 869950 w 869950"/>
              <a:gd name="connsiteY4" fmla="*/ 57150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950" h="571500">
                <a:moveTo>
                  <a:pt x="869950" y="571500"/>
                </a:moveTo>
                <a:lnTo>
                  <a:pt x="101600" y="495300"/>
                </a:lnTo>
                <a:lnTo>
                  <a:pt x="0" y="184150"/>
                </a:lnTo>
                <a:lnTo>
                  <a:pt x="425450" y="0"/>
                </a:lnTo>
                <a:lnTo>
                  <a:pt x="869950" y="57150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Forma libre: forma 19">
            <a:extLst>
              <a:ext uri="{FF2B5EF4-FFF2-40B4-BE49-F238E27FC236}">
                <a16:creationId xmlns:a16="http://schemas.microsoft.com/office/drawing/2014/main" id="{4ACAA7AA-F591-4318-A9A7-7B72AC85468B}"/>
              </a:ext>
            </a:extLst>
          </p:cNvPr>
          <p:cNvSpPr/>
          <p:nvPr/>
        </p:nvSpPr>
        <p:spPr>
          <a:xfrm rot="207874">
            <a:off x="11307236" y="115877"/>
            <a:ext cx="612783" cy="1755904"/>
          </a:xfrm>
          <a:custGeom>
            <a:avLst/>
            <a:gdLst>
              <a:gd name="connsiteX0" fmla="*/ 596900 w 596900"/>
              <a:gd name="connsiteY0" fmla="*/ 1295400 h 1295400"/>
              <a:gd name="connsiteX1" fmla="*/ 558800 w 596900"/>
              <a:gd name="connsiteY1" fmla="*/ 0 h 1295400"/>
              <a:gd name="connsiteX2" fmla="*/ 0 w 596900"/>
              <a:gd name="connsiteY2" fmla="*/ 546100 h 1295400"/>
              <a:gd name="connsiteX3" fmla="*/ 596900 w 5969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596900" h="1295400">
                <a:moveTo>
                  <a:pt x="596900" y="1295400"/>
                </a:moveTo>
                <a:lnTo>
                  <a:pt x="558800" y="0"/>
                </a:lnTo>
                <a:lnTo>
                  <a:pt x="0" y="546100"/>
                </a:lnTo>
                <a:lnTo>
                  <a:pt x="596900" y="129540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Forma libre: forma 22">
            <a:extLst>
              <a:ext uri="{FF2B5EF4-FFF2-40B4-BE49-F238E27FC236}">
                <a16:creationId xmlns:a16="http://schemas.microsoft.com/office/drawing/2014/main" id="{D44745E9-924F-490F-9221-F28F2FBD4573}"/>
              </a:ext>
            </a:extLst>
          </p:cNvPr>
          <p:cNvSpPr/>
          <p:nvPr/>
        </p:nvSpPr>
        <p:spPr>
          <a:xfrm rot="19903500">
            <a:off x="11248125" y="1007883"/>
            <a:ext cx="731004" cy="2666624"/>
          </a:xfrm>
          <a:custGeom>
            <a:avLst/>
            <a:gdLst>
              <a:gd name="connsiteX0" fmla="*/ 0 w 1028700"/>
              <a:gd name="connsiteY0" fmla="*/ 1422400 h 1422400"/>
              <a:gd name="connsiteX1" fmla="*/ 1003300 w 1028700"/>
              <a:gd name="connsiteY1" fmla="*/ 673100 h 1422400"/>
              <a:gd name="connsiteX2" fmla="*/ 1028700 w 1028700"/>
              <a:gd name="connsiteY2" fmla="*/ 0 h 1422400"/>
              <a:gd name="connsiteX3" fmla="*/ 0 w 10287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028700" h="1422400">
                <a:moveTo>
                  <a:pt x="0" y="1422400"/>
                </a:moveTo>
                <a:lnTo>
                  <a:pt x="1003300" y="673100"/>
                </a:lnTo>
                <a:lnTo>
                  <a:pt x="1028700" y="0"/>
                </a:lnTo>
                <a:lnTo>
                  <a:pt x="0" y="1422400"/>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Forma libre: forma 23">
            <a:extLst>
              <a:ext uri="{FF2B5EF4-FFF2-40B4-BE49-F238E27FC236}">
                <a16:creationId xmlns:a16="http://schemas.microsoft.com/office/drawing/2014/main" id="{B85750B4-D8DE-4482-8D06-ADADDDAB08A3}"/>
              </a:ext>
            </a:extLst>
          </p:cNvPr>
          <p:cNvSpPr/>
          <p:nvPr/>
        </p:nvSpPr>
        <p:spPr>
          <a:xfrm rot="6668247" flipH="1">
            <a:off x="9230508" y="-614097"/>
            <a:ext cx="554584" cy="1983363"/>
          </a:xfrm>
          <a:custGeom>
            <a:avLst/>
            <a:gdLst>
              <a:gd name="connsiteX0" fmla="*/ 0 w 1047750"/>
              <a:gd name="connsiteY0" fmla="*/ 1168400 h 1168400"/>
              <a:gd name="connsiteX1" fmla="*/ 6350 w 1047750"/>
              <a:gd name="connsiteY1" fmla="*/ 755650 h 1168400"/>
              <a:gd name="connsiteX2" fmla="*/ 1041400 w 1047750"/>
              <a:gd name="connsiteY2" fmla="*/ 0 h 1168400"/>
              <a:gd name="connsiteX3" fmla="*/ 1047750 w 1047750"/>
              <a:gd name="connsiteY3" fmla="*/ 349250 h 1168400"/>
              <a:gd name="connsiteX4" fmla="*/ 501650 w 1047750"/>
              <a:gd name="connsiteY4" fmla="*/ 895350 h 1168400"/>
              <a:gd name="connsiteX5" fmla="*/ 0 w 1047750"/>
              <a:gd name="connsiteY5"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0" h="1168400">
                <a:moveTo>
                  <a:pt x="0" y="1168400"/>
                </a:moveTo>
                <a:cubicBezTo>
                  <a:pt x="2117" y="1030817"/>
                  <a:pt x="4233" y="893233"/>
                  <a:pt x="6350" y="755650"/>
                </a:cubicBezTo>
                <a:lnTo>
                  <a:pt x="1041400" y="0"/>
                </a:lnTo>
                <a:lnTo>
                  <a:pt x="1047750" y="349250"/>
                </a:lnTo>
                <a:lnTo>
                  <a:pt x="501650" y="895350"/>
                </a:lnTo>
                <a:lnTo>
                  <a:pt x="0" y="1168400"/>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MX" dirty="0"/>
          </a:p>
        </p:txBody>
      </p:sp>
      <p:sp>
        <p:nvSpPr>
          <p:cNvPr id="10" name="Forma libre: forma 9">
            <a:extLst>
              <a:ext uri="{FF2B5EF4-FFF2-40B4-BE49-F238E27FC236}">
                <a16:creationId xmlns:a16="http://schemas.microsoft.com/office/drawing/2014/main" id="{0CA36E3F-3650-4FA9-B503-8F69172AEB97}"/>
              </a:ext>
            </a:extLst>
          </p:cNvPr>
          <p:cNvSpPr/>
          <p:nvPr/>
        </p:nvSpPr>
        <p:spPr>
          <a:xfrm rot="21410182" flipV="1">
            <a:off x="275624" y="2639450"/>
            <a:ext cx="245971" cy="3104187"/>
          </a:xfrm>
          <a:custGeom>
            <a:avLst/>
            <a:gdLst>
              <a:gd name="connsiteX0" fmla="*/ 13252 w 1046921"/>
              <a:gd name="connsiteY0" fmla="*/ 662609 h 821635"/>
              <a:gd name="connsiteX1" fmla="*/ 0 w 1046921"/>
              <a:gd name="connsiteY1" fmla="*/ 0 h 821635"/>
              <a:gd name="connsiteX2" fmla="*/ 993913 w 1046921"/>
              <a:gd name="connsiteY2" fmla="*/ 410817 h 821635"/>
              <a:gd name="connsiteX3" fmla="*/ 1046921 w 1046921"/>
              <a:gd name="connsiteY3" fmla="*/ 821635 h 821635"/>
              <a:gd name="connsiteX4" fmla="*/ 13252 w 1046921"/>
              <a:gd name="connsiteY4" fmla="*/ 662609 h 8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921" h="821635">
                <a:moveTo>
                  <a:pt x="13252" y="662609"/>
                </a:moveTo>
                <a:lnTo>
                  <a:pt x="0" y="0"/>
                </a:lnTo>
                <a:lnTo>
                  <a:pt x="993913" y="410817"/>
                </a:lnTo>
                <a:lnTo>
                  <a:pt x="1046921" y="821635"/>
                </a:lnTo>
                <a:lnTo>
                  <a:pt x="13252" y="662609"/>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Forma libre: forma 3">
            <a:extLst>
              <a:ext uri="{FF2B5EF4-FFF2-40B4-BE49-F238E27FC236}">
                <a16:creationId xmlns:a16="http://schemas.microsoft.com/office/drawing/2014/main" id="{22F04A77-7BE6-4037-927E-C537D7303E57}"/>
              </a:ext>
            </a:extLst>
          </p:cNvPr>
          <p:cNvSpPr/>
          <p:nvPr/>
        </p:nvSpPr>
        <p:spPr>
          <a:xfrm rot="21132751">
            <a:off x="293636" y="5829191"/>
            <a:ext cx="2177594" cy="583449"/>
          </a:xfrm>
          <a:custGeom>
            <a:avLst/>
            <a:gdLst>
              <a:gd name="connsiteX0" fmla="*/ 0 w 653143"/>
              <a:gd name="connsiteY0" fmla="*/ 1197428 h 1197428"/>
              <a:gd name="connsiteX1" fmla="*/ 653143 w 653143"/>
              <a:gd name="connsiteY1" fmla="*/ 740228 h 1197428"/>
              <a:gd name="connsiteX2" fmla="*/ 130629 w 653143"/>
              <a:gd name="connsiteY2" fmla="*/ 0 h 1197428"/>
              <a:gd name="connsiteX3" fmla="*/ 0 w 653143"/>
              <a:gd name="connsiteY3" fmla="*/ 1197428 h 1197428"/>
            </a:gdLst>
            <a:ahLst/>
            <a:cxnLst>
              <a:cxn ang="0">
                <a:pos x="connsiteX0" y="connsiteY0"/>
              </a:cxn>
              <a:cxn ang="0">
                <a:pos x="connsiteX1" y="connsiteY1"/>
              </a:cxn>
              <a:cxn ang="0">
                <a:pos x="connsiteX2" y="connsiteY2"/>
              </a:cxn>
              <a:cxn ang="0">
                <a:pos x="connsiteX3" y="connsiteY3"/>
              </a:cxn>
            </a:cxnLst>
            <a:rect l="l" t="t" r="r" b="b"/>
            <a:pathLst>
              <a:path w="653143" h="1197428">
                <a:moveTo>
                  <a:pt x="0" y="1197428"/>
                </a:moveTo>
                <a:lnTo>
                  <a:pt x="653143" y="740228"/>
                </a:lnTo>
                <a:lnTo>
                  <a:pt x="130629" y="0"/>
                </a:lnTo>
                <a:lnTo>
                  <a:pt x="0" y="1197428"/>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Forma libre: forma 24">
            <a:extLst>
              <a:ext uri="{FF2B5EF4-FFF2-40B4-BE49-F238E27FC236}">
                <a16:creationId xmlns:a16="http://schemas.microsoft.com/office/drawing/2014/main" id="{DC254C3C-9362-44F4-B1C2-C1832A2DF088}"/>
              </a:ext>
            </a:extLst>
          </p:cNvPr>
          <p:cNvSpPr/>
          <p:nvPr/>
        </p:nvSpPr>
        <p:spPr>
          <a:xfrm rot="5400000" flipH="1">
            <a:off x="-732350" y="5047318"/>
            <a:ext cx="2593202" cy="427122"/>
          </a:xfrm>
          <a:custGeom>
            <a:avLst/>
            <a:gdLst>
              <a:gd name="connsiteX0" fmla="*/ 106018 w 1298713"/>
              <a:gd name="connsiteY0" fmla="*/ 0 h 768626"/>
              <a:gd name="connsiteX1" fmla="*/ 1298713 w 1298713"/>
              <a:gd name="connsiteY1" fmla="*/ 304800 h 768626"/>
              <a:gd name="connsiteX2" fmla="*/ 0 w 1298713"/>
              <a:gd name="connsiteY2" fmla="*/ 768626 h 768626"/>
              <a:gd name="connsiteX3" fmla="*/ 106018 w 1298713"/>
              <a:gd name="connsiteY3" fmla="*/ 0 h 768626"/>
            </a:gdLst>
            <a:ahLst/>
            <a:cxnLst>
              <a:cxn ang="0">
                <a:pos x="connsiteX0" y="connsiteY0"/>
              </a:cxn>
              <a:cxn ang="0">
                <a:pos x="connsiteX1" y="connsiteY1"/>
              </a:cxn>
              <a:cxn ang="0">
                <a:pos x="connsiteX2" y="connsiteY2"/>
              </a:cxn>
              <a:cxn ang="0">
                <a:pos x="connsiteX3" y="connsiteY3"/>
              </a:cxn>
            </a:cxnLst>
            <a:rect l="l" t="t" r="r" b="b"/>
            <a:pathLst>
              <a:path w="1298713" h="768626">
                <a:moveTo>
                  <a:pt x="106018" y="0"/>
                </a:moveTo>
                <a:lnTo>
                  <a:pt x="1298713" y="304800"/>
                </a:lnTo>
                <a:lnTo>
                  <a:pt x="0" y="768626"/>
                </a:lnTo>
                <a:lnTo>
                  <a:pt x="106018" y="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Forma libre: forma 11">
            <a:extLst>
              <a:ext uri="{FF2B5EF4-FFF2-40B4-BE49-F238E27FC236}">
                <a16:creationId xmlns:a16="http://schemas.microsoft.com/office/drawing/2014/main" id="{6F7EAEFE-8162-4A8A-BA65-9CD6AEF8B160}"/>
              </a:ext>
            </a:extLst>
          </p:cNvPr>
          <p:cNvSpPr/>
          <p:nvPr/>
        </p:nvSpPr>
        <p:spPr>
          <a:xfrm rot="16200000">
            <a:off x="1659299" y="4808817"/>
            <a:ext cx="696430" cy="2800895"/>
          </a:xfrm>
          <a:custGeom>
            <a:avLst/>
            <a:gdLst>
              <a:gd name="connsiteX0" fmla="*/ 0 w 1099931"/>
              <a:gd name="connsiteY0" fmla="*/ 0 h 728869"/>
              <a:gd name="connsiteX1" fmla="*/ 106018 w 1099931"/>
              <a:gd name="connsiteY1" fmla="*/ 715617 h 728869"/>
              <a:gd name="connsiteX2" fmla="*/ 1099931 w 1099931"/>
              <a:gd name="connsiteY2" fmla="*/ 728869 h 728869"/>
              <a:gd name="connsiteX3" fmla="*/ 0 w 1099931"/>
              <a:gd name="connsiteY3" fmla="*/ 0 h 728869"/>
            </a:gdLst>
            <a:ahLst/>
            <a:cxnLst>
              <a:cxn ang="0">
                <a:pos x="connsiteX0" y="connsiteY0"/>
              </a:cxn>
              <a:cxn ang="0">
                <a:pos x="connsiteX1" y="connsiteY1"/>
              </a:cxn>
              <a:cxn ang="0">
                <a:pos x="connsiteX2" y="connsiteY2"/>
              </a:cxn>
              <a:cxn ang="0">
                <a:pos x="connsiteX3" y="connsiteY3"/>
              </a:cxn>
            </a:cxnLst>
            <a:rect l="l" t="t" r="r" b="b"/>
            <a:pathLst>
              <a:path w="1099931" h="728869">
                <a:moveTo>
                  <a:pt x="0" y="0"/>
                </a:moveTo>
                <a:lnTo>
                  <a:pt x="106018" y="715617"/>
                </a:lnTo>
                <a:lnTo>
                  <a:pt x="1099931" y="728869"/>
                </a:lnTo>
                <a:lnTo>
                  <a:pt x="0" y="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23635197-49ED-4B85-A604-D43AD92F4A48}"/>
              </a:ext>
            </a:extLst>
          </p:cNvPr>
          <p:cNvSpPr txBox="1"/>
          <p:nvPr/>
        </p:nvSpPr>
        <p:spPr>
          <a:xfrm>
            <a:off x="5409466" y="490625"/>
            <a:ext cx="888385" cy="369332"/>
          </a:xfrm>
          <a:prstGeom prst="rect">
            <a:avLst/>
          </a:prstGeom>
          <a:noFill/>
        </p:spPr>
        <p:txBody>
          <a:bodyPr wrap="none" rtlCol="0">
            <a:spAutoFit/>
          </a:bodyPr>
          <a:lstStyle/>
          <a:p>
            <a:r>
              <a:rPr lang="es-ES" dirty="0"/>
              <a:t>Análisis</a:t>
            </a:r>
            <a:endParaRPr lang="es-CO" dirty="0"/>
          </a:p>
        </p:txBody>
      </p:sp>
      <p:sp>
        <p:nvSpPr>
          <p:cNvPr id="5" name="CuadroTexto 4">
            <a:extLst>
              <a:ext uri="{FF2B5EF4-FFF2-40B4-BE49-F238E27FC236}">
                <a16:creationId xmlns:a16="http://schemas.microsoft.com/office/drawing/2014/main" id="{8FB83B80-047C-4958-87AC-5638EBBCF6CC}"/>
              </a:ext>
            </a:extLst>
          </p:cNvPr>
          <p:cNvSpPr txBox="1"/>
          <p:nvPr/>
        </p:nvSpPr>
        <p:spPr>
          <a:xfrm>
            <a:off x="2007514" y="1593907"/>
            <a:ext cx="8525239" cy="1657377"/>
          </a:xfrm>
          <a:prstGeom prst="rect">
            <a:avLst/>
          </a:prstGeom>
          <a:noFill/>
        </p:spPr>
        <p:txBody>
          <a:bodyPr wrap="square" rtlCol="0">
            <a:spAutoFit/>
          </a:bodyPr>
          <a:lstStyle/>
          <a:p>
            <a:pPr algn="just">
              <a:lnSpc>
                <a:spcPct val="107000"/>
              </a:lnSpc>
              <a:spcAft>
                <a:spcPts val="800"/>
              </a:spcAft>
            </a:pPr>
            <a:r>
              <a:rPr lang="es-CO" sz="1800" dirty="0">
                <a:effectLst/>
                <a:latin typeface="Times New Roman" panose="02020603050405020304" pitchFamily="18" charset="0"/>
                <a:ea typeface="Calibri" panose="020F0502020204030204" pitchFamily="34" charset="0"/>
                <a:cs typeface="Times New Roman" panose="02020603050405020304" pitchFamily="18" charset="0"/>
              </a:rPr>
              <a:t>Por medio de las funciones polino</a:t>
            </a:r>
            <a:r>
              <a:rPr lang="es-CO" dirty="0">
                <a:latin typeface="Times New Roman" panose="02020603050405020304" pitchFamily="18" charset="0"/>
                <a:ea typeface="Calibri" panose="020F0502020204030204" pitchFamily="34" charset="0"/>
                <a:cs typeface="Times New Roman" panose="02020603050405020304" pitchFamily="18" charset="0"/>
              </a:rPr>
              <a:t>miales se buscó obtener un aproximado al comportamiento de los datos de contagios durante el mes de mayo y así mismo hacer un análisis predictivo para el mes de Junio con el objetivo de saber si los próximos casos de contagios iban en aumento o decrecimiento.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2008181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rma libre: forma 15">
            <a:extLst>
              <a:ext uri="{FF2B5EF4-FFF2-40B4-BE49-F238E27FC236}">
                <a16:creationId xmlns:a16="http://schemas.microsoft.com/office/drawing/2014/main" id="{1287CC0A-3ED2-4527-AC13-F7DE786F761A}"/>
              </a:ext>
            </a:extLst>
          </p:cNvPr>
          <p:cNvSpPr/>
          <p:nvPr/>
        </p:nvSpPr>
        <p:spPr>
          <a:xfrm rot="16429287">
            <a:off x="10768464" y="-668131"/>
            <a:ext cx="437577" cy="1889219"/>
          </a:xfrm>
          <a:custGeom>
            <a:avLst/>
            <a:gdLst>
              <a:gd name="connsiteX0" fmla="*/ 869950 w 869950"/>
              <a:gd name="connsiteY0" fmla="*/ 571500 h 571500"/>
              <a:gd name="connsiteX1" fmla="*/ 101600 w 869950"/>
              <a:gd name="connsiteY1" fmla="*/ 495300 h 571500"/>
              <a:gd name="connsiteX2" fmla="*/ 0 w 869950"/>
              <a:gd name="connsiteY2" fmla="*/ 184150 h 571500"/>
              <a:gd name="connsiteX3" fmla="*/ 425450 w 869950"/>
              <a:gd name="connsiteY3" fmla="*/ 0 h 571500"/>
              <a:gd name="connsiteX4" fmla="*/ 869950 w 869950"/>
              <a:gd name="connsiteY4" fmla="*/ 57150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950" h="571500">
                <a:moveTo>
                  <a:pt x="869950" y="571500"/>
                </a:moveTo>
                <a:lnTo>
                  <a:pt x="101600" y="495300"/>
                </a:lnTo>
                <a:lnTo>
                  <a:pt x="0" y="184150"/>
                </a:lnTo>
                <a:lnTo>
                  <a:pt x="425450" y="0"/>
                </a:lnTo>
                <a:lnTo>
                  <a:pt x="869950" y="57150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Forma libre: forma 19">
            <a:extLst>
              <a:ext uri="{FF2B5EF4-FFF2-40B4-BE49-F238E27FC236}">
                <a16:creationId xmlns:a16="http://schemas.microsoft.com/office/drawing/2014/main" id="{4ACAA7AA-F591-4318-A9A7-7B72AC85468B}"/>
              </a:ext>
            </a:extLst>
          </p:cNvPr>
          <p:cNvSpPr/>
          <p:nvPr/>
        </p:nvSpPr>
        <p:spPr>
          <a:xfrm rot="207874">
            <a:off x="11307236" y="115877"/>
            <a:ext cx="612783" cy="1755904"/>
          </a:xfrm>
          <a:custGeom>
            <a:avLst/>
            <a:gdLst>
              <a:gd name="connsiteX0" fmla="*/ 596900 w 596900"/>
              <a:gd name="connsiteY0" fmla="*/ 1295400 h 1295400"/>
              <a:gd name="connsiteX1" fmla="*/ 558800 w 596900"/>
              <a:gd name="connsiteY1" fmla="*/ 0 h 1295400"/>
              <a:gd name="connsiteX2" fmla="*/ 0 w 596900"/>
              <a:gd name="connsiteY2" fmla="*/ 546100 h 1295400"/>
              <a:gd name="connsiteX3" fmla="*/ 596900 w 596900"/>
              <a:gd name="connsiteY3" fmla="*/ 1295400 h 1295400"/>
            </a:gdLst>
            <a:ahLst/>
            <a:cxnLst>
              <a:cxn ang="0">
                <a:pos x="connsiteX0" y="connsiteY0"/>
              </a:cxn>
              <a:cxn ang="0">
                <a:pos x="connsiteX1" y="connsiteY1"/>
              </a:cxn>
              <a:cxn ang="0">
                <a:pos x="connsiteX2" y="connsiteY2"/>
              </a:cxn>
              <a:cxn ang="0">
                <a:pos x="connsiteX3" y="connsiteY3"/>
              </a:cxn>
            </a:cxnLst>
            <a:rect l="l" t="t" r="r" b="b"/>
            <a:pathLst>
              <a:path w="596900" h="1295400">
                <a:moveTo>
                  <a:pt x="596900" y="1295400"/>
                </a:moveTo>
                <a:lnTo>
                  <a:pt x="558800" y="0"/>
                </a:lnTo>
                <a:lnTo>
                  <a:pt x="0" y="546100"/>
                </a:lnTo>
                <a:lnTo>
                  <a:pt x="596900" y="129540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Forma libre: forma 22">
            <a:extLst>
              <a:ext uri="{FF2B5EF4-FFF2-40B4-BE49-F238E27FC236}">
                <a16:creationId xmlns:a16="http://schemas.microsoft.com/office/drawing/2014/main" id="{D44745E9-924F-490F-9221-F28F2FBD4573}"/>
              </a:ext>
            </a:extLst>
          </p:cNvPr>
          <p:cNvSpPr/>
          <p:nvPr/>
        </p:nvSpPr>
        <p:spPr>
          <a:xfrm rot="19903500">
            <a:off x="11248125" y="1007883"/>
            <a:ext cx="731004" cy="2666624"/>
          </a:xfrm>
          <a:custGeom>
            <a:avLst/>
            <a:gdLst>
              <a:gd name="connsiteX0" fmla="*/ 0 w 1028700"/>
              <a:gd name="connsiteY0" fmla="*/ 1422400 h 1422400"/>
              <a:gd name="connsiteX1" fmla="*/ 1003300 w 1028700"/>
              <a:gd name="connsiteY1" fmla="*/ 673100 h 1422400"/>
              <a:gd name="connsiteX2" fmla="*/ 1028700 w 1028700"/>
              <a:gd name="connsiteY2" fmla="*/ 0 h 1422400"/>
              <a:gd name="connsiteX3" fmla="*/ 0 w 10287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028700" h="1422400">
                <a:moveTo>
                  <a:pt x="0" y="1422400"/>
                </a:moveTo>
                <a:lnTo>
                  <a:pt x="1003300" y="673100"/>
                </a:lnTo>
                <a:lnTo>
                  <a:pt x="1028700" y="0"/>
                </a:lnTo>
                <a:lnTo>
                  <a:pt x="0" y="1422400"/>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Forma libre: forma 23">
            <a:extLst>
              <a:ext uri="{FF2B5EF4-FFF2-40B4-BE49-F238E27FC236}">
                <a16:creationId xmlns:a16="http://schemas.microsoft.com/office/drawing/2014/main" id="{B85750B4-D8DE-4482-8D06-ADADDDAB08A3}"/>
              </a:ext>
            </a:extLst>
          </p:cNvPr>
          <p:cNvSpPr/>
          <p:nvPr/>
        </p:nvSpPr>
        <p:spPr>
          <a:xfrm rot="6668247" flipH="1">
            <a:off x="9230508" y="-614097"/>
            <a:ext cx="554584" cy="1983363"/>
          </a:xfrm>
          <a:custGeom>
            <a:avLst/>
            <a:gdLst>
              <a:gd name="connsiteX0" fmla="*/ 0 w 1047750"/>
              <a:gd name="connsiteY0" fmla="*/ 1168400 h 1168400"/>
              <a:gd name="connsiteX1" fmla="*/ 6350 w 1047750"/>
              <a:gd name="connsiteY1" fmla="*/ 755650 h 1168400"/>
              <a:gd name="connsiteX2" fmla="*/ 1041400 w 1047750"/>
              <a:gd name="connsiteY2" fmla="*/ 0 h 1168400"/>
              <a:gd name="connsiteX3" fmla="*/ 1047750 w 1047750"/>
              <a:gd name="connsiteY3" fmla="*/ 349250 h 1168400"/>
              <a:gd name="connsiteX4" fmla="*/ 501650 w 1047750"/>
              <a:gd name="connsiteY4" fmla="*/ 895350 h 1168400"/>
              <a:gd name="connsiteX5" fmla="*/ 0 w 1047750"/>
              <a:gd name="connsiteY5"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0" h="1168400">
                <a:moveTo>
                  <a:pt x="0" y="1168400"/>
                </a:moveTo>
                <a:cubicBezTo>
                  <a:pt x="2117" y="1030817"/>
                  <a:pt x="4233" y="893233"/>
                  <a:pt x="6350" y="755650"/>
                </a:cubicBezTo>
                <a:lnTo>
                  <a:pt x="1041400" y="0"/>
                </a:lnTo>
                <a:lnTo>
                  <a:pt x="1047750" y="349250"/>
                </a:lnTo>
                <a:lnTo>
                  <a:pt x="501650" y="895350"/>
                </a:lnTo>
                <a:lnTo>
                  <a:pt x="0" y="1168400"/>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MX" dirty="0"/>
          </a:p>
        </p:txBody>
      </p:sp>
      <p:sp>
        <p:nvSpPr>
          <p:cNvPr id="10" name="Forma libre: forma 9">
            <a:extLst>
              <a:ext uri="{FF2B5EF4-FFF2-40B4-BE49-F238E27FC236}">
                <a16:creationId xmlns:a16="http://schemas.microsoft.com/office/drawing/2014/main" id="{0CA36E3F-3650-4FA9-B503-8F69172AEB97}"/>
              </a:ext>
            </a:extLst>
          </p:cNvPr>
          <p:cNvSpPr/>
          <p:nvPr/>
        </p:nvSpPr>
        <p:spPr>
          <a:xfrm rot="21410182" flipV="1">
            <a:off x="275624" y="2639450"/>
            <a:ext cx="245971" cy="3104187"/>
          </a:xfrm>
          <a:custGeom>
            <a:avLst/>
            <a:gdLst>
              <a:gd name="connsiteX0" fmla="*/ 13252 w 1046921"/>
              <a:gd name="connsiteY0" fmla="*/ 662609 h 821635"/>
              <a:gd name="connsiteX1" fmla="*/ 0 w 1046921"/>
              <a:gd name="connsiteY1" fmla="*/ 0 h 821635"/>
              <a:gd name="connsiteX2" fmla="*/ 993913 w 1046921"/>
              <a:gd name="connsiteY2" fmla="*/ 410817 h 821635"/>
              <a:gd name="connsiteX3" fmla="*/ 1046921 w 1046921"/>
              <a:gd name="connsiteY3" fmla="*/ 821635 h 821635"/>
              <a:gd name="connsiteX4" fmla="*/ 13252 w 1046921"/>
              <a:gd name="connsiteY4" fmla="*/ 662609 h 8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921" h="821635">
                <a:moveTo>
                  <a:pt x="13252" y="662609"/>
                </a:moveTo>
                <a:lnTo>
                  <a:pt x="0" y="0"/>
                </a:lnTo>
                <a:lnTo>
                  <a:pt x="993913" y="410817"/>
                </a:lnTo>
                <a:lnTo>
                  <a:pt x="1046921" y="821635"/>
                </a:lnTo>
                <a:lnTo>
                  <a:pt x="13252" y="662609"/>
                </a:lnTo>
                <a:close/>
              </a:path>
            </a:pathLst>
          </a:custGeom>
          <a:solidFill>
            <a:srgbClr val="203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Forma libre: forma 3">
            <a:extLst>
              <a:ext uri="{FF2B5EF4-FFF2-40B4-BE49-F238E27FC236}">
                <a16:creationId xmlns:a16="http://schemas.microsoft.com/office/drawing/2014/main" id="{22F04A77-7BE6-4037-927E-C537D7303E57}"/>
              </a:ext>
            </a:extLst>
          </p:cNvPr>
          <p:cNvSpPr/>
          <p:nvPr/>
        </p:nvSpPr>
        <p:spPr>
          <a:xfrm rot="21132751">
            <a:off x="293636" y="5829191"/>
            <a:ext cx="2177594" cy="583449"/>
          </a:xfrm>
          <a:custGeom>
            <a:avLst/>
            <a:gdLst>
              <a:gd name="connsiteX0" fmla="*/ 0 w 653143"/>
              <a:gd name="connsiteY0" fmla="*/ 1197428 h 1197428"/>
              <a:gd name="connsiteX1" fmla="*/ 653143 w 653143"/>
              <a:gd name="connsiteY1" fmla="*/ 740228 h 1197428"/>
              <a:gd name="connsiteX2" fmla="*/ 130629 w 653143"/>
              <a:gd name="connsiteY2" fmla="*/ 0 h 1197428"/>
              <a:gd name="connsiteX3" fmla="*/ 0 w 653143"/>
              <a:gd name="connsiteY3" fmla="*/ 1197428 h 1197428"/>
            </a:gdLst>
            <a:ahLst/>
            <a:cxnLst>
              <a:cxn ang="0">
                <a:pos x="connsiteX0" y="connsiteY0"/>
              </a:cxn>
              <a:cxn ang="0">
                <a:pos x="connsiteX1" y="connsiteY1"/>
              </a:cxn>
              <a:cxn ang="0">
                <a:pos x="connsiteX2" y="connsiteY2"/>
              </a:cxn>
              <a:cxn ang="0">
                <a:pos x="connsiteX3" y="connsiteY3"/>
              </a:cxn>
            </a:cxnLst>
            <a:rect l="l" t="t" r="r" b="b"/>
            <a:pathLst>
              <a:path w="653143" h="1197428">
                <a:moveTo>
                  <a:pt x="0" y="1197428"/>
                </a:moveTo>
                <a:lnTo>
                  <a:pt x="653143" y="740228"/>
                </a:lnTo>
                <a:lnTo>
                  <a:pt x="130629" y="0"/>
                </a:lnTo>
                <a:lnTo>
                  <a:pt x="0" y="1197428"/>
                </a:lnTo>
                <a:close/>
              </a:path>
            </a:pathLst>
          </a:custGeom>
          <a:solidFill>
            <a:srgbClr val="299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Forma libre: forma 24">
            <a:extLst>
              <a:ext uri="{FF2B5EF4-FFF2-40B4-BE49-F238E27FC236}">
                <a16:creationId xmlns:a16="http://schemas.microsoft.com/office/drawing/2014/main" id="{DC254C3C-9362-44F4-B1C2-C1832A2DF088}"/>
              </a:ext>
            </a:extLst>
          </p:cNvPr>
          <p:cNvSpPr/>
          <p:nvPr/>
        </p:nvSpPr>
        <p:spPr>
          <a:xfrm rot="5400000" flipH="1">
            <a:off x="-732350" y="5047318"/>
            <a:ext cx="2593202" cy="427122"/>
          </a:xfrm>
          <a:custGeom>
            <a:avLst/>
            <a:gdLst>
              <a:gd name="connsiteX0" fmla="*/ 106018 w 1298713"/>
              <a:gd name="connsiteY0" fmla="*/ 0 h 768626"/>
              <a:gd name="connsiteX1" fmla="*/ 1298713 w 1298713"/>
              <a:gd name="connsiteY1" fmla="*/ 304800 h 768626"/>
              <a:gd name="connsiteX2" fmla="*/ 0 w 1298713"/>
              <a:gd name="connsiteY2" fmla="*/ 768626 h 768626"/>
              <a:gd name="connsiteX3" fmla="*/ 106018 w 1298713"/>
              <a:gd name="connsiteY3" fmla="*/ 0 h 768626"/>
            </a:gdLst>
            <a:ahLst/>
            <a:cxnLst>
              <a:cxn ang="0">
                <a:pos x="connsiteX0" y="connsiteY0"/>
              </a:cxn>
              <a:cxn ang="0">
                <a:pos x="connsiteX1" y="connsiteY1"/>
              </a:cxn>
              <a:cxn ang="0">
                <a:pos x="connsiteX2" y="connsiteY2"/>
              </a:cxn>
              <a:cxn ang="0">
                <a:pos x="connsiteX3" y="connsiteY3"/>
              </a:cxn>
            </a:cxnLst>
            <a:rect l="l" t="t" r="r" b="b"/>
            <a:pathLst>
              <a:path w="1298713" h="768626">
                <a:moveTo>
                  <a:pt x="106018" y="0"/>
                </a:moveTo>
                <a:lnTo>
                  <a:pt x="1298713" y="304800"/>
                </a:lnTo>
                <a:lnTo>
                  <a:pt x="0" y="768626"/>
                </a:lnTo>
                <a:lnTo>
                  <a:pt x="106018" y="0"/>
                </a:lnTo>
                <a:close/>
              </a:path>
            </a:pathLst>
          </a:custGeom>
          <a:solidFill>
            <a:srgbClr val="B81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Forma libre: forma 11">
            <a:extLst>
              <a:ext uri="{FF2B5EF4-FFF2-40B4-BE49-F238E27FC236}">
                <a16:creationId xmlns:a16="http://schemas.microsoft.com/office/drawing/2014/main" id="{6F7EAEFE-8162-4A8A-BA65-9CD6AEF8B160}"/>
              </a:ext>
            </a:extLst>
          </p:cNvPr>
          <p:cNvSpPr/>
          <p:nvPr/>
        </p:nvSpPr>
        <p:spPr>
          <a:xfrm rot="16200000">
            <a:off x="1659299" y="4808817"/>
            <a:ext cx="696430" cy="2800895"/>
          </a:xfrm>
          <a:custGeom>
            <a:avLst/>
            <a:gdLst>
              <a:gd name="connsiteX0" fmla="*/ 0 w 1099931"/>
              <a:gd name="connsiteY0" fmla="*/ 0 h 728869"/>
              <a:gd name="connsiteX1" fmla="*/ 106018 w 1099931"/>
              <a:gd name="connsiteY1" fmla="*/ 715617 h 728869"/>
              <a:gd name="connsiteX2" fmla="*/ 1099931 w 1099931"/>
              <a:gd name="connsiteY2" fmla="*/ 728869 h 728869"/>
              <a:gd name="connsiteX3" fmla="*/ 0 w 1099931"/>
              <a:gd name="connsiteY3" fmla="*/ 0 h 728869"/>
            </a:gdLst>
            <a:ahLst/>
            <a:cxnLst>
              <a:cxn ang="0">
                <a:pos x="connsiteX0" y="connsiteY0"/>
              </a:cxn>
              <a:cxn ang="0">
                <a:pos x="connsiteX1" y="connsiteY1"/>
              </a:cxn>
              <a:cxn ang="0">
                <a:pos x="connsiteX2" y="connsiteY2"/>
              </a:cxn>
              <a:cxn ang="0">
                <a:pos x="connsiteX3" y="connsiteY3"/>
              </a:cxn>
            </a:cxnLst>
            <a:rect l="l" t="t" r="r" b="b"/>
            <a:pathLst>
              <a:path w="1099931" h="728869">
                <a:moveTo>
                  <a:pt x="0" y="0"/>
                </a:moveTo>
                <a:lnTo>
                  <a:pt x="106018" y="715617"/>
                </a:lnTo>
                <a:lnTo>
                  <a:pt x="1099931" y="728869"/>
                </a:lnTo>
                <a:lnTo>
                  <a:pt x="0" y="0"/>
                </a:lnTo>
                <a:close/>
              </a:path>
            </a:pathLst>
          </a:custGeom>
          <a:solidFill>
            <a:srgbClr val="E8C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23635197-49ED-4B85-A604-D43AD92F4A48}"/>
              </a:ext>
            </a:extLst>
          </p:cNvPr>
          <p:cNvSpPr txBox="1"/>
          <p:nvPr/>
        </p:nvSpPr>
        <p:spPr>
          <a:xfrm>
            <a:off x="5409466" y="490625"/>
            <a:ext cx="1415772" cy="369332"/>
          </a:xfrm>
          <a:prstGeom prst="rect">
            <a:avLst/>
          </a:prstGeom>
          <a:noFill/>
        </p:spPr>
        <p:txBody>
          <a:bodyPr wrap="none" rtlCol="0">
            <a:spAutoFit/>
          </a:bodyPr>
          <a:lstStyle/>
          <a:p>
            <a:r>
              <a:rPr lang="es-ES" dirty="0"/>
              <a:t>Conclusiones</a:t>
            </a:r>
            <a:endParaRPr lang="es-CO" dirty="0"/>
          </a:p>
        </p:txBody>
      </p:sp>
      <p:sp>
        <p:nvSpPr>
          <p:cNvPr id="5" name="CuadroTexto 4">
            <a:extLst>
              <a:ext uri="{FF2B5EF4-FFF2-40B4-BE49-F238E27FC236}">
                <a16:creationId xmlns:a16="http://schemas.microsoft.com/office/drawing/2014/main" id="{8FB83B80-047C-4958-87AC-5638EBBCF6CC}"/>
              </a:ext>
            </a:extLst>
          </p:cNvPr>
          <p:cNvSpPr txBox="1"/>
          <p:nvPr/>
        </p:nvSpPr>
        <p:spPr>
          <a:xfrm>
            <a:off x="2007514" y="1593907"/>
            <a:ext cx="8525239" cy="2862322"/>
          </a:xfrm>
          <a:prstGeom prst="rect">
            <a:avLst/>
          </a:prstGeom>
          <a:noFill/>
        </p:spPr>
        <p:txBody>
          <a:bodyPr wrap="square" rtlCol="0">
            <a:spAutoFit/>
          </a:bodyPr>
          <a:lstStyle/>
          <a:p>
            <a:pPr algn="just"/>
            <a:r>
              <a:rPr lang="es-CO" sz="1800" dirty="0">
                <a:effectLst/>
                <a:latin typeface="Times New Roman" panose="02020603050405020304" pitchFamily="18" charset="0"/>
                <a:ea typeface="Calibri" panose="020F0502020204030204" pitchFamily="34" charset="0"/>
                <a:cs typeface="Times New Roman" panose="02020603050405020304" pitchFamily="18" charset="0"/>
              </a:rPr>
              <a:t>Durante este análisis que pudimos hacer nos dimos cuenta que además de que en china ya se tenia controlado el virus, gracias a las medidas adoptadas, se pudo observar que en este es los números de contagios nuevos en china ya eran muy pocos en comparación a muchos países en ese me.</a:t>
            </a:r>
          </a:p>
          <a:p>
            <a:endParaRPr lang="es-CO"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s-CO" sz="1800" dirty="0">
                <a:effectLst/>
                <a:latin typeface="Times New Roman" panose="02020603050405020304" pitchFamily="18" charset="0"/>
                <a:ea typeface="Calibri" panose="020F0502020204030204" pitchFamily="34" charset="0"/>
                <a:cs typeface="Times New Roman" panose="02020603050405020304" pitchFamily="18" charset="0"/>
              </a:rPr>
              <a:t>Las funciones polinomiales que pudimos utilizar nos permitieron representar lo que queríamos mostrar en este análisis, lo cual es que el covid-19 en dos semanas posteriores en china serán de un numero muy corto de contagios nuevos, demostrando así que china se comprometió con la salud y pudo superar en conjunto este nuevo coronavirus.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17856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3383</TotalTime>
  <Words>249</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Sebastian Palacio Villada</dc:creator>
  <cp:lastModifiedBy>ANTONIO T</cp:lastModifiedBy>
  <cp:revision>10</cp:revision>
  <dcterms:created xsi:type="dcterms:W3CDTF">2020-08-25T20:30:46Z</dcterms:created>
  <dcterms:modified xsi:type="dcterms:W3CDTF">2020-10-08T02:33:28Z</dcterms:modified>
</cp:coreProperties>
</file>