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5" r:id="rId5"/>
    <p:sldId id="258" r:id="rId6"/>
    <p:sldId id="260" r:id="rId7"/>
    <p:sldId id="261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71CF-6BEF-49DE-AC1D-C1128E244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E3B03-8ABC-4FB5-8B5D-5198151B9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C1906-E81B-4810-BA5E-34098D72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356A-B0F6-41E4-90FC-2E66A05A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33B4D-8CE7-4D94-8925-DFCA70CB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9711-CE86-4BE0-9132-742277BD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1F4F6-278E-4326-B7CF-7ADFB45F0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4824A-B373-41EE-8F17-11C85AC8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6770-0DB3-4FA8-834B-16D2D59F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5156A-CE17-4DD2-A177-A074497C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6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3E02C-9349-40BC-AEAA-726D43FFB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F6312-7245-4AD6-A584-EA8F2DF7C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3A1A5-7904-4D6D-8934-3C44D54F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9DE2B-12B5-4CA9-8B06-EEF55965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07C3A-1946-4FDB-B0A4-DF83A90A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4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E75B-F358-48F3-B384-28A71A9F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09BB3-AD95-4F23-9090-C95F86684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4D80C-D1F9-4E01-963E-EB857B54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E68FD-BD8A-4BCF-BD90-24758C60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0C2CC-A5AD-4676-9563-074F6044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2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B5EE-9C0C-4C79-ACC6-10D6F468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1ABEB-9CC4-46B5-A74B-FBBDE6853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32237-3DBF-4A15-9E05-414F029B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9FA37-BB79-422C-9157-21CF55A2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268D2-97CD-4108-B503-5D1CA92E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47720-682A-473B-828D-857C3B74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EA75C-9CBA-4B9E-91FF-6E3D790BF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ACE7F-9D5F-4B74-A737-9D1B75E59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2DC3A-85DF-46C5-8F29-BEC969E8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42884-E890-4DB4-9B23-E15F36A2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4F325-E0CE-463C-9DF8-25AA3F18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E023-1E6F-43FA-9019-95A7EB6F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4641D-02F6-4993-BFBA-0C900E0E8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07BB8-25BB-482A-B00E-DFF50CF57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262C7-54C4-4EAB-8AC3-A3FD3AB03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73323-8110-4B2F-853D-75337D952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5D766-0D29-4F8B-ADBF-8D444158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0CA94-961D-4C32-A971-3676B520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D78E9-FB72-4F68-BCE9-E0545DCD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6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57AB-4F66-474B-87A3-23F69362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61AA1-0331-4009-8F58-6C1EA986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99B0E-11FF-4D1D-9208-0DB9CD0C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49B0F-E666-4051-AC92-63946E6A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9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845E4-0FF0-4B5A-893C-6FA240D6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37CB9-8062-4798-806D-794BAD51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1C95F-4395-4267-A601-897C36DD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457D-DDD9-4AA6-A440-03E993675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D11E-BDFF-46D1-AA93-69AAFCB0B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568EF-6AE3-4103-9B12-5D5C1A017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6E3FE-38BF-4DF6-9841-B387DA39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A6EDB-6A2E-4522-860F-061EEABA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0D291-45BF-4530-9CAD-4A8133CE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6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D783-E253-464F-8524-70707667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355F8-7D42-4371-86A5-4035AF637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3D6BA-571E-4516-89AC-D606570F7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F0AA5-B4D6-42BA-8D44-AC817173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CF35D-FB20-4A9B-8751-32B75806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4F622-3A8D-4C8E-BF5D-F1EAFF53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4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A5502-A6DA-4940-A446-83A55688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D4020-6B1D-4AB2-ADCD-CB9B3BFB5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B634C-3FA9-4437-9C30-921DD77D4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14324-2496-4EE2-8478-18AF104E0E2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E09F3-53F2-4612-8496-0E9D96CB5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26F4F-3A08-4EEE-BE22-01DC679B2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7F28C-6BD6-4F1D-881E-C93FA3ECA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6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utorials/hello-minikube/" TargetMode="External"/><Relationship Id="rId2" Type="http://schemas.openxmlformats.org/officeDocument/2006/relationships/hyperlink" Target="https://kubernetes.io/docs/concepts/overview/what-is-kubernet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atfieldbrian/kube-demo" TargetMode="External"/><Relationship Id="rId4" Type="http://schemas.openxmlformats.org/officeDocument/2006/relationships/hyperlink" Target="https://minikube.sigs.k8s.io/docs/star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6D8E-591C-4371-B764-4F0D29F99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&amp; </a:t>
            </a:r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32455-AA35-4B4A-850E-AA1BAFDCF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Hatfield</a:t>
            </a:r>
          </a:p>
          <a:p>
            <a:r>
              <a:rPr lang="en-US" dirty="0"/>
              <a:t>August 18, 2021</a:t>
            </a:r>
          </a:p>
        </p:txBody>
      </p:sp>
    </p:spTree>
    <p:extLst>
      <p:ext uri="{BB962C8B-B14F-4D97-AF65-F5344CB8AC3E}">
        <p14:creationId xmlns:p14="http://schemas.microsoft.com/office/powerpoint/2010/main" val="1053327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6E2F8-9D15-4B7E-B29B-F50321FD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/>
              <a:t>Open Container Initiative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FF2283-B71A-42A5-8BE1-B136677EF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dirty="0" err="1"/>
              <a:t>runC</a:t>
            </a:r>
            <a:endParaRPr lang="en-US" dirty="0"/>
          </a:p>
        </p:txBody>
      </p:sp>
      <p:pic>
        <p:nvPicPr>
          <p:cNvPr id="4" name="Picture 2" descr="How containers run with a container engine">
            <a:extLst>
              <a:ext uri="{FF2B5EF4-FFF2-40B4-BE49-F238E27FC236}">
                <a16:creationId xmlns:a16="http://schemas.microsoft.com/office/drawing/2014/main" id="{C5F360D8-6367-4AAB-B2CA-8E2620216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9" b="2"/>
          <a:stretch/>
        </p:blipFill>
        <p:spPr bwMode="auto">
          <a:xfrm>
            <a:off x="5183500" y="1904282"/>
            <a:ext cx="6170299" cy="422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43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6BE3-A412-4059-973C-42345F71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0C08-BA09-464B-A647-57F7CCBD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  <a:p>
            <a:r>
              <a:rPr lang="en-US" dirty="0" err="1"/>
              <a:t>Minikube</a:t>
            </a:r>
            <a:endParaRPr lang="en-US" dirty="0"/>
          </a:p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22097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1B20-BB95-428B-9320-90A961B0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Kubernetes,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9E71A-6668-4A02-8552-48E3E0A22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deployment platform</a:t>
            </a:r>
          </a:p>
          <a:p>
            <a:pPr lvl="1"/>
            <a:r>
              <a:rPr lang="en-US" dirty="0"/>
              <a:t>Containers</a:t>
            </a:r>
          </a:p>
          <a:p>
            <a:pPr lvl="2"/>
            <a:r>
              <a:rPr lang="en-US" dirty="0"/>
              <a:t>Isolation</a:t>
            </a:r>
          </a:p>
          <a:p>
            <a:pPr lvl="2"/>
            <a:r>
              <a:rPr lang="en-US" dirty="0"/>
              <a:t>Dependency and version management</a:t>
            </a:r>
          </a:p>
          <a:p>
            <a:pPr lvl="2"/>
            <a:r>
              <a:rPr lang="en-US" dirty="0"/>
              <a:t>Component re-use (microservices)</a:t>
            </a:r>
          </a:p>
          <a:p>
            <a:pPr lvl="1"/>
            <a:r>
              <a:rPr lang="en-US" dirty="0"/>
              <a:t>High availability (clustering)</a:t>
            </a:r>
          </a:p>
          <a:p>
            <a:pPr lvl="2"/>
            <a:r>
              <a:rPr lang="en-US" dirty="0"/>
              <a:t>Scalability (5000 nodes)</a:t>
            </a:r>
          </a:p>
          <a:p>
            <a:pPr lvl="2"/>
            <a:r>
              <a:rPr lang="en-US" dirty="0"/>
              <a:t>Load balancing</a:t>
            </a:r>
          </a:p>
          <a:p>
            <a:pPr lvl="2"/>
            <a:r>
              <a:rPr lang="en-US" dirty="0"/>
              <a:t>Storage orchestration (e.g. block, file, cloud)</a:t>
            </a:r>
          </a:p>
          <a:p>
            <a:pPr lvl="2"/>
            <a:r>
              <a:rPr lang="en-US" dirty="0"/>
              <a:t>Rolling updates</a:t>
            </a:r>
          </a:p>
          <a:p>
            <a:pPr lvl="2"/>
            <a:r>
              <a:rPr lang="en-US" dirty="0"/>
              <a:t>Self-healing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8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F341-7BEC-43F2-BF1D-CE9B5A7F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evolution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433598-4596-40E6-8011-CF903067D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838200" y="2063840"/>
            <a:ext cx="10515600" cy="387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96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BE31-E05D-4013-A11C-917F83E9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3A5C0-B51D-41E0-85B6-B863F6766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cluster for developing on </a:t>
            </a:r>
            <a:r>
              <a:rPr lang="en-US" dirty="0" err="1"/>
              <a:t>kubernetes</a:t>
            </a:r>
            <a:endParaRPr lang="en-US" dirty="0"/>
          </a:p>
          <a:p>
            <a:pPr lvl="1"/>
            <a:r>
              <a:rPr lang="en-US" dirty="0"/>
              <a:t>runs on laptop: Linux, Windows, macOS</a:t>
            </a:r>
          </a:p>
          <a:p>
            <a:pPr lvl="1"/>
            <a:r>
              <a:rPr lang="en-US" dirty="0"/>
              <a:t>Don’t need to: procure servers, networking, define VMs, get </a:t>
            </a:r>
            <a:r>
              <a:rPr lang="en-US" dirty="0" err="1"/>
              <a:t>fyre</a:t>
            </a:r>
            <a:r>
              <a:rPr lang="en-US" dirty="0"/>
              <a:t> access</a:t>
            </a:r>
          </a:p>
          <a:p>
            <a:r>
              <a:rPr lang="en-US" dirty="0"/>
              <a:t>One or more nodes</a:t>
            </a:r>
          </a:p>
          <a:p>
            <a:r>
              <a:rPr lang="en-US" dirty="0"/>
              <a:t>Alternatives:</a:t>
            </a:r>
          </a:p>
          <a:p>
            <a:pPr lvl="1"/>
            <a:r>
              <a:rPr lang="en-US" dirty="0"/>
              <a:t>kind (Kubernetes-IN-Docker) – Kubernetes uses</a:t>
            </a:r>
          </a:p>
          <a:p>
            <a:pPr lvl="1"/>
            <a:r>
              <a:rPr lang="en-US" dirty="0"/>
              <a:t>CRC (</a:t>
            </a:r>
            <a:r>
              <a:rPr lang="en-US" dirty="0" err="1"/>
              <a:t>CodeReady</a:t>
            </a:r>
            <a:r>
              <a:rPr lang="en-US" dirty="0"/>
              <a:t> Containers) – OpenShift</a:t>
            </a:r>
          </a:p>
          <a:p>
            <a:pPr lvl="1"/>
            <a:r>
              <a:rPr lang="en-US" dirty="0"/>
              <a:t>Microk8s - Canonical</a:t>
            </a:r>
          </a:p>
          <a:p>
            <a:pPr lvl="1"/>
            <a:r>
              <a:rPr lang="en-US" dirty="0"/>
              <a:t>k3d – Rancher Labs</a:t>
            </a:r>
          </a:p>
        </p:txBody>
      </p:sp>
    </p:spTree>
    <p:extLst>
      <p:ext uri="{BB962C8B-B14F-4D97-AF65-F5344CB8AC3E}">
        <p14:creationId xmlns:p14="http://schemas.microsoft.com/office/powerpoint/2010/main" val="145128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3F63-065E-44E0-8C72-6FB70752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r>
              <a:rPr lang="en-US" dirty="0"/>
              <a:t> node isolation “drivers”: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737E-0A17-4EF9-B8C7-91AE9FBE4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294"/>
            <a:ext cx="10515600" cy="467866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u="sng" dirty="0"/>
              <a:t>All platforms</a:t>
            </a:r>
            <a:r>
              <a:rPr lang="en-US" dirty="0"/>
              <a:t>:</a:t>
            </a:r>
          </a:p>
          <a:p>
            <a:r>
              <a:rPr lang="en-US" dirty="0"/>
              <a:t>Docker</a:t>
            </a:r>
          </a:p>
          <a:p>
            <a:r>
              <a:rPr lang="en-US" dirty="0"/>
              <a:t>VirtualBox</a:t>
            </a:r>
          </a:p>
          <a:p>
            <a:r>
              <a:rPr lang="en-US" dirty="0"/>
              <a:t>SSH (user-supplied VM)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Linux only</a:t>
            </a:r>
            <a:r>
              <a:rPr lang="en-US" dirty="0"/>
              <a:t>:</a:t>
            </a:r>
          </a:p>
          <a:p>
            <a:r>
              <a:rPr lang="en-US" dirty="0"/>
              <a:t>kvm2</a:t>
            </a:r>
          </a:p>
          <a:p>
            <a:r>
              <a:rPr lang="en-US" dirty="0"/>
              <a:t>None (user-supplied VM)</a:t>
            </a:r>
          </a:p>
          <a:p>
            <a:r>
              <a:rPr lang="en-US" dirty="0" err="1"/>
              <a:t>Podman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macOS only</a:t>
            </a:r>
            <a:r>
              <a:rPr lang="en-US" dirty="0"/>
              <a:t>:</a:t>
            </a:r>
          </a:p>
          <a:p>
            <a:r>
              <a:rPr lang="en-US" dirty="0" err="1"/>
              <a:t>Hyperkit</a:t>
            </a:r>
            <a:endParaRPr lang="en-US" dirty="0"/>
          </a:p>
          <a:p>
            <a:r>
              <a:rPr lang="en-US" dirty="0"/>
              <a:t>Parallels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Windows only</a:t>
            </a:r>
            <a:r>
              <a:rPr lang="en-US" dirty="0"/>
              <a:t>:</a:t>
            </a:r>
          </a:p>
          <a:p>
            <a:r>
              <a:rPr lang="en-US" dirty="0"/>
              <a:t>Hyper-V</a:t>
            </a:r>
          </a:p>
        </p:txBody>
      </p:sp>
    </p:spTree>
    <p:extLst>
      <p:ext uri="{BB962C8B-B14F-4D97-AF65-F5344CB8AC3E}">
        <p14:creationId xmlns:p14="http://schemas.microsoft.com/office/powerpoint/2010/main" val="249049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1EDD-5D33-4B11-92A8-E9E41FD8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1962-A0D3-46E7-B5DA-EB3684E26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r>
              <a:rPr lang="en-US" dirty="0"/>
              <a:t> start, stop, delete, profile, image</a:t>
            </a:r>
          </a:p>
          <a:p>
            <a:r>
              <a:rPr lang="en-US" dirty="0" err="1"/>
              <a:t>kubectl</a:t>
            </a:r>
            <a:r>
              <a:rPr lang="en-US" dirty="0"/>
              <a:t> apply, delete, edit, scale, create, logs</a:t>
            </a:r>
          </a:p>
          <a:p>
            <a:pPr lvl="1"/>
            <a:r>
              <a:rPr lang="en-US" dirty="0"/>
              <a:t>pod</a:t>
            </a:r>
          </a:p>
          <a:p>
            <a:pPr lvl="1"/>
            <a:r>
              <a:rPr lang="en-US" dirty="0"/>
              <a:t>deployment</a:t>
            </a:r>
          </a:p>
          <a:p>
            <a:pPr lvl="1"/>
            <a:r>
              <a:rPr lang="en-US" dirty="0"/>
              <a:t>persistent volume</a:t>
            </a:r>
          </a:p>
          <a:p>
            <a:r>
              <a:rPr lang="en-US" dirty="0"/>
              <a:t>docker/</a:t>
            </a:r>
            <a:r>
              <a:rPr lang="en-US" dirty="0" err="1"/>
              <a:t>podman</a:t>
            </a:r>
            <a:r>
              <a:rPr lang="en-US" dirty="0"/>
              <a:t> build, run, save</a:t>
            </a:r>
          </a:p>
        </p:txBody>
      </p:sp>
    </p:spTree>
    <p:extLst>
      <p:ext uri="{BB962C8B-B14F-4D97-AF65-F5344CB8AC3E}">
        <p14:creationId xmlns:p14="http://schemas.microsoft.com/office/powerpoint/2010/main" val="167178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C1EB-6B4F-42F0-812F-1D6F9A89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9064-B6E9-41E3-960C-61A00692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kubernetes.io</a:t>
            </a:r>
          </a:p>
          <a:p>
            <a:pPr lvl="1"/>
            <a:r>
              <a:rPr lang="en-US" dirty="0">
                <a:hlinkClick r:id="rId2"/>
              </a:rPr>
              <a:t>https://kubernetes.io/docs/concepts/overview/what-is-kubernetes/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https://kubernetes.io/docs/tutorials/hello-minikube/</a:t>
            </a:r>
            <a:endParaRPr lang="en-US" dirty="0"/>
          </a:p>
          <a:p>
            <a:r>
              <a:rPr lang="en-US" dirty="0"/>
              <a:t>minikube.sigs.k8s.io</a:t>
            </a:r>
          </a:p>
          <a:p>
            <a:pPr lvl="1"/>
            <a:r>
              <a:rPr lang="en-US" dirty="0">
                <a:hlinkClick r:id="rId4"/>
              </a:rPr>
              <a:t>https://minikube.sigs.k8s.io/docs/start/</a:t>
            </a:r>
            <a:endParaRPr lang="en-US" dirty="0"/>
          </a:p>
          <a:p>
            <a:r>
              <a:rPr lang="en-US" dirty="0"/>
              <a:t>github.com</a:t>
            </a:r>
          </a:p>
          <a:p>
            <a:pPr lvl="1"/>
            <a:r>
              <a:rPr lang="en-US" dirty="0">
                <a:hlinkClick r:id="rId5"/>
              </a:rPr>
              <a:t>https://github.com/hatfieldbrian/kube-demo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0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C9EC-328A-4B37-A867-DDEAC63F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container runtimes: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F8FF-B867-4B71-9B41-BF6D8416D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CRI (container runtime interface) implementations:</a:t>
            </a:r>
          </a:p>
          <a:p>
            <a:r>
              <a:rPr lang="en-US" dirty="0"/>
              <a:t>CRI-O</a:t>
            </a:r>
          </a:p>
          <a:p>
            <a:r>
              <a:rPr lang="en-US" dirty="0"/>
              <a:t>cri-</a:t>
            </a:r>
            <a:r>
              <a:rPr lang="en-US" dirty="0" err="1"/>
              <a:t>containerd</a:t>
            </a:r>
            <a:endParaRPr lang="en-US" dirty="0"/>
          </a:p>
          <a:p>
            <a:r>
              <a:rPr lang="en-US" dirty="0" err="1"/>
              <a:t>dockershim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4" name="Picture 6" descr="How containers run in a kubernetes cluster">
            <a:extLst>
              <a:ext uri="{FF2B5EF4-FFF2-40B4-BE49-F238E27FC236}">
                <a16:creationId xmlns:a16="http://schemas.microsoft.com/office/drawing/2014/main" id="{6E692562-E311-4711-AFCC-14CFD7F67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472" y="2141314"/>
            <a:ext cx="8617527" cy="440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03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3310</TotalTime>
  <Words>273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Kubernetes &amp; Minikube</vt:lpstr>
      <vt:lpstr>Outline</vt:lpstr>
      <vt:lpstr>Kubernetes, why?</vt:lpstr>
      <vt:lpstr>Container evolution</vt:lpstr>
      <vt:lpstr>Minikube</vt:lpstr>
      <vt:lpstr>Minikube node isolation “drivers”:</vt:lpstr>
      <vt:lpstr>Demonstration</vt:lpstr>
      <vt:lpstr>Thank you</vt:lpstr>
      <vt:lpstr>Kubernetes container runtimes:</vt:lpstr>
      <vt:lpstr>Open Container Initiative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&amp; Minikube</dc:title>
  <dc:creator>Brian Hatfield</dc:creator>
  <cp:lastModifiedBy>Brian Hatfield</cp:lastModifiedBy>
  <cp:revision>27</cp:revision>
  <dcterms:created xsi:type="dcterms:W3CDTF">2021-08-15T20:21:49Z</dcterms:created>
  <dcterms:modified xsi:type="dcterms:W3CDTF">2021-08-18T06:24:08Z</dcterms:modified>
</cp:coreProperties>
</file>