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2F74-C301-024F-FC19-D2799E686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78E8-5ADE-EDFB-A202-95E37D587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FED8-C3F5-AEA4-B913-7E6E07EA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FA98-F2AD-2815-B150-35D96F45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3FBA-29CF-CF8F-45DC-9FB647A2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6C78-B0B4-A36A-F42C-85C13C47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0013A-5DA7-F5A9-4707-0EF99C121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8885-5AD3-54C7-8BED-F75B6E46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9100-89BC-7A8D-51B0-BD69E7E8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DF65-A930-A41D-F2FD-188F941D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2777E-7D16-615D-D4C3-ABA93E7FC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9EB9-B4F5-2B85-FD72-3776B8F2C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89FB-016D-2360-11F7-C314821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75C7-D431-96C3-B906-0B4595C6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2CD7-B3AF-930E-F3BE-D1580EB4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88BC-183E-7879-4937-225235C8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3990-1396-49C4-D53A-53E7389B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D132-2568-81E4-4F71-BA3878FE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A4B2F-1425-354F-DAFF-116695DA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400E-A878-099F-257E-08DE75E8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2CBD-FF8E-82F7-5320-5ECEB44F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EE2C3-91A7-4696-C34B-F4E628DF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71BB-6F01-8AA6-1391-8999E0E8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3A53-2836-446C-D698-1D2CC612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3ABD-FAA9-D619-15E1-3541EB7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7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D4C0-4FCB-92B3-4FD7-BEC07E3C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27AD-F78D-BE96-8FB5-8E82722E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AECC8-3950-7B25-6152-B456AFCAB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5E78-6267-733A-B5C1-7F32F47A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08D5-D778-4479-2956-55E22EC5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58FE-DBB7-8F46-ECC1-7861061A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2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38A6-CFA5-9919-85E4-DB57AB54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0855-0229-5A18-9882-E8201188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3BD1F-89EC-E8D9-16E9-CCA28C04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38864-9876-D12F-3002-A7EF1237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82474-0022-EC26-4F1F-744597D1B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72765-1FEA-DD8F-B9F4-944052B1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DF7DB-9E09-12A0-6E53-05F2C65D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5D2-F32F-6E16-35B0-56AEC346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2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5A71-C469-DA6B-1F7F-0A9A4C22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F07F2-4CB1-4F14-001F-97C59F45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A7DC8-71B6-B4DE-FEAC-354CF104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1631-D408-4B20-BE81-83DEACB6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C3E16-BD4A-E29C-6408-7DA472BC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801D3-7BEB-BD71-1198-69F7F4F7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2698C-A849-80C5-5AE6-7F7AA468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634-7582-362F-B297-75D4551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D78B-6E4D-DA18-52A5-2FCE619D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859E-3B7E-E883-18EC-C55DFAB28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AE9A-8AFD-3B8C-20BB-22F22ABE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8F5B-42CE-A5C9-C7C2-FAAA3C31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FDA4-A414-A74B-62A7-234B02EE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22F2-2C2A-0F35-EADF-8D4A5C05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12D20-6B44-7067-0001-5B498F62E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FF0D-3328-050F-C1AF-A8B551146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B4007-9648-64AC-6097-8BDD672F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48F12-6E2D-9E25-1D96-8B0A87CA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FA949-E088-5795-826C-2DBB383B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9A326-68B6-B653-5429-AB9D4541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5399-A095-8224-AA6C-8A02DF25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0677F-2964-ACDC-43C1-C5EFB157A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084A-B314-4CF1-9AC1-5B0FA46B3247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8FBF-B0AA-D914-007C-5B04C2E7A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A05D-4876-59AA-E98F-A492B0BF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3372-7D56-44A9-A5CA-614523A5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3F48-BC6D-5EBE-E285-384175012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111111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22268-9B50-E2FF-3A6E-601D68A24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D3B1A3CBCA94C9C619CD08E0E4046" ma:contentTypeVersion="10" ma:contentTypeDescription="Create a new document." ma:contentTypeScope="" ma:versionID="1143a8ffb6157c9600070b83068789f7">
  <xsd:schema xmlns:xsd="http://www.w3.org/2001/XMLSchema" xmlns:xs="http://www.w3.org/2001/XMLSchema" xmlns:p="http://schemas.microsoft.com/office/2006/metadata/properties" xmlns:ns3="520977d3-e5b6-4195-9522-2071cc7a7d60" xmlns:ns4="ff7972f0-e6b1-4e81-bd6d-6d5a7ea56092" targetNamespace="http://schemas.microsoft.com/office/2006/metadata/properties" ma:root="true" ma:fieldsID="94d07837525ce953ba67bed106eb5fd2" ns3:_="" ns4:_="">
    <xsd:import namespace="520977d3-e5b6-4195-9522-2071cc7a7d60"/>
    <xsd:import namespace="ff7972f0-e6b1-4e81-bd6d-6d5a7ea560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977d3-e5b6-4195-9522-2071cc7a7d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7972f0-e6b1-4e81-bd6d-6d5a7ea56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093C14-7281-4BF7-9D96-35D2F14EE1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0977d3-e5b6-4195-9522-2071cc7a7d60"/>
    <ds:schemaRef ds:uri="ff7972f0-e6b1-4e81-bd6d-6d5a7ea56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8BF877-E09A-4C74-820D-E36FF71535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F19B03-3EA1-41F0-856F-55CA52F308AA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ff7972f0-e6b1-4e81-bd6d-6d5a7ea56092"/>
    <ds:schemaRef ds:uri="520977d3-e5b6-4195-9522-2071cc7a7d6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111111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Tran Phuong 20204848</dc:creator>
  <cp:lastModifiedBy>Bui Tran Phuong 20204848</cp:lastModifiedBy>
  <cp:revision>2</cp:revision>
  <dcterms:created xsi:type="dcterms:W3CDTF">2022-10-16T14:00:06Z</dcterms:created>
  <dcterms:modified xsi:type="dcterms:W3CDTF">2022-10-16T14:06:24Z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0x0101006D9D3B1A3CBCA94C9C619CD08E0E4046</vt:lpwstr>
  </property>
</Properties>
</file>