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342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927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550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906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593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855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70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05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6284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988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4082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68C7CD53-0BE5-4C7C-B8C4-E2D52D583E41}" type="datetimeFigureOut">
              <a:rPr lang="en-MY" smtClean="0"/>
              <a:t>25/1/2025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82691DC-B6B5-47F3-8A82-7E517A409FA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226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016-3496-5F7B-2C03-9BCF2CAC8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Shiny Dashboard Project</a:t>
            </a:r>
            <a:br>
              <a:rPr lang="en-MY" dirty="0"/>
            </a:br>
            <a:r>
              <a:rPr lang="en-MY" dirty="0"/>
              <a:t>(Business Analytics)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AB06F-1995-D110-4639-CBAD43767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b="1" dirty="0">
                <a:solidFill>
                  <a:srgbClr val="F0F6FC"/>
                </a:solidFill>
                <a:latin typeface="-apple-system"/>
              </a:rPr>
              <a:t>Ahmad Hathim bin Ahmad Azman (P153146)</a:t>
            </a:r>
          </a:p>
          <a:p>
            <a:r>
              <a:rPr lang="en-MY" b="1" i="0" dirty="0">
                <a:solidFill>
                  <a:srgbClr val="F0F6FC"/>
                </a:solidFill>
                <a:effectLst/>
                <a:latin typeface="-apple-system"/>
              </a:rPr>
              <a:t>Hazim </a:t>
            </a:r>
            <a:r>
              <a:rPr lang="en-MY" b="1" i="0" dirty="0" err="1">
                <a:solidFill>
                  <a:srgbClr val="F0F6FC"/>
                </a:solidFill>
                <a:effectLst/>
                <a:latin typeface="-apple-system"/>
              </a:rPr>
              <a:t>Fitri</a:t>
            </a:r>
            <a:r>
              <a:rPr lang="en-MY" b="1" i="0" dirty="0">
                <a:solidFill>
                  <a:srgbClr val="F0F6FC"/>
                </a:solidFill>
                <a:effectLst/>
                <a:latin typeface="-apple-system"/>
              </a:rPr>
              <a:t> Bin Ahmad </a:t>
            </a:r>
            <a:r>
              <a:rPr lang="en-MY" b="1" i="0" dirty="0" err="1">
                <a:solidFill>
                  <a:srgbClr val="F0F6FC"/>
                </a:solidFill>
                <a:effectLst/>
                <a:latin typeface="-apple-system"/>
              </a:rPr>
              <a:t>Faudzi</a:t>
            </a:r>
            <a:r>
              <a:rPr lang="en-MY" b="1" i="0" dirty="0">
                <a:solidFill>
                  <a:srgbClr val="F0F6FC"/>
                </a:solidFill>
                <a:effectLst/>
                <a:latin typeface="-apple-system"/>
              </a:rPr>
              <a:t> (P152419)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24255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181F-994E-7C2C-4FC6-2BA4C336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345461"/>
            <a:ext cx="8364794" cy="559107"/>
          </a:xfrm>
        </p:spPr>
        <p:txBody>
          <a:bodyPr>
            <a:normAutofit fontScale="90000"/>
          </a:bodyPr>
          <a:lstStyle/>
          <a:p>
            <a:r>
              <a:rPr lang="en-MY" dirty="0"/>
              <a:t>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F7E5-A4A7-7398-1426-621DA3AC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071716"/>
            <a:ext cx="11946194" cy="5673213"/>
          </a:xfrm>
        </p:spPr>
        <p:txBody>
          <a:bodyPr>
            <a:normAutofit fontScale="62500" lnSpcReduction="20000"/>
          </a:bodyPr>
          <a:lstStyle/>
          <a:p>
            <a:pPr marL="0" indent="0">
              <a:spcAft>
                <a:spcPts val="750"/>
              </a:spcAft>
              <a:buNone/>
            </a:pPr>
            <a:r>
              <a:rPr lang="en-US" i="0" dirty="0">
                <a:effectLst/>
              </a:rPr>
              <a:t>This dashboard will allow users to analyze stock market data using data from the past 25 years and provide insight on time series analysis of the selected stock.</a:t>
            </a:r>
          </a:p>
          <a:p>
            <a:pPr marL="0" indent="0" algn="l">
              <a:spcAft>
                <a:spcPts val="750"/>
              </a:spcAft>
              <a:buNone/>
            </a:pPr>
            <a:r>
              <a:rPr lang="en-US" i="0" dirty="0">
                <a:effectLst/>
              </a:rPr>
              <a:t>This data was sourced from Yahoo Finance using the `</a:t>
            </a:r>
            <a:r>
              <a:rPr lang="en-US" i="0" dirty="0" err="1">
                <a:effectLst/>
              </a:rPr>
              <a:t>yfR</a:t>
            </a:r>
            <a:r>
              <a:rPr lang="en-US" i="0" dirty="0">
                <a:effectLst/>
              </a:rPr>
              <a:t>` package. The data is then converted to monthly data and analyzed using the ARIMA and TBATS algorithms.</a:t>
            </a:r>
          </a:p>
          <a:p>
            <a:pPr marL="0" indent="0" algn="l">
              <a:spcAft>
                <a:spcPts val="750"/>
              </a:spcAft>
              <a:buNone/>
            </a:pPr>
            <a:r>
              <a:rPr lang="en-US" dirty="0"/>
              <a:t>There are 2 main panels for the dashboard, and one side panel for interaction.</a:t>
            </a:r>
          </a:p>
          <a:p>
            <a:pPr marL="0" indent="0" algn="l">
              <a:spcAft>
                <a:spcPts val="750"/>
              </a:spcAft>
              <a:buNone/>
            </a:pPr>
            <a:r>
              <a:rPr lang="en-US" i="0" dirty="0">
                <a:effectLst/>
              </a:rPr>
              <a:t>The side panel :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Allows user to select ticker to analyze.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dirty="0"/>
              <a:t>Select algorithm preferred (ARIMA vs TBATS).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Select date range for visualization.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dirty="0"/>
              <a:t>Select how many months ahead to forecast.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It also has a short guide on terms used and on how to select which algorithm.</a:t>
            </a:r>
          </a:p>
          <a:p>
            <a:pPr marL="0" indent="0">
              <a:spcAft>
                <a:spcPts val="750"/>
              </a:spcAft>
              <a:buNone/>
            </a:pPr>
            <a:r>
              <a:rPr lang="en-US" dirty="0"/>
              <a:t>The main panel (1):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Shows the time series plot of the stock 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Shows the time series plot of the volume of trade.</a:t>
            </a:r>
          </a:p>
          <a:p>
            <a:pPr marL="0" indent="0">
              <a:spcAft>
                <a:spcPts val="750"/>
              </a:spcAft>
              <a:buNone/>
            </a:pPr>
            <a:r>
              <a:rPr lang="en-US" dirty="0"/>
              <a:t>The main panel (2):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i="0" dirty="0">
                <a:effectLst/>
              </a:rPr>
              <a:t>Shows the yearly Seasonal decomposition of the time-series analysis.</a:t>
            </a:r>
          </a:p>
          <a:p>
            <a:pPr marL="914400" lvl="1" indent="-457200">
              <a:spcAft>
                <a:spcPts val="750"/>
              </a:spcAft>
              <a:buFont typeface="+mj-lt"/>
              <a:buAutoNum type="arabicPeriod"/>
            </a:pPr>
            <a:r>
              <a:rPr lang="en-US" dirty="0"/>
              <a:t>Shows the Trend decomposition of the time-series analysis for the past 25 years.</a:t>
            </a:r>
            <a:endParaRPr lang="en-US" i="0" dirty="0">
              <a:effectLst/>
            </a:endParaRP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2487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86DB89-ECF4-EB20-5E18-BFA631F8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111"/>
            <a:ext cx="12192000" cy="49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B82A5-E173-5D48-60E0-10B08BA5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421"/>
            <a:ext cx="12192000" cy="49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6248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</TotalTime>
  <Words>208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Calibri Light</vt:lpstr>
      <vt:lpstr>Metropolitan</vt:lpstr>
      <vt:lpstr>Shiny Dashboard Project (Business Analytics)</vt:lpstr>
      <vt:lpstr>Brief Description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Hathim Azman</dc:creator>
  <cp:lastModifiedBy>Hathim Azman</cp:lastModifiedBy>
  <cp:revision>2</cp:revision>
  <dcterms:created xsi:type="dcterms:W3CDTF">2025-01-25T01:18:33Z</dcterms:created>
  <dcterms:modified xsi:type="dcterms:W3CDTF">2025-01-25T01:33:35Z</dcterms:modified>
</cp:coreProperties>
</file>