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13B2-80C3-4BEF-AF9E-CBC39C10FA70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B16-FAB9-420E-B7B8-C1DAEC0C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7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13B2-80C3-4BEF-AF9E-CBC39C10FA70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B16-FAB9-420E-B7B8-C1DAEC0C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5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13B2-80C3-4BEF-AF9E-CBC39C10FA70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B16-FAB9-420E-B7B8-C1DAEC0C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13B2-80C3-4BEF-AF9E-CBC39C10FA70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B16-FAB9-420E-B7B8-C1DAEC0C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13B2-80C3-4BEF-AF9E-CBC39C10FA70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B16-FAB9-420E-B7B8-C1DAEC0C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13B2-80C3-4BEF-AF9E-CBC39C10FA70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B16-FAB9-420E-B7B8-C1DAEC0C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0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13B2-80C3-4BEF-AF9E-CBC39C10FA70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B16-FAB9-420E-B7B8-C1DAEC0C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9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13B2-80C3-4BEF-AF9E-CBC39C10FA70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B16-FAB9-420E-B7B8-C1DAEC0C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8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13B2-80C3-4BEF-AF9E-CBC39C10FA70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B16-FAB9-420E-B7B8-C1DAEC0C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0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13B2-80C3-4BEF-AF9E-CBC39C10FA70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B16-FAB9-420E-B7B8-C1DAEC0C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9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13B2-80C3-4BEF-AF9E-CBC39C10FA70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B16-FAB9-420E-B7B8-C1DAEC0C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1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613B2-80C3-4BEF-AF9E-CBC39C10FA70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1B16-FAB9-420E-B7B8-C1DAEC0C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143000"/>
            <a:ext cx="7848600" cy="4800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3358" y="1143000"/>
            <a:ext cx="782244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HP PSG" pitchFamily="50" charset="0"/>
              </a:rPr>
              <a:t>SPRINKLE SAFARI 2</a:t>
            </a:r>
            <a:endParaRPr lang="en-US" sz="7200" cap="none" spc="0" dirty="0">
              <a:ln w="12700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latin typeface="HP PSG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3358" y="2362200"/>
            <a:ext cx="7822442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noFill/>
                  <a:prstDash val="solid"/>
                </a:ln>
                <a:latin typeface="HP PSG" pitchFamily="50" charset="0"/>
              </a:rPr>
              <a:t>THE BAKER’S DOZEN</a:t>
            </a:r>
            <a:endParaRPr lang="en-US" sz="9600" b="1" cap="none" spc="0" dirty="0">
              <a:ln w="12700">
                <a:noFill/>
                <a:prstDash val="solid"/>
              </a:ln>
              <a:latin typeface="HP PSG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3358" y="5481935"/>
            <a:ext cx="78224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HP PSG" pitchFamily="50" charset="0"/>
              </a:rPr>
              <a:t>©2013 HATHIX.COM</a:t>
            </a:r>
            <a:endParaRPr lang="en-US" sz="2400" cap="none" spc="0" dirty="0">
              <a:ln w="12700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latin typeface="HP PSG" pitchFamily="50" charset="0"/>
            </a:endParaRPr>
          </a:p>
        </p:txBody>
      </p:sp>
      <p:pic>
        <p:nvPicPr>
          <p:cNvPr id="17" name="Picture 64" descr="C:\Users\Neel\Desktop\Stuff\animals\beta\cat-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43" y="5043528"/>
            <a:ext cx="501629" cy="79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5" descr="C:\Users\Neel\Desktop\Stuff\animals\together\b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12" y="5025761"/>
            <a:ext cx="748522" cy="82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9" descr="C:\Users\Neel\Desktop\Stuff\animals\together\chick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4" y="3066385"/>
            <a:ext cx="1159936" cy="144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0" descr="C:\Users\Neel\Desktop\Stuff\animals\together\c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63" y="2875739"/>
            <a:ext cx="905641" cy="102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3" descr="C:\Users\Neel\Desktop\Stuff\animals\together\elephan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795" y="3621300"/>
            <a:ext cx="1087651" cy="10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0" descr="C:\Users\Neel\Desktop\Stuff\animals\together\ow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383" y="1377808"/>
            <a:ext cx="1087328" cy="106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4" descr="C:\Users\Neel\Desktop\Stuff\animals\together\pi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250" y="1496329"/>
            <a:ext cx="768738" cy="80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Neel\Desktop\Stuff\animals\together\brontosauru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265" y="4728462"/>
            <a:ext cx="523696" cy="100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Neel\Documents\Aptana Studio 3 Workspace\Bakers Dozen\images\icons\donut-choc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569" y="2863814"/>
            <a:ext cx="1851022" cy="185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/>
          <p:cNvSpPr/>
          <p:nvPr/>
        </p:nvSpPr>
        <p:spPr>
          <a:xfrm>
            <a:off x="914400" y="609600"/>
            <a:ext cx="3924300" cy="24003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914400" y="609600"/>
            <a:ext cx="39243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noFill/>
                  <a:prstDash val="solid"/>
                </a:ln>
                <a:latin typeface="HP PSG" pitchFamily="50" charset="0"/>
              </a:rPr>
              <a:t>THE BAKER’S DOZEN</a:t>
            </a:r>
            <a:endParaRPr lang="en-US" sz="4000" b="1" cap="none" spc="0" dirty="0">
              <a:ln w="12700">
                <a:noFill/>
                <a:prstDash val="solid"/>
              </a:ln>
              <a:latin typeface="HP PSG" pitchFamily="50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937146" y="2667000"/>
            <a:ext cx="390155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HP PSG" pitchFamily="50" charset="0"/>
              </a:rPr>
              <a:t>©2013 HATHIX.COM</a:t>
            </a:r>
            <a:endParaRPr lang="en-US" sz="1600" cap="none" spc="0" dirty="0">
              <a:ln w="12700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latin typeface="HP PSG" pitchFamily="50" charset="0"/>
            </a:endParaRPr>
          </a:p>
        </p:txBody>
      </p:sp>
      <p:pic>
        <p:nvPicPr>
          <p:cNvPr id="153" name="Picture 75" descr="C:\Users\Neel\Desktop\Stuff\animals\together\b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826" y="721348"/>
            <a:ext cx="748522" cy="82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79" descr="C:\Users\Neel\Desktop\Stuff\animals\together\chick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58" y="1718996"/>
            <a:ext cx="579968" cy="72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83" descr="C:\Users\Neel\Desktop\Stuff\animals\together\elepha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53" y="1809750"/>
            <a:ext cx="968087" cy="92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104" descr="C:\Users\Neel\Desktop\Stuff\animals\together\pi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673" y="671760"/>
            <a:ext cx="768738" cy="80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11" descr="C:\Users\Neel\Documents\Aptana Studio 3 Workspace\Bakers Dozen\images\icons\donut-cho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348" y="1448421"/>
            <a:ext cx="1152431" cy="115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7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</dc:creator>
  <cp:lastModifiedBy>Neel</cp:lastModifiedBy>
  <cp:revision>2</cp:revision>
  <dcterms:created xsi:type="dcterms:W3CDTF">2013-06-07T19:36:43Z</dcterms:created>
  <dcterms:modified xsi:type="dcterms:W3CDTF">2013-06-07T19:56:55Z</dcterms:modified>
</cp:coreProperties>
</file>