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111D"/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5"/>
    <p:restoredTop sz="94729"/>
  </p:normalViewPr>
  <p:slideViewPr>
    <p:cSldViewPr snapToGrid="0" snapToObjects="1">
      <p:cViewPr>
        <p:scale>
          <a:sx n="80" d="100"/>
          <a:sy n="80" d="100"/>
        </p:scale>
        <p:origin x="6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E3E8-94A2-7646-99E3-833985F9D2B7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DC854-8101-5544-95FF-58657E9FA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5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29B0-34CD-BB47-A8F9-595749878A1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8081-8605-8740-8263-859688CC6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83821" y="704539"/>
            <a:ext cx="3243943" cy="3243943"/>
          </a:xfrm>
          <a:prstGeom prst="rect">
            <a:avLst/>
          </a:prstGeom>
          <a:gradFill>
            <a:gsLst>
              <a:gs pos="0">
                <a:srgbClr val="A51C30"/>
              </a:gs>
              <a:gs pos="50000">
                <a:srgbClr val="A51C30"/>
              </a:gs>
              <a:gs pos="50000">
                <a:srgbClr val="65111D"/>
              </a:gs>
              <a:gs pos="100000">
                <a:srgbClr val="65111D"/>
              </a:gs>
            </a:gsLst>
            <a:lin ang="2700000" scaled="0"/>
          </a:gra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dirty="0">
              <a:solidFill>
                <a:srgbClr val="A51C3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3820" y="1287710"/>
            <a:ext cx="3243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Pf</a:t>
            </a:r>
            <a:endParaRPr lang="en-US" sz="96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3821" y="2844719"/>
            <a:ext cx="3243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Pforzheimer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House</a:t>
            </a:r>
            <a:endParaRPr lang="en-US" sz="3200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6972" y="634645"/>
            <a:ext cx="76815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95</a:t>
            </a:r>
            <a:endParaRPr lang="en-US" sz="4000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9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Raleway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neelmehta96@gmail.com</dc:creator>
  <cp:lastModifiedBy>neelmehta96@gmail.com</cp:lastModifiedBy>
  <cp:revision>23</cp:revision>
  <cp:lastPrinted>2015-11-29T01:31:08Z</cp:lastPrinted>
  <dcterms:created xsi:type="dcterms:W3CDTF">2015-11-09T16:20:55Z</dcterms:created>
  <dcterms:modified xsi:type="dcterms:W3CDTF">2016-05-16T01:01:06Z</dcterms:modified>
</cp:coreProperties>
</file>