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3" r:id="rId9"/>
    <p:sldId id="265" r:id="rId10"/>
    <p:sldId id="268" r:id="rId11"/>
    <p:sldId id="267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ce Dedetas" userId="0f1ed94a-1d65-4e39-8c1f-69d4ca4b7cee" providerId="ADAL" clId="{03FB35F1-D2C0-43F6-A878-68208269AD47}"/>
    <pc:docChg chg="undo custSel addSld modSld">
      <pc:chgData name="Hatice Dedetas" userId="0f1ed94a-1d65-4e39-8c1f-69d4ca4b7cee" providerId="ADAL" clId="{03FB35F1-D2C0-43F6-A878-68208269AD47}" dt="2023-08-21T12:51:29.874" v="1251" actId="20577"/>
      <pc:docMkLst>
        <pc:docMk/>
      </pc:docMkLst>
      <pc:sldChg chg="modSp add">
        <pc:chgData name="Hatice Dedetas" userId="0f1ed94a-1d65-4e39-8c1f-69d4ca4b7cee" providerId="ADAL" clId="{03FB35F1-D2C0-43F6-A878-68208269AD47}" dt="2023-08-21T12:15:05.478" v="18" actId="20577"/>
        <pc:sldMkLst>
          <pc:docMk/>
          <pc:sldMk cId="3793994553" sldId="274"/>
        </pc:sldMkLst>
        <pc:spChg chg="mod">
          <ac:chgData name="Hatice Dedetas" userId="0f1ed94a-1d65-4e39-8c1f-69d4ca4b7cee" providerId="ADAL" clId="{03FB35F1-D2C0-43F6-A878-68208269AD47}" dt="2023-08-21T12:15:05.478" v="18" actId="20577"/>
          <ac:spMkLst>
            <pc:docMk/>
            <pc:sldMk cId="3793994553" sldId="274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03FB35F1-D2C0-43F6-A878-68208269AD47}" dt="2023-08-21T12:18:53.319" v="633" actId="20577"/>
        <pc:sldMkLst>
          <pc:docMk/>
          <pc:sldMk cId="2818166252" sldId="275"/>
        </pc:sldMkLst>
        <pc:spChg chg="mod">
          <ac:chgData name="Hatice Dedetas" userId="0f1ed94a-1d65-4e39-8c1f-69d4ca4b7cee" providerId="ADAL" clId="{03FB35F1-D2C0-43F6-A878-68208269AD47}" dt="2023-08-21T12:15:48.211" v="102" actId="20577"/>
          <ac:spMkLst>
            <pc:docMk/>
            <pc:sldMk cId="2818166252" sldId="275"/>
            <ac:spMk id="2" creationId="{BD1454BC-EDDA-4C20-A5FA-76EB68E73204}"/>
          </ac:spMkLst>
        </pc:spChg>
        <pc:spChg chg="mod">
          <ac:chgData name="Hatice Dedetas" userId="0f1ed94a-1d65-4e39-8c1f-69d4ca4b7cee" providerId="ADAL" clId="{03FB35F1-D2C0-43F6-A878-68208269AD47}" dt="2023-08-21T12:18:53.319" v="633" actId="20577"/>
          <ac:spMkLst>
            <pc:docMk/>
            <pc:sldMk cId="2818166252" sldId="275"/>
            <ac:spMk id="3" creationId="{BD57164B-77E8-429A-994F-CC1004173B18}"/>
          </ac:spMkLst>
        </pc:spChg>
      </pc:sldChg>
      <pc:sldChg chg="modSp add">
        <pc:chgData name="Hatice Dedetas" userId="0f1ed94a-1d65-4e39-8c1f-69d4ca4b7cee" providerId="ADAL" clId="{03FB35F1-D2C0-43F6-A878-68208269AD47}" dt="2023-08-21T12:51:29.874" v="1251" actId="20577"/>
        <pc:sldMkLst>
          <pc:docMk/>
          <pc:sldMk cId="519959973" sldId="276"/>
        </pc:sldMkLst>
        <pc:spChg chg="mod">
          <ac:chgData name="Hatice Dedetas" userId="0f1ed94a-1d65-4e39-8c1f-69d4ca4b7cee" providerId="ADAL" clId="{03FB35F1-D2C0-43F6-A878-68208269AD47}" dt="2023-08-21T12:51:29.874" v="1251" actId="20577"/>
          <ac:spMkLst>
            <pc:docMk/>
            <pc:sldMk cId="519959973" sldId="276"/>
            <ac:spMk id="2" creationId="{E6BED0F0-9D23-473A-B439-C120A2AE8EA6}"/>
          </ac:spMkLst>
        </pc:spChg>
        <pc:spChg chg="mod">
          <ac:chgData name="Hatice Dedetas" userId="0f1ed94a-1d65-4e39-8c1f-69d4ca4b7cee" providerId="ADAL" clId="{03FB35F1-D2C0-43F6-A878-68208269AD47}" dt="2023-08-21T12:51:21.153" v="1232" actId="27636"/>
          <ac:spMkLst>
            <pc:docMk/>
            <pc:sldMk cId="519959973" sldId="276"/>
            <ac:spMk id="3" creationId="{8F16E654-5141-4E8C-9156-1C0CB40715F4}"/>
          </ac:spMkLst>
        </pc:spChg>
      </pc:sldChg>
    </pc:docChg>
  </pc:docChgLst>
  <pc:docChgLst>
    <pc:chgData name="Hatice Dedetas" userId="0f1ed94a-1d65-4e39-8c1f-69d4ca4b7cee" providerId="ADAL" clId="{39B2A147-5B08-4919-8EC3-FE551673579F}"/>
    <pc:docChg chg="undo custSel addSld delSld modSld sldOrd">
      <pc:chgData name="Hatice Dedetas" userId="0f1ed94a-1d65-4e39-8c1f-69d4ca4b7cee" providerId="ADAL" clId="{39B2A147-5B08-4919-8EC3-FE551673579F}" dt="2023-06-29T17:07:42.579" v="3980" actId="1076"/>
      <pc:docMkLst>
        <pc:docMk/>
      </pc:docMkLst>
      <pc:sldChg chg="modSp add">
        <pc:chgData name="Hatice Dedetas" userId="0f1ed94a-1d65-4e39-8c1f-69d4ca4b7cee" providerId="ADAL" clId="{39B2A147-5B08-4919-8EC3-FE551673579F}" dt="2023-06-23T15:48:45.264" v="786" actId="27636"/>
        <pc:sldMkLst>
          <pc:docMk/>
          <pc:sldMk cId="2559801687" sldId="256"/>
        </pc:sldMkLst>
        <pc:spChg chg="mod">
          <ac:chgData name="Hatice Dedetas" userId="0f1ed94a-1d65-4e39-8c1f-69d4ca4b7cee" providerId="ADAL" clId="{39B2A147-5B08-4919-8EC3-FE551673579F}" dt="2023-06-23T15:48:45.264" v="786" actId="27636"/>
          <ac:spMkLst>
            <pc:docMk/>
            <pc:sldMk cId="2559801687" sldId="256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3T15:48:17.107" v="725" actId="1076"/>
        <pc:sldMkLst>
          <pc:docMk/>
          <pc:sldMk cId="3673787184" sldId="257"/>
        </pc:sldMkLst>
        <pc:spChg chg="mod">
          <ac:chgData name="Hatice Dedetas" userId="0f1ed94a-1d65-4e39-8c1f-69d4ca4b7cee" providerId="ADAL" clId="{39B2A147-5B08-4919-8EC3-FE551673579F}" dt="2023-06-23T15:42:05.917" v="107" actId="20577"/>
          <ac:spMkLst>
            <pc:docMk/>
            <pc:sldMk cId="3673787184" sldId="257"/>
            <ac:spMk id="2" creationId="{A9EAE3C9-FCC6-4A2A-8A8B-4ECE3EB8D53C}"/>
          </ac:spMkLst>
        </pc:spChg>
        <pc:spChg chg="mod">
          <ac:chgData name="Hatice Dedetas" userId="0f1ed94a-1d65-4e39-8c1f-69d4ca4b7cee" providerId="ADAL" clId="{39B2A147-5B08-4919-8EC3-FE551673579F}" dt="2023-06-23T15:47:41.106" v="661" actId="27636"/>
          <ac:spMkLst>
            <pc:docMk/>
            <pc:sldMk cId="3673787184" sldId="257"/>
            <ac:spMk id="3" creationId="{CBEFC6FC-95B9-4E04-960C-4F2CBC2B4675}"/>
          </ac:spMkLst>
        </pc:spChg>
        <pc:picChg chg="add mod">
          <ac:chgData name="Hatice Dedetas" userId="0f1ed94a-1d65-4e39-8c1f-69d4ca4b7cee" providerId="ADAL" clId="{39B2A147-5B08-4919-8EC3-FE551673579F}" dt="2023-06-23T15:48:17.107" v="725" actId="1076"/>
          <ac:picMkLst>
            <pc:docMk/>
            <pc:sldMk cId="3673787184" sldId="257"/>
            <ac:picMk id="4" creationId="{14109E89-3CB1-40A2-971A-4F3C5490F64D}"/>
          </ac:picMkLst>
        </pc:picChg>
      </pc:sldChg>
      <pc:sldChg chg="addSp delSp modSp add ord">
        <pc:chgData name="Hatice Dedetas" userId="0f1ed94a-1d65-4e39-8c1f-69d4ca4b7cee" providerId="ADAL" clId="{39B2A147-5B08-4919-8EC3-FE551673579F}" dt="2023-06-23T15:47:48.954" v="667" actId="20577"/>
        <pc:sldMkLst>
          <pc:docMk/>
          <pc:sldMk cId="2706071158" sldId="258"/>
        </pc:sldMkLst>
        <pc:spChg chg="del">
          <ac:chgData name="Hatice Dedetas" userId="0f1ed94a-1d65-4e39-8c1f-69d4ca4b7cee" providerId="ADAL" clId="{39B2A147-5B08-4919-8EC3-FE551673579F}" dt="2023-06-23T15:47:08.266" v="648" actId="478"/>
          <ac:spMkLst>
            <pc:docMk/>
            <pc:sldMk cId="2706071158" sldId="258"/>
            <ac:spMk id="2" creationId="{60468108-7CEF-4107-95FC-6E82B27721F3}"/>
          </ac:spMkLst>
        </pc:spChg>
        <pc:spChg chg="mod">
          <ac:chgData name="Hatice Dedetas" userId="0f1ed94a-1d65-4e39-8c1f-69d4ca4b7cee" providerId="ADAL" clId="{39B2A147-5B08-4919-8EC3-FE551673579F}" dt="2023-06-23T15:47:48.954" v="667" actId="20577"/>
          <ac:spMkLst>
            <pc:docMk/>
            <pc:sldMk cId="2706071158" sldId="258"/>
            <ac:spMk id="3" creationId="{D7AC8DCE-3114-445E-AC29-E9E4D7C40D86}"/>
          </ac:spMkLst>
        </pc:spChg>
        <pc:picChg chg="add del mod">
          <ac:chgData name="Hatice Dedetas" userId="0f1ed94a-1d65-4e39-8c1f-69d4ca4b7cee" providerId="ADAL" clId="{39B2A147-5B08-4919-8EC3-FE551673579F}" dt="2023-06-23T15:38:09.402" v="32"/>
          <ac:picMkLst>
            <pc:docMk/>
            <pc:sldMk cId="2706071158" sldId="258"/>
            <ac:picMk id="4" creationId="{2231970C-950B-4EA5-9A8B-B25878043AB6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8:11.626" v="724" actId="20577"/>
        <pc:sldMkLst>
          <pc:docMk/>
          <pc:sldMk cId="998398665" sldId="259"/>
        </pc:sldMkLst>
        <pc:spChg chg="del">
          <ac:chgData name="Hatice Dedetas" userId="0f1ed94a-1d65-4e39-8c1f-69d4ca4b7cee" providerId="ADAL" clId="{39B2A147-5B08-4919-8EC3-FE551673579F}" dt="2023-06-23T15:41:23.735" v="91" actId="478"/>
          <ac:spMkLst>
            <pc:docMk/>
            <pc:sldMk cId="998398665" sldId="259"/>
            <ac:spMk id="2" creationId="{946DB593-CB28-45A4-821F-C1104B37178F}"/>
          </ac:spMkLst>
        </pc:spChg>
        <pc:spChg chg="mod">
          <ac:chgData name="Hatice Dedetas" userId="0f1ed94a-1d65-4e39-8c1f-69d4ca4b7cee" providerId="ADAL" clId="{39B2A147-5B08-4919-8EC3-FE551673579F}" dt="2023-06-23T15:48:11.626" v="724" actId="20577"/>
          <ac:spMkLst>
            <pc:docMk/>
            <pc:sldMk cId="998398665" sldId="259"/>
            <ac:spMk id="3" creationId="{3CD8A3C8-494D-4A1A-8275-5246B4965F56}"/>
          </ac:spMkLst>
        </pc:spChg>
        <pc:picChg chg="add mod">
          <ac:chgData name="Hatice Dedetas" userId="0f1ed94a-1d65-4e39-8c1f-69d4ca4b7cee" providerId="ADAL" clId="{39B2A147-5B08-4919-8EC3-FE551673579F}" dt="2023-06-23T15:44:52.474" v="340" actId="1076"/>
          <ac:picMkLst>
            <pc:docMk/>
            <pc:sldMk cId="998398665" sldId="259"/>
            <ac:picMk id="4" creationId="{E373C276-A78E-4B5D-AD4F-00FD4199340F}"/>
          </ac:picMkLst>
        </pc:picChg>
        <pc:picChg chg="add mod">
          <ac:chgData name="Hatice Dedetas" userId="0f1ed94a-1d65-4e39-8c1f-69d4ca4b7cee" providerId="ADAL" clId="{39B2A147-5B08-4919-8EC3-FE551673579F}" dt="2023-06-23T15:44:47.138" v="337" actId="1076"/>
          <ac:picMkLst>
            <pc:docMk/>
            <pc:sldMk cId="998398665" sldId="259"/>
            <ac:picMk id="5" creationId="{9208638D-1ECA-40A2-94AE-BE962A304FC3}"/>
          </ac:picMkLst>
        </pc:picChg>
        <pc:picChg chg="add mod">
          <ac:chgData name="Hatice Dedetas" userId="0f1ed94a-1d65-4e39-8c1f-69d4ca4b7cee" providerId="ADAL" clId="{39B2A147-5B08-4919-8EC3-FE551673579F}" dt="2023-06-23T15:44:50.346" v="339" actId="1076"/>
          <ac:picMkLst>
            <pc:docMk/>
            <pc:sldMk cId="998398665" sldId="259"/>
            <ac:picMk id="6" creationId="{250D5A44-1888-4EF5-88B2-09719C4FC4EA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7:02.623" v="647" actId="20577"/>
        <pc:sldMkLst>
          <pc:docMk/>
          <pc:sldMk cId="4249159340" sldId="260"/>
        </pc:sldMkLst>
        <pc:spChg chg="del">
          <ac:chgData name="Hatice Dedetas" userId="0f1ed94a-1d65-4e39-8c1f-69d4ca4b7cee" providerId="ADAL" clId="{39B2A147-5B08-4919-8EC3-FE551673579F}" dt="2023-06-23T15:44:57.962" v="341" actId="478"/>
          <ac:spMkLst>
            <pc:docMk/>
            <pc:sldMk cId="4249159340" sldId="260"/>
            <ac:spMk id="2" creationId="{697B5102-C281-4384-B0CD-EFFE4332D24A}"/>
          </ac:spMkLst>
        </pc:spChg>
        <pc:spChg chg="mod">
          <ac:chgData name="Hatice Dedetas" userId="0f1ed94a-1d65-4e39-8c1f-69d4ca4b7cee" providerId="ADAL" clId="{39B2A147-5B08-4919-8EC3-FE551673579F}" dt="2023-06-23T15:47:02.623" v="647" actId="20577"/>
          <ac:spMkLst>
            <pc:docMk/>
            <pc:sldMk cId="4249159340" sldId="260"/>
            <ac:spMk id="3" creationId="{E7DE75D3-1AFE-44AA-A17C-39C828084887}"/>
          </ac:spMkLst>
        </pc:spChg>
        <pc:picChg chg="add mod">
          <ac:chgData name="Hatice Dedetas" userId="0f1ed94a-1d65-4e39-8c1f-69d4ca4b7cee" providerId="ADAL" clId="{39B2A147-5B08-4919-8EC3-FE551673579F}" dt="2023-06-23T15:42:56.482" v="116" actId="1076"/>
          <ac:picMkLst>
            <pc:docMk/>
            <pc:sldMk cId="4249159340" sldId="260"/>
            <ac:picMk id="4" creationId="{ED44AA28-3DB2-41B8-B026-72E5DC4E41C8}"/>
          </ac:picMkLst>
        </pc:picChg>
      </pc:sldChg>
      <pc:sldChg chg="modSp add">
        <pc:chgData name="Hatice Dedetas" userId="0f1ed94a-1d65-4e39-8c1f-69d4ca4b7cee" providerId="ADAL" clId="{39B2A147-5B08-4919-8EC3-FE551673579F}" dt="2023-06-23T15:48:55.755" v="806" actId="20577"/>
        <pc:sldMkLst>
          <pc:docMk/>
          <pc:sldMk cId="2589292937" sldId="261"/>
        </pc:sldMkLst>
        <pc:spChg chg="mod">
          <ac:chgData name="Hatice Dedetas" userId="0f1ed94a-1d65-4e39-8c1f-69d4ca4b7cee" providerId="ADAL" clId="{39B2A147-5B08-4919-8EC3-FE551673579F}" dt="2023-06-23T15:48:55.755" v="806" actId="20577"/>
          <ac:spMkLst>
            <pc:docMk/>
            <pc:sldMk cId="2589292937" sldId="261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3T15:49:20.107" v="829" actId="20577"/>
        <pc:sldMkLst>
          <pc:docMk/>
          <pc:sldMk cId="2662140163" sldId="263"/>
        </pc:sldMkLst>
        <pc:spChg chg="mod">
          <ac:chgData name="Hatice Dedetas" userId="0f1ed94a-1d65-4e39-8c1f-69d4ca4b7cee" providerId="ADAL" clId="{39B2A147-5B08-4919-8EC3-FE551673579F}" dt="2023-06-23T15:49:20.107" v="829" actId="20577"/>
          <ac:spMkLst>
            <pc:docMk/>
            <pc:sldMk cId="2662140163" sldId="263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6T10:16:13.041" v="1967" actId="1037"/>
        <pc:sldMkLst>
          <pc:docMk/>
          <pc:sldMk cId="2525323788" sldId="264"/>
        </pc:sldMkLst>
        <pc:spChg chg="mod">
          <ac:chgData name="Hatice Dedetas" userId="0f1ed94a-1d65-4e39-8c1f-69d4ca4b7cee" providerId="ADAL" clId="{39B2A147-5B08-4919-8EC3-FE551673579F}" dt="2023-06-26T10:04:47.459" v="899" actId="20577"/>
          <ac:spMkLst>
            <pc:docMk/>
            <pc:sldMk cId="2525323788" sldId="264"/>
            <ac:spMk id="2" creationId="{94632AE7-3AF1-4AC5-AEF8-AF0B119A989C}"/>
          </ac:spMkLst>
        </pc:spChg>
        <pc:spChg chg="mod">
          <ac:chgData name="Hatice Dedetas" userId="0f1ed94a-1d65-4e39-8c1f-69d4ca4b7cee" providerId="ADAL" clId="{39B2A147-5B08-4919-8EC3-FE551673579F}" dt="2023-06-26T10:15:26.722" v="1943" actId="20577"/>
          <ac:spMkLst>
            <pc:docMk/>
            <pc:sldMk cId="2525323788" sldId="264"/>
            <ac:spMk id="3" creationId="{B176D1DE-E506-4C8B-85C4-722B3200E3BB}"/>
          </ac:spMkLst>
        </pc:spChg>
        <pc:spChg chg="add mod">
          <ac:chgData name="Hatice Dedetas" userId="0f1ed94a-1d65-4e39-8c1f-69d4ca4b7cee" providerId="ADAL" clId="{39B2A147-5B08-4919-8EC3-FE551673579F}" dt="2023-06-26T10:16:13.041" v="1967" actId="1037"/>
          <ac:spMkLst>
            <pc:docMk/>
            <pc:sldMk cId="2525323788" sldId="264"/>
            <ac:spMk id="5" creationId="{79CEA022-660C-4B15-9723-8888FC56D694}"/>
          </ac:spMkLst>
        </pc:spChg>
        <pc:picChg chg="add mod">
          <ac:chgData name="Hatice Dedetas" userId="0f1ed94a-1d65-4e39-8c1f-69d4ca4b7cee" providerId="ADAL" clId="{39B2A147-5B08-4919-8EC3-FE551673579F}" dt="2023-06-26T10:15:53.940" v="1952" actId="1076"/>
          <ac:picMkLst>
            <pc:docMk/>
            <pc:sldMk cId="2525323788" sldId="264"/>
            <ac:picMk id="4" creationId="{72FDA21B-A7E5-4E73-882A-8F02F31F7A59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6T10:13:20.559" v="1616" actId="20577"/>
        <pc:sldMkLst>
          <pc:docMk/>
          <pc:sldMk cId="3835119679" sldId="265"/>
        </pc:sldMkLst>
        <pc:spChg chg="del">
          <ac:chgData name="Hatice Dedetas" userId="0f1ed94a-1d65-4e39-8c1f-69d4ca4b7cee" providerId="ADAL" clId="{39B2A147-5B08-4919-8EC3-FE551673579F}" dt="2023-06-26T10:11:35.952" v="1486" actId="478"/>
          <ac:spMkLst>
            <pc:docMk/>
            <pc:sldMk cId="3835119679" sldId="265"/>
            <ac:spMk id="2" creationId="{CFF0AC17-C216-4C9F-A32F-085E0CEE4035}"/>
          </ac:spMkLst>
        </pc:spChg>
        <pc:spChg chg="mod">
          <ac:chgData name="Hatice Dedetas" userId="0f1ed94a-1d65-4e39-8c1f-69d4ca4b7cee" providerId="ADAL" clId="{39B2A147-5B08-4919-8EC3-FE551673579F}" dt="2023-06-26T10:13:20.559" v="1616" actId="20577"/>
          <ac:spMkLst>
            <pc:docMk/>
            <pc:sldMk cId="3835119679" sldId="265"/>
            <ac:spMk id="3" creationId="{E9CA1E7D-8E65-45A9-AA1D-86C64EECE4AE}"/>
          </ac:spMkLst>
        </pc:spChg>
        <pc:spChg chg="add mod">
          <ac:chgData name="Hatice Dedetas" userId="0f1ed94a-1d65-4e39-8c1f-69d4ca4b7cee" providerId="ADAL" clId="{39B2A147-5B08-4919-8EC3-FE551673579F}" dt="2023-06-26T10:09:48.222" v="1277" actId="1038"/>
          <ac:spMkLst>
            <pc:docMk/>
            <pc:sldMk cId="3835119679" sldId="265"/>
            <ac:spMk id="5" creationId="{A3AE4026-02B2-47CC-A4B5-9A07A2746536}"/>
          </ac:spMkLst>
        </pc:spChg>
        <pc:picChg chg="add mod">
          <ac:chgData name="Hatice Dedetas" userId="0f1ed94a-1d65-4e39-8c1f-69d4ca4b7cee" providerId="ADAL" clId="{39B2A147-5B08-4919-8EC3-FE551673579F}" dt="2023-06-26T10:12:53.767" v="1607" actId="1076"/>
          <ac:picMkLst>
            <pc:docMk/>
            <pc:sldMk cId="3835119679" sldId="265"/>
            <ac:picMk id="4" creationId="{DC189001-50F8-47A2-A49D-02BFE9BFB8C2}"/>
          </ac:picMkLst>
        </pc:picChg>
        <pc:picChg chg="add mod modCrop">
          <ac:chgData name="Hatice Dedetas" userId="0f1ed94a-1d65-4e39-8c1f-69d4ca4b7cee" providerId="ADAL" clId="{39B2A147-5B08-4919-8EC3-FE551673579F}" dt="2023-06-26T10:12:55.087" v="1608" actId="1076"/>
          <ac:picMkLst>
            <pc:docMk/>
            <pc:sldMk cId="3835119679" sldId="265"/>
            <ac:picMk id="6" creationId="{EA862B0C-F239-4D9B-A8B5-A0A23240EB7A}"/>
          </ac:picMkLst>
        </pc:picChg>
      </pc:sldChg>
      <pc:sldChg chg="modSp add">
        <pc:chgData name="Hatice Dedetas" userId="0f1ed94a-1d65-4e39-8c1f-69d4ca4b7cee" providerId="ADAL" clId="{39B2A147-5B08-4919-8EC3-FE551673579F}" dt="2023-06-26T10:20:35.408" v="2301" actId="20577"/>
        <pc:sldMkLst>
          <pc:docMk/>
          <pc:sldMk cId="748826352" sldId="266"/>
        </pc:sldMkLst>
        <pc:spChg chg="mod">
          <ac:chgData name="Hatice Dedetas" userId="0f1ed94a-1d65-4e39-8c1f-69d4ca4b7cee" providerId="ADAL" clId="{39B2A147-5B08-4919-8EC3-FE551673579F}" dt="2023-06-26T10:17:21.491" v="1980" actId="20577"/>
          <ac:spMkLst>
            <pc:docMk/>
            <pc:sldMk cId="748826352" sldId="266"/>
            <ac:spMk id="2" creationId="{687C739F-86A8-4EB0-95DA-964C7D2E718D}"/>
          </ac:spMkLst>
        </pc:spChg>
        <pc:spChg chg="mod">
          <ac:chgData name="Hatice Dedetas" userId="0f1ed94a-1d65-4e39-8c1f-69d4ca4b7cee" providerId="ADAL" clId="{39B2A147-5B08-4919-8EC3-FE551673579F}" dt="2023-06-26T10:20:35.408" v="2301" actId="20577"/>
          <ac:spMkLst>
            <pc:docMk/>
            <pc:sldMk cId="748826352" sldId="266"/>
            <ac:spMk id="3" creationId="{FF9019CD-C434-4CEE-BF58-4EC60E4C5360}"/>
          </ac:spMkLst>
        </pc:spChg>
      </pc:sldChg>
      <pc:sldChg chg="addSp delSp modSp add">
        <pc:chgData name="Hatice Dedetas" userId="0f1ed94a-1d65-4e39-8c1f-69d4ca4b7cee" providerId="ADAL" clId="{39B2A147-5B08-4919-8EC3-FE551673579F}" dt="2023-06-26T14:35:29.768" v="3374" actId="20577"/>
        <pc:sldMkLst>
          <pc:docMk/>
          <pc:sldMk cId="1437378199" sldId="267"/>
        </pc:sldMkLst>
        <pc:spChg chg="del mod">
          <ac:chgData name="Hatice Dedetas" userId="0f1ed94a-1d65-4e39-8c1f-69d4ca4b7cee" providerId="ADAL" clId="{39B2A147-5B08-4919-8EC3-FE551673579F}" dt="2023-06-26T14:01:19.202" v="2992" actId="478"/>
          <ac:spMkLst>
            <pc:docMk/>
            <pc:sldMk cId="1437378199" sldId="267"/>
            <ac:spMk id="2" creationId="{F722087B-7776-4C20-BD5D-EABBFCF025B9}"/>
          </ac:spMkLst>
        </pc:spChg>
        <pc:spChg chg="mod">
          <ac:chgData name="Hatice Dedetas" userId="0f1ed94a-1d65-4e39-8c1f-69d4ca4b7cee" providerId="ADAL" clId="{39B2A147-5B08-4919-8EC3-FE551673579F}" dt="2023-06-26T14:35:29.768" v="3374" actId="20577"/>
          <ac:spMkLst>
            <pc:docMk/>
            <pc:sldMk cId="1437378199" sldId="267"/>
            <ac:spMk id="3" creationId="{08B72133-7326-445D-BB65-AD83538A29F2}"/>
          </ac:spMkLst>
        </pc:spChg>
        <pc:spChg chg="add del mod">
          <ac:chgData name="Hatice Dedetas" userId="0f1ed94a-1d65-4e39-8c1f-69d4ca4b7cee" providerId="ADAL" clId="{39B2A147-5B08-4919-8EC3-FE551673579F}" dt="2023-06-26T14:01:20.901" v="2993" actId="478"/>
          <ac:spMkLst>
            <pc:docMk/>
            <pc:sldMk cId="1437378199" sldId="267"/>
            <ac:spMk id="5" creationId="{3BC5DCF5-3316-40B7-BAEC-F2AAD9E9D979}"/>
          </ac:spMkLst>
        </pc:spChg>
      </pc:sldChg>
      <pc:sldChg chg="modSp add">
        <pc:chgData name="Hatice Dedetas" userId="0f1ed94a-1d65-4e39-8c1f-69d4ca4b7cee" providerId="ADAL" clId="{39B2A147-5B08-4919-8EC3-FE551673579F}" dt="2023-06-26T14:01:13.671" v="2991" actId="20577"/>
        <pc:sldMkLst>
          <pc:docMk/>
          <pc:sldMk cId="3272094254" sldId="268"/>
        </pc:sldMkLst>
        <pc:spChg chg="mod">
          <ac:chgData name="Hatice Dedetas" userId="0f1ed94a-1d65-4e39-8c1f-69d4ca4b7cee" providerId="ADAL" clId="{39B2A147-5B08-4919-8EC3-FE551673579F}" dt="2023-06-26T14:01:13.671" v="2991" actId="20577"/>
          <ac:spMkLst>
            <pc:docMk/>
            <pc:sldMk cId="3272094254" sldId="268"/>
            <ac:spMk id="2" creationId="{4665C8CF-18FA-4F21-8E50-70CBBB143081}"/>
          </ac:spMkLst>
        </pc:spChg>
      </pc:sldChg>
      <pc:sldChg chg="delSp modSp add">
        <pc:chgData name="Hatice Dedetas" userId="0f1ed94a-1d65-4e39-8c1f-69d4ca4b7cee" providerId="ADAL" clId="{39B2A147-5B08-4919-8EC3-FE551673579F}" dt="2023-06-29T17:01:18.640" v="3469" actId="27636"/>
        <pc:sldMkLst>
          <pc:docMk/>
          <pc:sldMk cId="3924939235" sldId="269"/>
        </pc:sldMkLst>
        <pc:spChg chg="del">
          <ac:chgData name="Hatice Dedetas" userId="0f1ed94a-1d65-4e39-8c1f-69d4ca4b7cee" providerId="ADAL" clId="{39B2A147-5B08-4919-8EC3-FE551673579F}" dt="2023-06-29T15:19:18.114" v="3452" actId="478"/>
          <ac:spMkLst>
            <pc:docMk/>
            <pc:sldMk cId="3924939235" sldId="269"/>
            <ac:spMk id="2" creationId="{FC802104-B42B-4445-AF9A-349E2F97A53C}"/>
          </ac:spMkLst>
        </pc:spChg>
        <pc:spChg chg="mod">
          <ac:chgData name="Hatice Dedetas" userId="0f1ed94a-1d65-4e39-8c1f-69d4ca4b7cee" providerId="ADAL" clId="{39B2A147-5B08-4919-8EC3-FE551673579F}" dt="2023-06-29T17:01:18.640" v="3469" actId="27636"/>
          <ac:spMkLst>
            <pc:docMk/>
            <pc:sldMk cId="3924939235" sldId="269"/>
            <ac:spMk id="3" creationId="{86E75D4E-0808-4661-A807-A1C5608F7572}"/>
          </ac:spMkLst>
        </pc:spChg>
      </pc:sldChg>
      <pc:sldChg chg="modSp add">
        <pc:chgData name="Hatice Dedetas" userId="0f1ed94a-1d65-4e39-8c1f-69d4ca4b7cee" providerId="ADAL" clId="{39B2A147-5B08-4919-8EC3-FE551673579F}" dt="2023-06-29T15:17:38.385" v="3387" actId="20577"/>
        <pc:sldMkLst>
          <pc:docMk/>
          <pc:sldMk cId="897568325" sldId="270"/>
        </pc:sldMkLst>
        <pc:spChg chg="mod">
          <ac:chgData name="Hatice Dedetas" userId="0f1ed94a-1d65-4e39-8c1f-69d4ca4b7cee" providerId="ADAL" clId="{39B2A147-5B08-4919-8EC3-FE551673579F}" dt="2023-06-29T15:17:38.385" v="3387" actId="20577"/>
          <ac:spMkLst>
            <pc:docMk/>
            <pc:sldMk cId="897568325" sldId="270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9T17:02:02.219" v="3502" actId="20577"/>
        <pc:sldMkLst>
          <pc:docMk/>
          <pc:sldMk cId="2384805011" sldId="271"/>
        </pc:sldMkLst>
        <pc:spChg chg="mod">
          <ac:chgData name="Hatice Dedetas" userId="0f1ed94a-1d65-4e39-8c1f-69d4ca4b7cee" providerId="ADAL" clId="{39B2A147-5B08-4919-8EC3-FE551673579F}" dt="2023-06-29T17:02:02.219" v="3502" actId="20577"/>
          <ac:spMkLst>
            <pc:docMk/>
            <pc:sldMk cId="2384805011" sldId="271"/>
            <ac:spMk id="2" creationId="{86CE3D65-2B09-4573-85B3-FC1C57CFE3ED}"/>
          </ac:spMkLst>
        </pc:spChg>
        <pc:spChg chg="mod">
          <ac:chgData name="Hatice Dedetas" userId="0f1ed94a-1d65-4e39-8c1f-69d4ca4b7cee" providerId="ADAL" clId="{39B2A147-5B08-4919-8EC3-FE551673579F}" dt="2023-06-29T17:01:53.744" v="3470"/>
          <ac:spMkLst>
            <pc:docMk/>
            <pc:sldMk cId="2384805011" sldId="271"/>
            <ac:spMk id="3" creationId="{FD3EC0A7-3CE2-4C89-87BD-677861FE45AF}"/>
          </ac:spMkLst>
        </pc:spChg>
      </pc:sldChg>
      <pc:sldChg chg="addSp modSp add">
        <pc:chgData name="Hatice Dedetas" userId="0f1ed94a-1d65-4e39-8c1f-69d4ca4b7cee" providerId="ADAL" clId="{39B2A147-5B08-4919-8EC3-FE551673579F}" dt="2023-06-29T17:05:05.993" v="3685" actId="20577"/>
        <pc:sldMkLst>
          <pc:docMk/>
          <pc:sldMk cId="2269389679" sldId="272"/>
        </pc:sldMkLst>
        <pc:spChg chg="mod">
          <ac:chgData name="Hatice Dedetas" userId="0f1ed94a-1d65-4e39-8c1f-69d4ca4b7cee" providerId="ADAL" clId="{39B2A147-5B08-4919-8EC3-FE551673579F}" dt="2023-06-29T17:04:02.941" v="3553" actId="20577"/>
          <ac:spMkLst>
            <pc:docMk/>
            <pc:sldMk cId="2269389679" sldId="272"/>
            <ac:spMk id="2" creationId="{229E3037-B34E-4F35-A828-70ADC326337A}"/>
          </ac:spMkLst>
        </pc:spChg>
        <pc:spChg chg="mod">
          <ac:chgData name="Hatice Dedetas" userId="0f1ed94a-1d65-4e39-8c1f-69d4ca4b7cee" providerId="ADAL" clId="{39B2A147-5B08-4919-8EC3-FE551673579F}" dt="2023-06-29T17:04:26.713" v="3563" actId="27636"/>
          <ac:spMkLst>
            <pc:docMk/>
            <pc:sldMk cId="2269389679" sldId="272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4:20.795" v="3558" actId="1076"/>
          <ac:spMkLst>
            <pc:docMk/>
            <pc:sldMk cId="2269389679" sldId="272"/>
            <ac:spMk id="4" creationId="{48CBD1AF-832F-4B56-85FC-EDBC92A47D27}"/>
          </ac:spMkLst>
        </pc:spChg>
        <pc:spChg chg="add mod">
          <ac:chgData name="Hatice Dedetas" userId="0f1ed94a-1d65-4e39-8c1f-69d4ca4b7cee" providerId="ADAL" clId="{39B2A147-5B08-4919-8EC3-FE551673579F}" dt="2023-06-29T17:05:05.993" v="3685" actId="20577"/>
          <ac:spMkLst>
            <pc:docMk/>
            <pc:sldMk cId="2269389679" sldId="272"/>
            <ac:spMk id="5" creationId="{4E382925-D569-4587-B4E2-00627ECEF187}"/>
          </ac:spMkLst>
        </pc:spChg>
      </pc:sldChg>
      <pc:sldChg chg="addSp delSp modSp add">
        <pc:chgData name="Hatice Dedetas" userId="0f1ed94a-1d65-4e39-8c1f-69d4ca4b7cee" providerId="ADAL" clId="{39B2A147-5B08-4919-8EC3-FE551673579F}" dt="2023-06-29T17:07:42.579" v="3980" actId="1076"/>
        <pc:sldMkLst>
          <pc:docMk/>
          <pc:sldMk cId="1281712653" sldId="273"/>
        </pc:sldMkLst>
        <pc:spChg chg="mod">
          <ac:chgData name="Hatice Dedetas" userId="0f1ed94a-1d65-4e39-8c1f-69d4ca4b7cee" providerId="ADAL" clId="{39B2A147-5B08-4919-8EC3-FE551673579F}" dt="2023-06-29T17:05:10.862" v="3686"/>
          <ac:spMkLst>
            <pc:docMk/>
            <pc:sldMk cId="1281712653" sldId="273"/>
            <ac:spMk id="2" creationId="{229E3037-B34E-4F35-A828-70ADC326337A}"/>
          </ac:spMkLst>
        </pc:spChg>
        <pc:spChg chg="del">
          <ac:chgData name="Hatice Dedetas" userId="0f1ed94a-1d65-4e39-8c1f-69d4ca4b7cee" providerId="ADAL" clId="{39B2A147-5B08-4919-8EC3-FE551673579F}" dt="2023-06-29T17:03:28.656" v="3520"/>
          <ac:spMkLst>
            <pc:docMk/>
            <pc:sldMk cId="1281712653" sldId="273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5:27.826" v="3690" actId="1076"/>
          <ac:spMkLst>
            <pc:docMk/>
            <pc:sldMk cId="1281712653" sldId="273"/>
            <ac:spMk id="4" creationId="{02750C28-2B3D-413D-B918-8E1236E3134A}"/>
          </ac:spMkLst>
        </pc:spChg>
        <pc:spChg chg="add mod">
          <ac:chgData name="Hatice Dedetas" userId="0f1ed94a-1d65-4e39-8c1f-69d4ca4b7cee" providerId="ADAL" clId="{39B2A147-5B08-4919-8EC3-FE551673579F}" dt="2023-06-29T17:06:22.237" v="3852" actId="20577"/>
          <ac:spMkLst>
            <pc:docMk/>
            <pc:sldMk cId="1281712653" sldId="273"/>
            <ac:spMk id="5" creationId="{B912919B-199B-4F77-BC85-7E261ED243A8}"/>
          </ac:spMkLst>
        </pc:spChg>
        <pc:spChg chg="add mod">
          <ac:chgData name="Hatice Dedetas" userId="0f1ed94a-1d65-4e39-8c1f-69d4ca4b7cee" providerId="ADAL" clId="{39B2A147-5B08-4919-8EC3-FE551673579F}" dt="2023-06-29T17:07:42.579" v="3980" actId="1076"/>
          <ac:spMkLst>
            <pc:docMk/>
            <pc:sldMk cId="1281712653" sldId="273"/>
            <ac:spMk id="6" creationId="{3620537F-8271-4AC7-B4C9-8312223547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AA1-6FCC-48E1-88E0-6C69C77D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5921-70D7-47F0-B690-8FC73257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2F87-4BD6-49DB-ABE0-0D01FA2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7D61-39BF-496E-B11C-8A025929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D9AC-7601-4733-8B5B-A309A50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236-DB42-4F54-B29D-CD6F23FC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FECE-F288-4A11-B259-4F2DE1D0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1EA7-8354-4A58-B318-79C4499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F63B-B937-4D78-8D4C-8A41D39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A0F9-5121-4F6D-AFAA-4F920FE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4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EC748-51B6-43F2-B193-E55B53416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59112-3955-4FFE-8FF6-F36F2C0D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01CB-47C3-4974-A69A-9A69FADB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50EC-42D0-42AC-B220-7FDDB706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DC65-0D37-4D1D-82B3-11ED1FF0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5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30C-83C7-47C1-A649-5EEA678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259E-F4EB-4B5B-93D9-F6FFA296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42F1-57DB-4B26-8676-6AC08F7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AA4-87E6-47C3-A1CF-82A0E49E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F0AF-2B6F-4765-8938-01B30F0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242-5A94-4EE4-911A-8377C2CF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20B0-4FF1-4F7E-9102-909BB309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0D37-BD16-4869-9DB3-131EFA6C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C51D-47B2-454C-84D7-93D6A37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649C-AD73-4EB5-8353-E413BB7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2C3F-B010-44ED-A01D-030955B1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EE9-DAF9-4827-9639-F46C33152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0B56-DED6-4E33-82E1-1E4679B6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B2C0-1C37-4E2B-A4AD-17F3B8EF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04C7-056A-407C-B8B5-493575CE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D7D3-C5E7-473B-912D-9835FAA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099-E79C-4A8B-8079-BA706E77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06DC-F100-49E5-B2D5-8E4CC96A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2A6C8-8EBE-4675-935A-66B0E1D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E4DBA-66BF-4476-A511-6CBF599B5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9EFE-BD9B-49E0-B426-05AD33520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8E718-F43C-4AAC-88A8-3477F18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9E672-8A16-42CD-AA69-23312AE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D9E88-6B1E-4F8E-AEDC-0EFB1E4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165-F0AB-4346-9CCC-6F98897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49F-DA57-4AE4-9008-C14AC454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F9EE0-7CF3-45BE-BA10-323689BC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A541E-CBC3-4F43-8813-4034215D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0D7CE-15D0-4725-B3C5-17B5152F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24D20-C4C3-4D7B-B5A1-B75E2992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D95B-E903-4704-BD24-DA614080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F5D-8BC5-430C-8695-FFB890D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1502-5D1A-4D7C-91A9-F2614E0A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F43F-CC50-4BD8-A50C-8A497C09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B0C3-9C44-4CDC-ABE7-2F283A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AC2A-D248-4186-B176-E86FB635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E73B-0F63-41B5-950F-99F004F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081-62E0-4BF5-B536-5189BCA1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DD3-3D15-42A9-831F-EE2858BD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16D22-A84B-4C16-A006-59F1AA5D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73DC-B6EF-43CC-B0A8-974CD10B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7DAA-D2D8-4D1C-96E3-6832367F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3122-5CBA-4C30-ACFE-ADCFB88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C6DB3-81E2-4C5F-BD01-8D547DF5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9C70-738F-4979-81D4-2BACE584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B7C4-DE07-44FB-A170-3F2FE1B4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D6C-8E33-4C79-A2B2-98AAAC5F43E1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A416-D42F-4EF7-ADC9-D56FA460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96D7-01CB-4AA1-B90A-39DA506C1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9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streets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walkable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NavMesh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Alert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2133-7326-445D-BB65-AD83538A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63338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For the pop-up alert messages, I created a text object and implemented it in the </a:t>
            </a:r>
            <a:r>
              <a:rPr lang="en-GB" dirty="0" err="1"/>
              <a:t>PlayerMovement</a:t>
            </a:r>
            <a:r>
              <a:rPr lang="en-GB" dirty="0"/>
              <a:t> script. Then, I dragged that text </a:t>
            </a:r>
            <a:r>
              <a:rPr lang="en-GB" dirty="0" err="1"/>
              <a:t>GameObject</a:t>
            </a:r>
            <a:r>
              <a:rPr lang="en-GB" dirty="0"/>
              <a:t> to the Main Camera/Player Movement script.</a:t>
            </a:r>
          </a:p>
          <a:p>
            <a:r>
              <a:rPr lang="en-GB" dirty="0"/>
              <a:t>In that text object, there the </a:t>
            </a:r>
            <a:r>
              <a:rPr lang="en-GB" dirty="0" err="1"/>
              <a:t>alertMessage</a:t>
            </a:r>
            <a:r>
              <a:rPr lang="en-GB" dirty="0"/>
              <a:t> script is attached.</a:t>
            </a:r>
          </a:p>
          <a:p>
            <a:r>
              <a:rPr lang="en-GB" dirty="0"/>
              <a:t>In this script, two public functions are defined: </a:t>
            </a:r>
          </a:p>
          <a:p>
            <a:pPr lvl="1"/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): In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popup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, I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myscript</a:t>
            </a:r>
            <a:r>
              <a:rPr lang="de-DE" dirty="0"/>
              <a:t>)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myscript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HideAlert</a:t>
            </a:r>
            <a:r>
              <a:rPr lang="de-DE" dirty="0"/>
              <a:t>():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screen.</a:t>
            </a:r>
          </a:p>
          <a:p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shouldMove</a:t>
            </a:r>
            <a:r>
              <a:rPr lang="de-DE" dirty="0"/>
              <a:t>)	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alert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presented</a:t>
            </a:r>
            <a:endParaRPr lang="de-DE" dirty="0"/>
          </a:p>
          <a:p>
            <a:pPr lvl="2"/>
            <a:r>
              <a:rPr lang="de-DE" dirty="0" err="1"/>
              <a:t>alertMessageComponent.HideAlert</a:t>
            </a:r>
            <a:r>
              <a:rPr lang="de-DE" dirty="0"/>
              <a:t>();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isRotating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rotating</a:t>
            </a:r>
            <a:endParaRPr lang="de-DE" dirty="0"/>
          </a:p>
          <a:p>
            <a:pPr lvl="2"/>
            <a:r>
              <a:rPr lang="en-US" dirty="0"/>
              <a:t>if (</a:t>
            </a:r>
            <a:r>
              <a:rPr lang="en-US" dirty="0" err="1"/>
              <a:t>decCorrect</a:t>
            </a:r>
            <a:r>
              <a:rPr lang="en-US" dirty="0"/>
              <a:t>) # if decision is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rotationMessage</a:t>
            </a:r>
            <a:r>
              <a:rPr lang="en-US" dirty="0"/>
              <a:t> = "Please rotate around to see your options and press button to proceed to the decision phase.";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rotationMessage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</a:p>
          <a:p>
            <a:pPr lvl="2"/>
            <a:r>
              <a:rPr lang="en-US" dirty="0"/>
              <a:t>            else if (!</a:t>
            </a:r>
            <a:r>
              <a:rPr lang="en-US" dirty="0" err="1"/>
              <a:t>decCorrect</a:t>
            </a:r>
            <a:r>
              <a:rPr lang="en-US" dirty="0"/>
              <a:t>) # if decision is not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rotationTimer</a:t>
            </a:r>
            <a:r>
              <a:rPr lang="de-DE" dirty="0"/>
              <a:t> &gt;= </a:t>
            </a:r>
            <a:r>
              <a:rPr lang="de-DE" dirty="0" err="1"/>
              <a:t>rotationTimeLimit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present</a:t>
            </a:r>
            <a:r>
              <a:rPr lang="de-DE" dirty="0"/>
              <a:t> alert.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timeUpMessage</a:t>
            </a:r>
            <a:r>
              <a:rPr lang="en-US" dirty="0"/>
              <a:t> = "Your time is up, please make your decision.";</a:t>
            </a:r>
          </a:p>
          <a:p>
            <a:pPr lvl="2"/>
            <a:r>
              <a:rPr lang="de-DE" dirty="0" err="1"/>
              <a:t>alertMessageComponent.ShowAlert</a:t>
            </a:r>
            <a:r>
              <a:rPr lang="de-DE" dirty="0"/>
              <a:t>(</a:t>
            </a:r>
            <a:r>
              <a:rPr lang="de-DE" dirty="0" err="1"/>
              <a:t>timeUpMessage</a:t>
            </a:r>
            <a:r>
              <a:rPr lang="de-DE" dirty="0"/>
              <a:t>);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Input.GetKeyDown</a:t>
            </a:r>
            <a:r>
              <a:rPr lang="en-US" dirty="0"/>
              <a:t>(</a:t>
            </a:r>
            <a:r>
              <a:rPr lang="en-US" dirty="0" err="1"/>
              <a:t>KeyCode.Space</a:t>
            </a:r>
            <a:r>
              <a:rPr lang="en-US" dirty="0"/>
              <a:t>)) # to remind them to make a decision.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"Please make your decision.";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If the decision is wrong: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3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39F-86A8-4EB0-95DA-964C7D2E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19CD-C434-4CEE-BF58-4EC60E4C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kalan</a:t>
            </a:r>
            <a:r>
              <a:rPr lang="de-DE" dirty="0"/>
              <a:t> </a:t>
            </a:r>
            <a:r>
              <a:rPr lang="de-DE" dirty="0" err="1"/>
              <a:t>süre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, press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secenekler</a:t>
            </a:r>
            <a:r>
              <a:rPr lang="de-DE" dirty="0"/>
              <a:t> </a:t>
            </a:r>
            <a:r>
              <a:rPr lang="de-DE" dirty="0" err="1"/>
              <a:t>ciksin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Secenekleri</a:t>
            </a:r>
            <a:r>
              <a:rPr lang="de-DE" dirty="0"/>
              <a:t> </a:t>
            </a:r>
            <a:r>
              <a:rPr lang="de-DE" dirty="0" err="1"/>
              <a:t>scene‘e</a:t>
            </a:r>
            <a:r>
              <a:rPr lang="de-DE" dirty="0"/>
              <a:t> ekle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pointleri</a:t>
            </a:r>
            <a:r>
              <a:rPr lang="de-DE" dirty="0"/>
              <a:t> </a:t>
            </a:r>
            <a:r>
              <a:rPr lang="de-DE" dirty="0" err="1"/>
              <a:t>belirle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82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Saving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6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5D4E-0808-4661-A807-A1C5608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Trial_Data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string </a:t>
            </a:r>
            <a:r>
              <a:rPr lang="en-US" dirty="0" err="1"/>
              <a:t>DP_Name</a:t>
            </a:r>
            <a:r>
              <a:rPr lang="en-US" dirty="0"/>
              <a:t> { get; set; } // decision point name</a:t>
            </a:r>
          </a:p>
          <a:p>
            <a:pPr marL="0" indent="0">
              <a:buNone/>
            </a:pPr>
            <a:r>
              <a:rPr lang="en-US" dirty="0"/>
              <a:t>        public int </a:t>
            </a:r>
            <a:r>
              <a:rPr lang="en-US" dirty="0" err="1"/>
              <a:t>Index_Number</a:t>
            </a:r>
            <a:r>
              <a:rPr lang="en-US" dirty="0"/>
              <a:t> { get; set; } // the index number        </a:t>
            </a:r>
          </a:p>
          <a:p>
            <a:pPr marL="0" indent="0">
              <a:buNone/>
            </a:pPr>
            <a:r>
              <a:rPr lang="en-US" dirty="0"/>
              <a:t>        public float </a:t>
            </a:r>
            <a:r>
              <a:rPr lang="en-US" dirty="0" err="1"/>
              <a:t>ErrorNumber</a:t>
            </a:r>
            <a:r>
              <a:rPr lang="en-US" dirty="0"/>
              <a:t> { get; set; } // number of errors</a:t>
            </a:r>
          </a:p>
          <a:p>
            <a:pPr marL="0" indent="0">
              <a:buNone/>
            </a:pPr>
            <a:r>
              <a:rPr lang="en-US" dirty="0"/>
              <a:t>        public float RT1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RT2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RT3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List&lt;</a:t>
            </a:r>
            <a:r>
              <a:rPr lang="en-US" dirty="0" err="1"/>
              <a:t>Trial_Data</a:t>
            </a:r>
            <a:r>
              <a:rPr lang="en-US" dirty="0"/>
              <a:t>&gt; </a:t>
            </a:r>
            <a:r>
              <a:rPr lang="en-US" dirty="0" err="1"/>
              <a:t>data_list</a:t>
            </a:r>
            <a:r>
              <a:rPr lang="en-US" dirty="0"/>
              <a:t> = new List&lt;</a:t>
            </a:r>
            <a:r>
              <a:rPr lang="en-US" dirty="0" err="1"/>
              <a:t>Trial_Data</a:t>
            </a:r>
            <a:r>
              <a:rPr lang="en-US" dirty="0"/>
              <a:t>&gt;(); // the list which consists of trial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93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3D65-2B09-4573-85B3-FC1C57CF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C0A7-3CE2-4C89-87BD-677861FE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private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  <a:p>
            <a:endParaRPr lang="de-DE" dirty="0"/>
          </a:p>
          <a:p>
            <a:r>
              <a:rPr lang="en-US" dirty="0"/>
              <a:t>    // Create possible reaction times for each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RT_first</a:t>
            </a:r>
            <a:r>
              <a:rPr lang="en-US" dirty="0"/>
              <a:t> = 0; // RT for the first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RT_second</a:t>
            </a:r>
            <a:r>
              <a:rPr lang="en-US" dirty="0"/>
              <a:t> = 0; // RT for the second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RT_third</a:t>
            </a:r>
            <a:r>
              <a:rPr lang="en-US" dirty="0"/>
              <a:t> = 0; // RT for the third try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80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729A-E06C-4CAA-B8EC-787DE607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9"/>
            <a:ext cx="5506844" cy="29247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currentDecisionIndex</a:t>
            </a:r>
            <a:r>
              <a:rPr lang="de-DE" dirty="0"/>
              <a:t> == 0)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 err="1"/>
              <a:t>decision_point_name</a:t>
            </a:r>
            <a:r>
              <a:rPr lang="de-DE" dirty="0"/>
              <a:t> = "DP1";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  <a:p>
            <a:pPr marL="0" indent="0">
              <a:buNone/>
            </a:pPr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decision_point_name</a:t>
            </a:r>
            <a:r>
              <a:rPr lang="en-US" dirty="0"/>
              <a:t> = </a:t>
            </a:r>
            <a:r>
              <a:rPr lang="en-US" dirty="0" err="1"/>
              <a:t>decisionPoints</a:t>
            </a:r>
            <a:r>
              <a:rPr lang="en-US" dirty="0"/>
              <a:t>[currentDecisionIndex-1].target.name;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BD1AF-832F-4B56-85FC-EDBC92A47D27}"/>
              </a:ext>
            </a:extLst>
          </p:cNvPr>
          <p:cNvSpPr txBox="1"/>
          <p:nvPr/>
        </p:nvSpPr>
        <p:spPr>
          <a:xfrm>
            <a:off x="6813395" y="1360448"/>
            <a:ext cx="48507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RT_first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en-US" dirty="0"/>
              <a:t>                    </a:t>
            </a:r>
            <a:r>
              <a:rPr lang="en-US" dirty="0" err="1"/>
              <a:t>data_list.Insert</a:t>
            </a:r>
            <a:r>
              <a:rPr lang="en-US" dirty="0"/>
              <a:t>(</a:t>
            </a:r>
            <a:r>
              <a:rPr lang="en-US" dirty="0" err="1"/>
              <a:t>currentDecisionIndex</a:t>
            </a:r>
            <a:r>
              <a:rPr lang="en-US" dirty="0"/>
              <a:t>, new </a:t>
            </a:r>
            <a:r>
              <a:rPr lang="en-US" dirty="0" err="1"/>
              <a:t>Trial_Data</a:t>
            </a:r>
            <a:r>
              <a:rPr lang="en-US" dirty="0"/>
              <a:t> { </a:t>
            </a:r>
            <a:r>
              <a:rPr lang="en-US" dirty="0" err="1"/>
              <a:t>DP_Name</a:t>
            </a:r>
            <a:r>
              <a:rPr lang="en-US" dirty="0"/>
              <a:t> = </a:t>
            </a:r>
            <a:r>
              <a:rPr lang="en-US" dirty="0" err="1"/>
              <a:t>decision_point_name</a:t>
            </a:r>
            <a:r>
              <a:rPr lang="en-US" dirty="0"/>
              <a:t>,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Index_Number</a:t>
            </a:r>
            <a:r>
              <a:rPr lang="de-DE" dirty="0"/>
              <a:t> = </a:t>
            </a:r>
            <a:r>
              <a:rPr lang="de-DE" dirty="0" err="1"/>
              <a:t>currentDecisionIndex</a:t>
            </a:r>
            <a:r>
              <a:rPr lang="de-DE" dirty="0"/>
              <a:t>,                        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ErrorNumber</a:t>
            </a:r>
            <a:r>
              <a:rPr lang="de-DE" dirty="0"/>
              <a:t> = </a:t>
            </a:r>
            <a:r>
              <a:rPr lang="de-DE" dirty="0" err="1"/>
              <a:t>numberofError</a:t>
            </a:r>
            <a:r>
              <a:rPr lang="de-DE" dirty="0"/>
              <a:t>,</a:t>
            </a:r>
          </a:p>
          <a:p>
            <a:r>
              <a:rPr lang="de-DE" dirty="0"/>
              <a:t>                        RT1 = </a:t>
            </a:r>
            <a:r>
              <a:rPr lang="de-DE" dirty="0" err="1"/>
              <a:t>RT_first</a:t>
            </a:r>
            <a:r>
              <a:rPr lang="de-DE" dirty="0"/>
              <a:t>,</a:t>
            </a:r>
          </a:p>
          <a:p>
            <a:r>
              <a:rPr lang="de-DE" dirty="0"/>
              <a:t>                        RT2= </a:t>
            </a:r>
            <a:r>
              <a:rPr lang="de-DE" dirty="0" err="1"/>
              <a:t>RT_second</a:t>
            </a:r>
            <a:r>
              <a:rPr lang="de-DE" dirty="0"/>
              <a:t>,</a:t>
            </a:r>
          </a:p>
          <a:p>
            <a:r>
              <a:rPr lang="de-DE" dirty="0"/>
              <a:t>                        RT3 = </a:t>
            </a:r>
            <a:r>
              <a:rPr lang="de-DE" dirty="0" err="1"/>
              <a:t>RT_third</a:t>
            </a:r>
            <a:r>
              <a:rPr lang="de-DE" dirty="0"/>
              <a:t> });</a:t>
            </a:r>
          </a:p>
          <a:p>
            <a:endParaRPr lang="de-DE" dirty="0"/>
          </a:p>
          <a:p>
            <a:r>
              <a:rPr lang="en-US" dirty="0"/>
              <a:t>                    // reset the RTs and error number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RT_first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RT_second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RT_third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82925-D569-4587-B4E2-00627ECEF187}"/>
              </a:ext>
            </a:extLst>
          </p:cNvPr>
          <p:cNvSpPr txBox="1"/>
          <p:nvPr/>
        </p:nvSpPr>
        <p:spPr>
          <a:xfrm>
            <a:off x="1115122" y="5441795"/>
            <a:ext cx="486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DP </a:t>
            </a:r>
            <a:r>
              <a:rPr lang="de-DE" dirty="0" err="1"/>
              <a:t>names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38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0C28-2B3D-413D-B918-8E1236E3134A}"/>
              </a:ext>
            </a:extLst>
          </p:cNvPr>
          <p:cNvSpPr/>
          <p:nvPr/>
        </p:nvSpPr>
        <p:spPr>
          <a:xfrm>
            <a:off x="1065892" y="2051154"/>
            <a:ext cx="405431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else</a:t>
            </a:r>
            <a:endParaRPr lang="de-DE" dirty="0"/>
          </a:p>
          <a:p>
            <a:r>
              <a:rPr lang="de-DE" dirty="0"/>
              <a:t>                {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++;</a:t>
            </a:r>
          </a:p>
          <a:p>
            <a:endParaRPr lang="de-DE" dirty="0"/>
          </a:p>
          <a:p>
            <a:r>
              <a:rPr lang="de-DE" dirty="0"/>
              <a:t>            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1) 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RT_second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  <a:p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2)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RT_third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2919B-199B-4F77-BC85-7E261ED243A8}"/>
              </a:ext>
            </a:extLst>
          </p:cNvPr>
          <p:cNvSpPr/>
          <p:nvPr/>
        </p:nvSpPr>
        <p:spPr>
          <a:xfrm>
            <a:off x="5779140" y="2051154"/>
            <a:ext cx="4404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variable.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RT.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0537F-8271-4AC7-B4C9-831222354790}"/>
              </a:ext>
            </a:extLst>
          </p:cNvPr>
          <p:cNvSpPr txBox="1"/>
          <p:nvPr/>
        </p:nvSpPr>
        <p:spPr>
          <a:xfrm>
            <a:off x="0" y="5827940"/>
            <a:ext cx="1230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RT </a:t>
            </a:r>
            <a:r>
              <a:rPr lang="de-DE" sz="2400" b="1" dirty="0" err="1">
                <a:solidFill>
                  <a:srgbClr val="FF0000"/>
                </a:solidFill>
              </a:rPr>
              <a:t>siralamasi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degil</a:t>
            </a:r>
            <a:r>
              <a:rPr lang="de-DE" sz="2400" b="1" dirty="0">
                <a:solidFill>
                  <a:srgbClr val="FF0000"/>
                </a:solidFill>
              </a:rPr>
              <a:t>. 3.‘de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yapsa</a:t>
            </a:r>
            <a:r>
              <a:rPr lang="de-DE" sz="2400" b="1" dirty="0">
                <a:solidFill>
                  <a:srgbClr val="FF0000"/>
                </a:solidFill>
              </a:rPr>
              <a:t> da </a:t>
            </a:r>
            <a:r>
              <a:rPr lang="de-DE" sz="2400" b="1" dirty="0" err="1">
                <a:solidFill>
                  <a:srgbClr val="FF0000"/>
                </a:solidFill>
              </a:rPr>
              <a:t>onu</a:t>
            </a:r>
            <a:r>
              <a:rPr lang="de-DE" sz="2400" b="1" dirty="0">
                <a:solidFill>
                  <a:srgbClr val="FF0000"/>
                </a:solidFill>
              </a:rPr>
              <a:t> RT1 </a:t>
            </a:r>
            <a:r>
              <a:rPr lang="de-DE" sz="2400" b="1" dirty="0" err="1">
                <a:solidFill>
                  <a:srgbClr val="FF0000"/>
                </a:solidFill>
              </a:rPr>
              <a:t>diye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kaydediyor</a:t>
            </a:r>
            <a:r>
              <a:rPr lang="de-DE" sz="2400" b="1" dirty="0">
                <a:solidFill>
                  <a:srgbClr val="FF0000"/>
                </a:solidFill>
              </a:rPr>
              <a:t>. </a:t>
            </a:r>
            <a:r>
              <a:rPr lang="de-DE" sz="2400" b="1" dirty="0" err="1">
                <a:solidFill>
                  <a:srgbClr val="FF0000"/>
                </a:solidFill>
              </a:rPr>
              <a:t>Bu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siralamayi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düzelt</a:t>
            </a:r>
            <a:r>
              <a:rPr lang="de-DE" sz="2400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8171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99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54BC-EDDA-4C20-A5FA-76EB68E7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 </a:t>
            </a:r>
            <a:r>
              <a:rPr lang="de-DE" dirty="0" err="1"/>
              <a:t>welcome</a:t>
            </a:r>
            <a:r>
              <a:rPr lang="de-DE" dirty="0"/>
              <a:t> screen </a:t>
            </a:r>
            <a:r>
              <a:rPr lang="de-DE" dirty="0" err="1"/>
              <a:t>scene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164B-77E8-429A-994F-CC100417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an Input Field in </a:t>
            </a:r>
            <a:r>
              <a:rPr lang="de-DE" dirty="0" err="1"/>
              <a:t>the</a:t>
            </a:r>
            <a:r>
              <a:rPr lang="de-DE" dirty="0"/>
              <a:t> Welcome Screen Scene</a:t>
            </a:r>
          </a:p>
          <a:p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</a:t>
            </a:r>
          </a:p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GetSubID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ReadSubID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and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variable.</a:t>
            </a:r>
          </a:p>
          <a:p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GameObject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Scene</a:t>
            </a:r>
          </a:p>
          <a:p>
            <a:pPr lvl="1"/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ParticipantNumber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InputField</a:t>
            </a:r>
            <a:r>
              <a:rPr lang="de-DE" dirty="0"/>
              <a:t>,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OnEndEdit</a:t>
            </a:r>
            <a:r>
              <a:rPr lang="de-DE" dirty="0"/>
              <a:t>(String) </a:t>
            </a:r>
            <a:r>
              <a:rPr lang="de-DE" dirty="0" err="1"/>
              <a:t>filed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and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1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3C9-FCC6-4A2A-8A8B-4ECE3EB8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the streets to follow and ignore grass and plants: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C6FC-95B9-4E04-960C-4F2CBC2B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39" y="2224536"/>
            <a:ext cx="5373029" cy="356294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- To define the walkable areas and prevent the player to walk through </a:t>
            </a:r>
            <a:r>
              <a:rPr lang="en-US" sz="2000" dirty="0" err="1"/>
              <a:t>hecken</a:t>
            </a:r>
            <a:r>
              <a:rPr lang="en-US" sz="2000" dirty="0"/>
              <a:t> and grass etc., I used </a:t>
            </a:r>
            <a:r>
              <a:rPr lang="en-US" b="1" dirty="0" err="1"/>
              <a:t>NavMesh</a:t>
            </a:r>
            <a:r>
              <a:rPr lang="en-US" sz="2000" dirty="0"/>
              <a:t>.</a:t>
            </a:r>
          </a:p>
          <a:p>
            <a:r>
              <a:rPr lang="en-US" sz="2000" dirty="0"/>
              <a:t>- I created an </a:t>
            </a:r>
            <a:r>
              <a:rPr lang="en-US" sz="2000" b="1" dirty="0"/>
              <a:t>empty game object </a:t>
            </a:r>
            <a:r>
              <a:rPr lang="en-US" sz="2000" dirty="0"/>
              <a:t>and named it </a:t>
            </a:r>
            <a:r>
              <a:rPr lang="en-US" sz="2000" dirty="0" err="1"/>
              <a:t>NavMeshRoadDefiner</a:t>
            </a:r>
            <a:r>
              <a:rPr lang="en-US" sz="2000" dirty="0"/>
              <a:t>. In that game object, I added a </a:t>
            </a:r>
            <a:r>
              <a:rPr lang="en-US" sz="2000" dirty="0" err="1"/>
              <a:t>NavMeshSurface</a:t>
            </a:r>
            <a:r>
              <a:rPr lang="en-US" sz="2000" dirty="0"/>
              <a:t> as a component. </a:t>
            </a:r>
          </a:p>
          <a:p>
            <a:r>
              <a:rPr lang="en-US" sz="2000" dirty="0"/>
              <a:t>	- it was </a:t>
            </a:r>
            <a:r>
              <a:rPr lang="en-US" sz="2000" i="1" dirty="0"/>
              <a:t>humanoid</a:t>
            </a:r>
            <a:r>
              <a:rPr lang="en-US" sz="2000" dirty="0"/>
              <a:t> and </a:t>
            </a:r>
            <a:r>
              <a:rPr lang="en-US" sz="2000" i="1" dirty="0"/>
              <a:t>walkable</a:t>
            </a:r>
            <a:r>
              <a:rPr lang="en-US" sz="2000" dirty="0"/>
              <a:t>.</a:t>
            </a:r>
          </a:p>
          <a:p>
            <a:r>
              <a:rPr lang="en-US" sz="2000" dirty="0"/>
              <a:t>- Then, I opened </a:t>
            </a:r>
            <a:r>
              <a:rPr lang="en-US" sz="2000" dirty="0" err="1"/>
              <a:t>NavMesh</a:t>
            </a:r>
            <a:r>
              <a:rPr lang="en-US" sz="2000" dirty="0"/>
              <a:t> game object and clicked "bake" in the inspector.</a:t>
            </a:r>
          </a:p>
          <a:p>
            <a:r>
              <a:rPr lang="en-US" sz="2000" dirty="0"/>
              <a:t>It nearly included everything but I should restrict it to the streets. In the next step, I explain how I de-selected other parts.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09E89-3CB1-40A2-971A-4F3C5490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637"/>
            <a:ext cx="564911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8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0F0-9D23-473A-B439-C120A2A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Send </a:t>
            </a:r>
            <a:r>
              <a:rPr lang="de-DE" dirty="0" err="1"/>
              <a:t>SubID</a:t>
            </a:r>
            <a:r>
              <a:rPr lang="de-DE" dirty="0"/>
              <a:t> and </a:t>
            </a:r>
            <a:r>
              <a:rPr lang="de-DE" dirty="0" err="1"/>
              <a:t>TimeInfo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E654-5141-4E8C-9156-1C0CB407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72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r>
              <a:rPr lang="de-DE" dirty="0"/>
              <a:t> </a:t>
            </a:r>
            <a:r>
              <a:rPr lang="de-DE" dirty="0" err="1"/>
              <a:t>sctipt</a:t>
            </a:r>
            <a:r>
              <a:rPr lang="de-DE" dirty="0"/>
              <a:t> I </a:t>
            </a:r>
            <a:r>
              <a:rPr lang="de-DE" dirty="0" err="1"/>
              <a:t>declared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SubID</a:t>
            </a:r>
            <a:r>
              <a:rPr lang="de-DE" dirty="0"/>
              <a:t>; 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GetSubID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assing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SubID</a:t>
            </a:r>
            <a:endParaRPr lang="de-DE" dirty="0"/>
          </a:p>
          <a:p>
            <a:pPr lvl="1"/>
            <a:r>
              <a:rPr lang="en-US" dirty="0"/>
              <a:t>public void </a:t>
            </a:r>
            <a:r>
              <a:rPr lang="en-US" dirty="0" err="1"/>
              <a:t>ReadSubID</a:t>
            </a:r>
            <a:r>
              <a:rPr lang="en-US" dirty="0"/>
              <a:t>(string s)</a:t>
            </a:r>
          </a:p>
          <a:p>
            <a:pPr lvl="1"/>
            <a:r>
              <a:rPr lang="en-US" dirty="0"/>
              <a:t>    {  </a:t>
            </a:r>
            <a:r>
              <a:rPr lang="en-US" dirty="0" err="1"/>
              <a:t>PlayerMovement.SubID</a:t>
            </a:r>
            <a:r>
              <a:rPr lang="en-US" dirty="0"/>
              <a:t> = s;  }</a:t>
            </a:r>
          </a:p>
          <a:p>
            <a:r>
              <a:rPr lang="en-US" dirty="0"/>
              <a:t>In </a:t>
            </a:r>
            <a:r>
              <a:rPr lang="en-US" dirty="0" err="1"/>
              <a:t>GetSubID</a:t>
            </a:r>
            <a:r>
              <a:rPr lang="en-US" dirty="0"/>
              <a:t> </a:t>
            </a:r>
            <a:r>
              <a:rPr lang="en-US" dirty="0" err="1"/>
              <a:t>sctipt</a:t>
            </a:r>
            <a:r>
              <a:rPr lang="en-US" dirty="0"/>
              <a:t>, I </a:t>
            </a:r>
            <a:r>
              <a:rPr lang="en-US" dirty="0" err="1"/>
              <a:t>collec</a:t>
            </a:r>
            <a:r>
              <a:rPr lang="en-US" dirty="0"/>
              <a:t> the time information to add the data file name.</a:t>
            </a:r>
          </a:p>
          <a:p>
            <a:pPr lvl="1"/>
            <a:r>
              <a:rPr lang="en-US" dirty="0"/>
              <a:t>I created a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exptime</a:t>
            </a:r>
            <a:r>
              <a:rPr lang="de-DE" dirty="0"/>
              <a:t> and I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 private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= </a:t>
            </a:r>
            <a:r>
              <a:rPr lang="de-DE" dirty="0" err="1"/>
              <a:t>SubID</a:t>
            </a:r>
            <a:r>
              <a:rPr lang="de-DE" dirty="0"/>
              <a:t> + "_" + </a:t>
            </a:r>
            <a:r>
              <a:rPr lang="de-DE" dirty="0" err="1"/>
              <a:t>GetSubID.exptime</a:t>
            </a:r>
            <a:r>
              <a:rPr lang="de-DE" dirty="0"/>
              <a:t> + ".</a:t>
            </a:r>
            <a:r>
              <a:rPr lang="de-DE" dirty="0" err="1"/>
              <a:t>csv</a:t>
            </a:r>
            <a:r>
              <a:rPr lang="de-DE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5199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A3C8-494D-4A1A-8275-5246B496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378655"/>
            <a:ext cx="5257800" cy="28775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Next, I opened </a:t>
            </a:r>
            <a:r>
              <a:rPr lang="en-US" sz="2400" b="1" dirty="0" err="1"/>
              <a:t>relief_vertieft</a:t>
            </a:r>
            <a:r>
              <a:rPr lang="en-US" sz="2400" b="1" dirty="0"/>
              <a:t> </a:t>
            </a:r>
            <a:r>
              <a:rPr lang="en-US" sz="2400" dirty="0"/>
              <a:t>object in the inspector and I added a component "</a:t>
            </a:r>
            <a:r>
              <a:rPr lang="en-US" sz="2400" b="1" dirty="0" err="1"/>
              <a:t>NavMeshModifier</a:t>
            </a:r>
            <a:r>
              <a:rPr lang="en-US" sz="2400" dirty="0"/>
              <a:t>".</a:t>
            </a:r>
          </a:p>
          <a:p>
            <a:r>
              <a:rPr lang="en-US" sz="2400" dirty="0"/>
              <a:t>	- I </a:t>
            </a:r>
            <a:r>
              <a:rPr lang="en-US" sz="2400" dirty="0" err="1"/>
              <a:t>clikced</a:t>
            </a:r>
            <a:r>
              <a:rPr lang="en-US" sz="2400" dirty="0"/>
              <a:t> "override area" and chose 'not walkable' area type.</a:t>
            </a:r>
          </a:p>
          <a:p>
            <a:r>
              <a:rPr lang="en-US" sz="2400" dirty="0"/>
              <a:t>- Then, I repeated the previous steps for </a:t>
            </a:r>
            <a:r>
              <a:rPr lang="en-US" sz="2400" b="1" dirty="0" err="1"/>
              <a:t>hecken</a:t>
            </a:r>
            <a:r>
              <a:rPr lang="en-US" sz="2400" dirty="0"/>
              <a:t> and </a:t>
            </a:r>
            <a:r>
              <a:rPr lang="en-US" sz="2400" b="1" dirty="0" err="1"/>
              <a:t>häuser</a:t>
            </a:r>
            <a:r>
              <a:rPr lang="en-US" sz="2400" dirty="0"/>
              <a:t>.</a:t>
            </a:r>
          </a:p>
          <a:p>
            <a:r>
              <a:rPr lang="en-US" sz="2400" dirty="0"/>
              <a:t>And I baked again. (as in the first page)</a:t>
            </a:r>
          </a:p>
          <a:p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C276-A78E-4B5D-AD4F-00FD4199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1" y="213203"/>
            <a:ext cx="4718979" cy="316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8638D-1ECA-40A2-94AE-BE962A30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3" y="3409282"/>
            <a:ext cx="5104305" cy="299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D5A44-1888-4EF5-88B2-09719C4FC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11" y="3477482"/>
            <a:ext cx="5104304" cy="29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75D3-1AFE-44AA-A17C-39C82808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371414"/>
            <a:ext cx="49046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- To narrow down the street width, I increased the Navigation-Humanoid Radius. The higher it is, the narrower the street. </a:t>
            </a:r>
          </a:p>
          <a:p>
            <a:r>
              <a:rPr lang="en-US" dirty="0"/>
              <a:t>I needed this because in curved streets the player were going through the edges of the street.</a:t>
            </a:r>
          </a:p>
          <a:p>
            <a:r>
              <a:rPr lang="en-US" dirty="0"/>
              <a:t>When I narrow down the walkable area of the streets, it can no longer go to edges.</a:t>
            </a:r>
          </a:p>
          <a:p>
            <a:r>
              <a:rPr lang="en-US" dirty="0"/>
              <a:t>This works as the distance from the ‘banned’ areas. If the street is so narrow, the distance from both sides overlaps and makes it impossible to form a walkable path.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4AA28-3DB2-41B8-B026-72E5DC4E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8" y="1139417"/>
            <a:ext cx="6286079" cy="4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8DCE-3114-445E-AC29-E9E4D7C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Some </a:t>
            </a:r>
            <a:r>
              <a:rPr lang="en-US" dirty="0" err="1"/>
              <a:t>hauses</a:t>
            </a:r>
            <a:r>
              <a:rPr lang="en-US" dirty="0"/>
              <a:t> were </a:t>
            </a:r>
            <a:r>
              <a:rPr lang="en-US" dirty="0" err="1"/>
              <a:t>tooking</a:t>
            </a:r>
            <a:r>
              <a:rPr lang="en-US" dirty="0"/>
              <a:t> so much space on the streets and making it difficult for the </a:t>
            </a:r>
            <a:r>
              <a:rPr lang="en-US" dirty="0" err="1"/>
              <a:t>NavMesh</a:t>
            </a:r>
            <a:r>
              <a:rPr lang="en-US" dirty="0"/>
              <a:t> to define the streets as routes.</a:t>
            </a:r>
          </a:p>
          <a:p>
            <a:r>
              <a:rPr lang="en-US" dirty="0"/>
              <a:t>	- To prevent it, I re-placed those houses:</a:t>
            </a:r>
          </a:p>
          <a:p>
            <a:r>
              <a:rPr lang="en-US" dirty="0"/>
              <a:t>	- 46_01, 47_01, 47_02, 47_03, 47_04, 48_01, 48_02, 48_03, </a:t>
            </a:r>
          </a:p>
          <a:p>
            <a:r>
              <a:rPr lang="en-US" dirty="0"/>
              <a:t>- Then, I opened </a:t>
            </a:r>
            <a:r>
              <a:rPr lang="en-US" dirty="0" err="1"/>
              <a:t>NavMesh</a:t>
            </a:r>
            <a:r>
              <a:rPr lang="en-US" dirty="0"/>
              <a:t> game object and clicked "bake" in the inspector again.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Player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29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2AE7-3AF1-4AC5-AEF8-AF0B119A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D1DE-E506-4C8B-85C4-722B320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 added </a:t>
            </a:r>
            <a:r>
              <a:rPr lang="en-GB" dirty="0" err="1"/>
              <a:t>NavMeshAgent</a:t>
            </a:r>
            <a:r>
              <a:rPr lang="en-GB" dirty="0"/>
              <a:t> component to the Main Camera to make it move in the routes. </a:t>
            </a:r>
          </a:p>
          <a:p>
            <a:r>
              <a:rPr lang="en-GB" dirty="0"/>
              <a:t>I attached the Player Movement Script to the main camera. In this script everything is defined.</a:t>
            </a:r>
          </a:p>
          <a:p>
            <a:r>
              <a:rPr lang="en-GB" dirty="0"/>
              <a:t>To define the initial orientation, I created and empty game object and placed it to where I want the player to face at the beginning.</a:t>
            </a:r>
          </a:p>
          <a:p>
            <a:r>
              <a:rPr lang="en-GB" dirty="0"/>
              <a:t>Then, under the Player Movement Script component, I dragged and dropped that </a:t>
            </a:r>
            <a:r>
              <a:rPr lang="en-GB" dirty="0" err="1"/>
              <a:t>InitialOrientation</a:t>
            </a:r>
            <a:r>
              <a:rPr lang="en-GB" dirty="0"/>
              <a:t> </a:t>
            </a:r>
            <a:r>
              <a:rPr lang="en-GB" dirty="0" err="1"/>
              <a:t>GameObject</a:t>
            </a:r>
            <a:r>
              <a:rPr lang="en-GB" dirty="0"/>
              <a:t> to the </a:t>
            </a:r>
            <a:r>
              <a:rPr lang="en-GB" dirty="0" err="1"/>
              <a:t>InitialOrientation</a:t>
            </a:r>
            <a:r>
              <a:rPr lang="en-GB" dirty="0"/>
              <a:t>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21B-A7E5-4E73-882A-8F02F31F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82429" cy="339137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9CEA022-660C-4B15-9723-8888FC56D694}"/>
              </a:ext>
            </a:extLst>
          </p:cNvPr>
          <p:cNvSpPr/>
          <p:nvPr/>
        </p:nvSpPr>
        <p:spPr>
          <a:xfrm rot="18620828">
            <a:off x="8720986" y="2182124"/>
            <a:ext cx="176342" cy="26306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/>
              <a:t> Points 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4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1E7D-8E65-45A9-AA1D-86C64EEC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3317"/>
            <a:ext cx="4926675" cy="53191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Under the player movement script component in the inspector, you see the Decision Points list.</a:t>
            </a:r>
          </a:p>
          <a:p>
            <a:r>
              <a:rPr lang="en-GB" dirty="0"/>
              <a:t>Click plus sign to add the decision points.</a:t>
            </a:r>
          </a:p>
          <a:p>
            <a:r>
              <a:rPr lang="en-GB" dirty="0"/>
              <a:t>Here, each element had the target and the correct answer to reach that target.</a:t>
            </a:r>
          </a:p>
          <a:p>
            <a:pPr lvl="1"/>
            <a:r>
              <a:rPr lang="en-GB" dirty="0"/>
              <a:t>You should add the target decision point and select the correct button to reach that decision point. </a:t>
            </a:r>
          </a:p>
          <a:p>
            <a:pPr lvl="1"/>
            <a:r>
              <a:rPr lang="en-GB" dirty="0"/>
              <a:t>For example, to go to DP1, ‚D‘ needs to be pressed.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89001-50F8-47A2-A49D-02BFE9BF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260"/>
            <a:ext cx="5582429" cy="36485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AE4026-02B2-47CC-A4B5-9A07A2746536}"/>
              </a:ext>
            </a:extLst>
          </p:cNvPr>
          <p:cNvSpPr/>
          <p:nvPr/>
        </p:nvSpPr>
        <p:spPr>
          <a:xfrm>
            <a:off x="11353800" y="2732050"/>
            <a:ext cx="254620" cy="2787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62B0C-F239-4D9B-A8B5-A0A23240E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9" t="46442"/>
          <a:stretch/>
        </p:blipFill>
        <p:spPr>
          <a:xfrm>
            <a:off x="6096000" y="4282068"/>
            <a:ext cx="3060703" cy="23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Defining only streets as walkable areas using NavMesh</vt:lpstr>
      <vt:lpstr>How to define the streets to follow and ignore grass and plants:</vt:lpstr>
      <vt:lpstr>PowerPoint Presentation</vt:lpstr>
      <vt:lpstr>PowerPoint Presentation</vt:lpstr>
      <vt:lpstr>PowerPoint Presentation</vt:lpstr>
      <vt:lpstr>Player Control</vt:lpstr>
      <vt:lpstr>Main Camera is our Player</vt:lpstr>
      <vt:lpstr>Decision Points </vt:lpstr>
      <vt:lpstr>PowerPoint Presentation</vt:lpstr>
      <vt:lpstr>Alert Messages</vt:lpstr>
      <vt:lpstr>PowerPoint Presentation</vt:lpstr>
      <vt:lpstr>What is next?</vt:lpstr>
      <vt:lpstr>Data Saving</vt:lpstr>
      <vt:lpstr>PowerPoint Presentation</vt:lpstr>
      <vt:lpstr>I created the required variables</vt:lpstr>
      <vt:lpstr>If decision is correct</vt:lpstr>
      <vt:lpstr>If decision is correct</vt:lpstr>
      <vt:lpstr>Get Subject ID</vt:lpstr>
      <vt:lpstr>Design a welcome screen scene</vt:lpstr>
      <vt:lpstr>Send SubID and TimeInfo to PlayerMovement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only streets as walkable areas using NavMesh</dc:title>
  <dc:creator>Hatice Dedetas</dc:creator>
  <cp:lastModifiedBy>Hatice Dedetas</cp:lastModifiedBy>
  <cp:revision>5</cp:revision>
  <dcterms:created xsi:type="dcterms:W3CDTF">2023-06-23T15:34:39Z</dcterms:created>
  <dcterms:modified xsi:type="dcterms:W3CDTF">2023-08-21T15:56:45Z</dcterms:modified>
</cp:coreProperties>
</file>