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2" r:id="rId7"/>
    <p:sldId id="273" r:id="rId8"/>
    <p:sldId id="262" r:id="rId9"/>
    <p:sldId id="263" r:id="rId10"/>
    <p:sldId id="264" r:id="rId11"/>
    <p:sldId id="265" r:id="rId12"/>
    <p:sldId id="274" r:id="rId13"/>
    <p:sldId id="275" r:id="rId14"/>
    <p:sldId id="266" r:id="rId15"/>
    <p:sldId id="267" r:id="rId16"/>
    <p:sldId id="268" r:id="rId17"/>
    <p:sldId id="270" r:id="rId18"/>
    <p:sldId id="271" r:id="rId19"/>
    <p:sldId id="269" r:id="rId20"/>
    <p:sldId id="276" r:id="rId21"/>
    <p:sldId id="27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D2CCBB-23B4-412A-83D1-E7A654D91B3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8663767-C0FE-4D8A-93ED-07E193513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A284F24-67AC-45F5-A4BC-EB70419B6EE4}"/>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776BA7C7-1F4F-4C40-B657-A0E8F52B997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4A3F0B-B931-4C27-847C-5D3FCB39F763}"/>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253279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40757-24B0-4180-B850-79C8A8CE6BB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743AFA8-6F1F-4E65-B616-6F2EDEA4104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E9E9684-7DF4-4C49-BF31-3B89897A90AC}"/>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9AFC1DA2-DA3B-42AA-B5BE-DFAB7BB9DC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D0918A-55DE-41FB-AFBA-290E5F7EB38F}"/>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175210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02534FC-AD3D-4A4A-9138-5827927493C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9AD690A-34AF-44A9-BC3D-C4EBF6844F8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742A29D-430C-4134-AD6C-AC3F40229FCE}"/>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63C644B1-3AE9-40CD-8758-D5C24658AD8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8627432-9894-42A6-8DC2-C78CCF0FA30D}"/>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315814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6CD295-E1D4-4136-AEC0-64F65105552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44A2699-96DF-4E9F-A8E4-F9F20CA8950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F85E92-8387-41E6-AFBE-AAB53E2EF86F}"/>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AD68DB2B-FB73-470A-9F4A-C587936FC9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1AC75B-E925-472C-8AA1-ABB266203A0D}"/>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128853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785558-0B64-4269-94B0-2655F3009A0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E09BF40-76B3-43EC-B7BD-D82DA4329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B74DF40-C3DB-4B12-9118-766BBADDC379}"/>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C4FA68DD-355A-4025-87E1-F55A1DA0B65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0062E3-5B06-4641-8CED-4C59ECE6C728}"/>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203405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4B87D-8468-493E-9B92-7A065BB769F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DBF95C2-AEAC-42D4-95A0-B94B662DA57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9824C8F-0B40-484E-9D55-B1A05636ABB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EA07DE5-B519-44E7-9D96-D59231B954C0}"/>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6" name="Alt Bilgi Yer Tutucusu 5">
            <a:extLst>
              <a:ext uri="{FF2B5EF4-FFF2-40B4-BE49-F238E27FC236}">
                <a16:creationId xmlns:a16="http://schemas.microsoft.com/office/drawing/2014/main" id="{03B28DBB-C255-43DD-8273-FFD2EBA653E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C0EB53-456F-4525-B8C0-5B4784EF4E6B}"/>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68759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DD34-68F2-43EA-AE64-2A9862EA1A5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212072-9D1A-41EF-A6A2-15118B1D6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6BC27AB-C773-40BC-BA94-600247EAD09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3049DA6-5DE9-4321-94B2-6AFD942D8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4AA9C95-2938-4CDA-8764-095A5E9C338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BB1DD54-841A-4422-A1EB-382A8B3DD603}"/>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8" name="Alt Bilgi Yer Tutucusu 7">
            <a:extLst>
              <a:ext uri="{FF2B5EF4-FFF2-40B4-BE49-F238E27FC236}">
                <a16:creationId xmlns:a16="http://schemas.microsoft.com/office/drawing/2014/main" id="{B959A711-8650-45A7-A8E4-552F2877BC4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5AB6D16-6643-4535-900E-56DC89639162}"/>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110605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3CC7A-D3F8-40E9-970D-93223B8217C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AB5552E-2882-44A1-80D3-B03966328A83}"/>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4" name="Alt Bilgi Yer Tutucusu 3">
            <a:extLst>
              <a:ext uri="{FF2B5EF4-FFF2-40B4-BE49-F238E27FC236}">
                <a16:creationId xmlns:a16="http://schemas.microsoft.com/office/drawing/2014/main" id="{3FB937D9-C328-47C3-9E2D-AFF5BE0646F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2FB8BE6-F79F-4113-86D9-37754A3AAF60}"/>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229813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BEA2C0D-09BB-496E-8189-5847633951D1}"/>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3" name="Alt Bilgi Yer Tutucusu 2">
            <a:extLst>
              <a:ext uri="{FF2B5EF4-FFF2-40B4-BE49-F238E27FC236}">
                <a16:creationId xmlns:a16="http://schemas.microsoft.com/office/drawing/2014/main" id="{13196426-088B-413A-A66B-7BF6FB5A532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0D0084F-EEC6-4003-AECD-4DCC7F427092}"/>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7720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9CF6A7-52F9-4CBF-92F3-284D538F127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55D24B4-9471-47C6-AB76-24F2CC9AD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E985832-C891-4419-AF7D-40325B30E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3640AC-7DCB-4AE6-BC87-1C0360D04CAD}"/>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6" name="Alt Bilgi Yer Tutucusu 5">
            <a:extLst>
              <a:ext uri="{FF2B5EF4-FFF2-40B4-BE49-F238E27FC236}">
                <a16:creationId xmlns:a16="http://schemas.microsoft.com/office/drawing/2014/main" id="{A7B239D0-8D16-4852-BB84-0D7DEB19F0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634A09-6200-47F9-A0DF-8E6F53001900}"/>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229482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016A48-8110-4C4A-8422-6382A8822AF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23B185F-55AF-4944-8C2E-AE77B2AB3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30FE412-982F-4991-8EA6-D8E3985B5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8A460A4-EDB3-4DD2-B97C-CA170145148B}"/>
              </a:ext>
            </a:extLst>
          </p:cNvPr>
          <p:cNvSpPr>
            <a:spLocks noGrp="1"/>
          </p:cNvSpPr>
          <p:nvPr>
            <p:ph type="dt" sz="half" idx="10"/>
          </p:nvPr>
        </p:nvSpPr>
        <p:spPr/>
        <p:txBody>
          <a:bodyPr/>
          <a:lstStyle/>
          <a:p>
            <a:fld id="{03180139-ACF6-475A-8E47-269FA2BA9099}" type="datetimeFigureOut">
              <a:rPr lang="tr-TR" smtClean="0"/>
              <a:t>23.11.2020</a:t>
            </a:fld>
            <a:endParaRPr lang="tr-TR"/>
          </a:p>
        </p:txBody>
      </p:sp>
      <p:sp>
        <p:nvSpPr>
          <p:cNvPr id="6" name="Alt Bilgi Yer Tutucusu 5">
            <a:extLst>
              <a:ext uri="{FF2B5EF4-FFF2-40B4-BE49-F238E27FC236}">
                <a16:creationId xmlns:a16="http://schemas.microsoft.com/office/drawing/2014/main" id="{F29C02B2-244F-4467-8503-0BE09EE033C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8A977B-1C23-49CC-981F-040DDCF499FB}"/>
              </a:ext>
            </a:extLst>
          </p:cNvPr>
          <p:cNvSpPr>
            <a:spLocks noGrp="1"/>
          </p:cNvSpPr>
          <p:nvPr>
            <p:ph type="sldNum" sz="quarter" idx="12"/>
          </p:nvPr>
        </p:nvSpPr>
        <p:spPr/>
        <p:txBody>
          <a:bodyPr/>
          <a:lstStyle/>
          <a:p>
            <a:fld id="{28B2C792-BD98-44F6-A75F-9A9501434DE2}" type="slidenum">
              <a:rPr lang="tr-TR" smtClean="0"/>
              <a:t>‹#›</a:t>
            </a:fld>
            <a:endParaRPr lang="tr-TR"/>
          </a:p>
        </p:txBody>
      </p:sp>
    </p:spTree>
    <p:extLst>
      <p:ext uri="{BB962C8B-B14F-4D97-AF65-F5344CB8AC3E}">
        <p14:creationId xmlns:p14="http://schemas.microsoft.com/office/powerpoint/2010/main" val="202522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7F5E58B-F3D0-46B5-94AB-B1C549431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1151776-8DC0-49A7-B7B9-78A9AE648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62C24AB-ECD0-4D8B-81B8-6C746E676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80139-ACF6-475A-8E47-269FA2BA9099}" type="datetimeFigureOut">
              <a:rPr lang="tr-TR" smtClean="0"/>
              <a:t>23.11.2020</a:t>
            </a:fld>
            <a:endParaRPr lang="tr-TR"/>
          </a:p>
        </p:txBody>
      </p:sp>
      <p:sp>
        <p:nvSpPr>
          <p:cNvPr id="5" name="Alt Bilgi Yer Tutucusu 4">
            <a:extLst>
              <a:ext uri="{FF2B5EF4-FFF2-40B4-BE49-F238E27FC236}">
                <a16:creationId xmlns:a16="http://schemas.microsoft.com/office/drawing/2014/main" id="{9E9D2C1A-5C7F-4E97-8531-563F2A00B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2CA522C-A1D0-4A94-91C1-3D9A42567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2C792-BD98-44F6-A75F-9A9501434DE2}" type="slidenum">
              <a:rPr lang="tr-TR" smtClean="0"/>
              <a:t>‹#›</a:t>
            </a:fld>
            <a:endParaRPr lang="tr-TR"/>
          </a:p>
        </p:txBody>
      </p:sp>
    </p:spTree>
    <p:extLst>
      <p:ext uri="{BB962C8B-B14F-4D97-AF65-F5344CB8AC3E}">
        <p14:creationId xmlns:p14="http://schemas.microsoft.com/office/powerpoint/2010/main" val="428814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EDDE6-FD09-4CF4-99F5-4CD5F3B5469B}"/>
              </a:ext>
            </a:extLst>
          </p:cNvPr>
          <p:cNvSpPr>
            <a:spLocks noGrp="1"/>
          </p:cNvSpPr>
          <p:nvPr>
            <p:ph type="title"/>
          </p:nvPr>
        </p:nvSpPr>
        <p:spPr/>
        <p:txBody>
          <a:bodyPr/>
          <a:lstStyle/>
          <a:p>
            <a:r>
              <a:rPr lang="tr-TR" dirty="0"/>
              <a:t>FRAGE</a:t>
            </a:r>
          </a:p>
        </p:txBody>
      </p:sp>
      <p:sp>
        <p:nvSpPr>
          <p:cNvPr id="3" name="İçerik Yer Tutucusu 2">
            <a:extLst>
              <a:ext uri="{FF2B5EF4-FFF2-40B4-BE49-F238E27FC236}">
                <a16:creationId xmlns:a16="http://schemas.microsoft.com/office/drawing/2014/main" id="{715377CE-8893-4DD4-ABF7-D58F34FD3FB2}"/>
              </a:ext>
            </a:extLst>
          </p:cNvPr>
          <p:cNvSpPr>
            <a:spLocks noGrp="1"/>
          </p:cNvSpPr>
          <p:nvPr>
            <p:ph idx="1"/>
          </p:nvPr>
        </p:nvSpPr>
        <p:spPr/>
        <p:txBody>
          <a:bodyPr>
            <a:normAutofit fontScale="85000" lnSpcReduction="10000"/>
          </a:bodyPr>
          <a:lstStyle/>
          <a:p>
            <a:r>
              <a:rPr lang="tr-TR" dirty="0"/>
              <a:t>ilk formda kullanıcının giriş yapmasını </a:t>
            </a:r>
            <a:r>
              <a:rPr lang="tr-TR" dirty="0" err="1"/>
              <a:t>isteyen,ikinci</a:t>
            </a:r>
            <a:r>
              <a:rPr lang="tr-TR" dirty="0"/>
              <a:t> formda kullanıcıya cinsiyetini hangi şehirde yaşadığını ve hangi spor türlerinden hoşlandığını </a:t>
            </a:r>
            <a:r>
              <a:rPr lang="tr-TR" dirty="0" err="1"/>
              <a:t>soran,üçüncü</a:t>
            </a:r>
            <a:r>
              <a:rPr lang="tr-TR" dirty="0"/>
              <a:t> formda ise kullanıcıdan  günün tarihini girmesini isteyen ve 60 saniye boyunca işlem yapmasa formları başa alan bir form uygulaması yazınız.</a:t>
            </a:r>
          </a:p>
          <a:p>
            <a:r>
              <a:rPr lang="de-DE" dirty="0"/>
              <a:t>Schreiben Sie eine Formularanwendung, in der der Benutzer aufgefordert wird, sich im ersten Formular anzumelden, im zweiten Formular nach dem Geschlecht und der Stadt, in der er lebt, und nach den Sportarten, die er mag. In der dritten Form fordert er den Benutzer auf, das Datum des Tages einzugeben, und nimmt die Formulare für 60 Sekunden in Anspruch.</a:t>
            </a:r>
            <a:endParaRPr lang="tr-TR" dirty="0"/>
          </a:p>
          <a:p>
            <a:r>
              <a:rPr lang="en-US" dirty="0"/>
              <a:t>Write a form application that asks the user to login in the first form, in the second form, which asks the user in which city they live and their gender and which types of sports they like, and in the third form, they ask the user to enter the date of the day and handle the forms if they do not operate for 60 seconds.</a:t>
            </a:r>
            <a:endParaRPr lang="tr-TR" dirty="0"/>
          </a:p>
          <a:p>
            <a:endParaRPr lang="tr-TR" dirty="0"/>
          </a:p>
        </p:txBody>
      </p:sp>
    </p:spTree>
    <p:extLst>
      <p:ext uri="{BB962C8B-B14F-4D97-AF65-F5344CB8AC3E}">
        <p14:creationId xmlns:p14="http://schemas.microsoft.com/office/powerpoint/2010/main" val="77507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47F8E70-A8CA-4C8A-A95C-1FBE4CCAA2C8}"/>
              </a:ext>
            </a:extLst>
          </p:cNvPr>
          <p:cNvSpPr>
            <a:spLocks noGrp="1"/>
          </p:cNvSpPr>
          <p:nvPr>
            <p:ph idx="1"/>
          </p:nvPr>
        </p:nvSpPr>
        <p:spPr>
          <a:xfrm>
            <a:off x="440267" y="428978"/>
            <a:ext cx="10913533" cy="5747985"/>
          </a:xfrm>
        </p:spPr>
        <p:txBody>
          <a:bodyPr>
            <a:normAutofit fontScale="92500" lnSpcReduction="10000"/>
          </a:bodyPr>
          <a:lstStyle/>
          <a:p>
            <a:r>
              <a:rPr lang="en-US" dirty="0"/>
              <a:t> private void button5_Click(object sender, </a:t>
            </a:r>
            <a:r>
              <a:rPr lang="en-US" dirty="0" err="1"/>
              <a:t>EventArgs</a:t>
            </a:r>
            <a:r>
              <a:rPr lang="en-US" dirty="0"/>
              <a:t> e)</a:t>
            </a:r>
          </a:p>
          <a:p>
            <a:r>
              <a:rPr lang="tr-TR" dirty="0"/>
              <a:t>        {</a:t>
            </a:r>
          </a:p>
          <a:p>
            <a:endParaRPr lang="tr-TR" dirty="0"/>
          </a:p>
          <a:p>
            <a:r>
              <a:rPr lang="tr-TR" dirty="0"/>
              <a:t>            </a:t>
            </a:r>
            <a:r>
              <a:rPr lang="tr-TR" dirty="0" err="1"/>
              <a:t>function</a:t>
            </a:r>
            <a:r>
              <a:rPr lang="tr-TR" dirty="0"/>
              <a:t>();</a:t>
            </a:r>
          </a:p>
          <a:p>
            <a:r>
              <a:rPr lang="tr-TR" dirty="0"/>
              <a:t>        }</a:t>
            </a:r>
          </a:p>
          <a:p>
            <a:endParaRPr lang="tr-TR" dirty="0"/>
          </a:p>
          <a:p>
            <a:r>
              <a:rPr lang="en-US" dirty="0"/>
              <a:t>        private void button6_Click(object sender, </a:t>
            </a:r>
            <a:r>
              <a:rPr lang="en-US" dirty="0" err="1"/>
              <a:t>EventArgs</a:t>
            </a:r>
            <a:r>
              <a:rPr lang="en-US" dirty="0"/>
              <a:t> e)</a:t>
            </a:r>
          </a:p>
          <a:p>
            <a:r>
              <a:rPr lang="tr-TR" dirty="0"/>
              <a:t>        {</a:t>
            </a:r>
          </a:p>
          <a:p>
            <a:r>
              <a:rPr lang="tr-TR" dirty="0"/>
              <a:t>            Form3 forma = </a:t>
            </a:r>
            <a:r>
              <a:rPr lang="tr-TR" dirty="0" err="1"/>
              <a:t>new</a:t>
            </a:r>
            <a:r>
              <a:rPr lang="tr-TR" dirty="0"/>
              <a:t> Form3();</a:t>
            </a:r>
          </a:p>
          <a:p>
            <a:r>
              <a:rPr lang="tr-TR" dirty="0"/>
              <a:t>            </a:t>
            </a:r>
            <a:r>
              <a:rPr lang="tr-TR" dirty="0" err="1"/>
              <a:t>forma.Show</a:t>
            </a:r>
            <a:r>
              <a:rPr lang="tr-TR" dirty="0"/>
              <a:t>();</a:t>
            </a:r>
          </a:p>
          <a:p>
            <a:r>
              <a:rPr lang="tr-TR" dirty="0"/>
              <a:t>            </a:t>
            </a:r>
            <a:r>
              <a:rPr lang="tr-TR" dirty="0" err="1"/>
              <a:t>this.Hide</a:t>
            </a:r>
            <a:r>
              <a:rPr lang="tr-TR" dirty="0"/>
              <a:t>();</a:t>
            </a:r>
          </a:p>
          <a:p>
            <a:endParaRPr lang="tr-TR" dirty="0"/>
          </a:p>
          <a:p>
            <a:r>
              <a:rPr lang="tr-TR" dirty="0"/>
              <a:t>        }</a:t>
            </a:r>
          </a:p>
          <a:p>
            <a:endParaRPr lang="tr-TR" dirty="0"/>
          </a:p>
        </p:txBody>
      </p:sp>
    </p:spTree>
    <p:extLst>
      <p:ext uri="{BB962C8B-B14F-4D97-AF65-F5344CB8AC3E}">
        <p14:creationId xmlns:p14="http://schemas.microsoft.com/office/powerpoint/2010/main" val="661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3169F0F-26BF-44CC-BFB5-4FFF1C382D5C}"/>
              </a:ext>
            </a:extLst>
          </p:cNvPr>
          <p:cNvSpPr>
            <a:spLocks noGrp="1"/>
          </p:cNvSpPr>
          <p:nvPr>
            <p:ph idx="1"/>
          </p:nvPr>
        </p:nvSpPr>
        <p:spPr>
          <a:xfrm>
            <a:off x="349956" y="349956"/>
            <a:ext cx="11003844" cy="5827007"/>
          </a:xfrm>
        </p:spPr>
        <p:txBody>
          <a:bodyPr>
            <a:normAutofit lnSpcReduction="10000"/>
          </a:bodyPr>
          <a:lstStyle/>
          <a:p>
            <a:r>
              <a:rPr lang="en-US" dirty="0"/>
              <a:t> private void button7_Click(object sender, </a:t>
            </a:r>
            <a:r>
              <a:rPr lang="en-US" dirty="0" err="1"/>
              <a:t>EventArgs</a:t>
            </a:r>
            <a:r>
              <a:rPr lang="en-US" dirty="0"/>
              <a:t> e)</a:t>
            </a:r>
          </a:p>
          <a:p>
            <a:r>
              <a:rPr lang="tr-TR" dirty="0"/>
              <a:t>        {</a:t>
            </a:r>
          </a:p>
          <a:p>
            <a:r>
              <a:rPr lang="en-US" dirty="0"/>
              <a:t>            listBox2.Items.Add(comboBox2.SelectedItem);</a:t>
            </a:r>
          </a:p>
          <a:p>
            <a:r>
              <a:rPr lang="tr-TR" dirty="0"/>
              <a:t>        }</a:t>
            </a:r>
          </a:p>
          <a:p>
            <a:endParaRPr lang="tr-TR" dirty="0"/>
          </a:p>
          <a:p>
            <a:r>
              <a:rPr lang="en-US" dirty="0"/>
              <a:t>        private void button8_Click(object sender, </a:t>
            </a:r>
            <a:r>
              <a:rPr lang="en-US" dirty="0" err="1"/>
              <a:t>EventArgs</a:t>
            </a:r>
            <a:r>
              <a:rPr lang="en-US" dirty="0"/>
              <a:t> e)</a:t>
            </a:r>
          </a:p>
          <a:p>
            <a:r>
              <a:rPr lang="tr-TR" dirty="0"/>
              <a:t>        {</a:t>
            </a:r>
          </a:p>
          <a:p>
            <a:endParaRPr lang="tr-TR" dirty="0"/>
          </a:p>
          <a:p>
            <a:r>
              <a:rPr lang="tr-TR" dirty="0"/>
              <a:t>            listBox2.Items.Add(textBox2.Text);</a:t>
            </a:r>
          </a:p>
          <a:p>
            <a:r>
              <a:rPr lang="tr-TR" dirty="0"/>
              <a:t>        }</a:t>
            </a:r>
          </a:p>
          <a:p>
            <a:r>
              <a:rPr lang="tr-TR" dirty="0"/>
              <a:t>    }</a:t>
            </a:r>
          </a:p>
          <a:p>
            <a:r>
              <a:rPr lang="tr-TR" dirty="0"/>
              <a:t>}</a:t>
            </a:r>
          </a:p>
        </p:txBody>
      </p:sp>
    </p:spTree>
    <p:extLst>
      <p:ext uri="{BB962C8B-B14F-4D97-AF65-F5344CB8AC3E}">
        <p14:creationId xmlns:p14="http://schemas.microsoft.com/office/powerpoint/2010/main" val="80459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B97803-58C2-4704-9B75-C96A6BAE0CA1}"/>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3B6C5855-04CA-4A86-9B3E-C7974E3B9D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627" y="1915028"/>
            <a:ext cx="6420746" cy="4172532"/>
          </a:xfrm>
        </p:spPr>
      </p:pic>
    </p:spTree>
    <p:extLst>
      <p:ext uri="{BB962C8B-B14F-4D97-AF65-F5344CB8AC3E}">
        <p14:creationId xmlns:p14="http://schemas.microsoft.com/office/powerpoint/2010/main" val="410517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B7F28-7255-4CD1-BCA7-CC76CD454FAF}"/>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E5D0B73E-6286-47BD-B70C-670673796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916" y="1924554"/>
            <a:ext cx="6392167" cy="4153480"/>
          </a:xfrm>
        </p:spPr>
      </p:pic>
    </p:spTree>
    <p:extLst>
      <p:ext uri="{BB962C8B-B14F-4D97-AF65-F5344CB8AC3E}">
        <p14:creationId xmlns:p14="http://schemas.microsoft.com/office/powerpoint/2010/main" val="355182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71A643-CE80-4624-9567-2D864CC695FD}"/>
              </a:ext>
            </a:extLst>
          </p:cNvPr>
          <p:cNvSpPr>
            <a:spLocks noGrp="1"/>
          </p:cNvSpPr>
          <p:nvPr>
            <p:ph type="title"/>
          </p:nvPr>
        </p:nvSpPr>
        <p:spPr/>
        <p:txBody>
          <a:bodyPr/>
          <a:lstStyle/>
          <a:p>
            <a:r>
              <a:rPr lang="tr-TR" dirty="0"/>
              <a:t>Form3</a:t>
            </a:r>
          </a:p>
        </p:txBody>
      </p:sp>
      <p:sp>
        <p:nvSpPr>
          <p:cNvPr id="3" name="İçerik Yer Tutucusu 2">
            <a:extLst>
              <a:ext uri="{FF2B5EF4-FFF2-40B4-BE49-F238E27FC236}">
                <a16:creationId xmlns:a16="http://schemas.microsoft.com/office/drawing/2014/main" id="{B057AE26-D533-49DA-8E13-88CCCBC4899D}"/>
              </a:ext>
            </a:extLst>
          </p:cNvPr>
          <p:cNvSpPr>
            <a:spLocks noGrp="1"/>
          </p:cNvSpPr>
          <p:nvPr>
            <p:ph idx="1"/>
          </p:nvPr>
        </p:nvSpPr>
        <p:spPr/>
        <p:txBody>
          <a:bodyPr>
            <a:normAutofit fontScale="85000" lnSpcReduction="20000"/>
          </a:bodyPr>
          <a:lstStyle/>
          <a:p>
            <a:r>
              <a:rPr lang="tr-TR" dirty="0" err="1"/>
              <a:t>using</a:t>
            </a:r>
            <a:r>
              <a:rPr lang="tr-TR" dirty="0"/>
              <a:t> </a:t>
            </a:r>
            <a:r>
              <a:rPr lang="tr-TR" dirty="0" err="1"/>
              <a:t>System</a:t>
            </a:r>
            <a:r>
              <a:rPr lang="tr-TR" dirty="0"/>
              <a:t>;</a:t>
            </a:r>
          </a:p>
          <a:p>
            <a:r>
              <a:rPr lang="tr-TR" dirty="0" err="1"/>
              <a:t>using</a:t>
            </a:r>
            <a:r>
              <a:rPr lang="tr-TR" dirty="0"/>
              <a:t> </a:t>
            </a:r>
            <a:r>
              <a:rPr lang="tr-TR" dirty="0" err="1"/>
              <a:t>System.Collections.Generic</a:t>
            </a:r>
            <a:r>
              <a:rPr lang="tr-TR" dirty="0"/>
              <a:t>;</a:t>
            </a:r>
          </a:p>
          <a:p>
            <a:r>
              <a:rPr lang="tr-TR" dirty="0" err="1"/>
              <a:t>using</a:t>
            </a:r>
            <a:r>
              <a:rPr lang="tr-TR" dirty="0"/>
              <a:t> </a:t>
            </a:r>
            <a:r>
              <a:rPr lang="tr-TR" dirty="0" err="1"/>
              <a:t>System.ComponentModel</a:t>
            </a:r>
            <a:r>
              <a:rPr lang="tr-TR" dirty="0"/>
              <a:t>;</a:t>
            </a:r>
          </a:p>
          <a:p>
            <a:r>
              <a:rPr lang="tr-TR" dirty="0" err="1"/>
              <a:t>using</a:t>
            </a:r>
            <a:r>
              <a:rPr lang="tr-TR" dirty="0"/>
              <a:t> </a:t>
            </a:r>
            <a:r>
              <a:rPr lang="tr-TR" dirty="0" err="1"/>
              <a:t>System.Data</a:t>
            </a:r>
            <a:r>
              <a:rPr lang="tr-TR" dirty="0"/>
              <a:t>;</a:t>
            </a:r>
          </a:p>
          <a:p>
            <a:r>
              <a:rPr lang="tr-TR" dirty="0" err="1"/>
              <a:t>using</a:t>
            </a:r>
            <a:r>
              <a:rPr lang="tr-TR" dirty="0"/>
              <a:t> </a:t>
            </a:r>
            <a:r>
              <a:rPr lang="tr-TR" dirty="0" err="1"/>
              <a:t>System.Drawing</a:t>
            </a:r>
            <a:r>
              <a:rPr lang="tr-TR" dirty="0"/>
              <a:t>;</a:t>
            </a:r>
          </a:p>
          <a:p>
            <a:r>
              <a:rPr lang="tr-TR" dirty="0" err="1"/>
              <a:t>using</a:t>
            </a:r>
            <a:r>
              <a:rPr lang="tr-TR" dirty="0"/>
              <a:t> </a:t>
            </a:r>
            <a:r>
              <a:rPr lang="tr-TR" dirty="0" err="1"/>
              <a:t>System.Linq</a:t>
            </a:r>
            <a:r>
              <a:rPr lang="tr-TR" dirty="0"/>
              <a:t>;</a:t>
            </a:r>
          </a:p>
          <a:p>
            <a:r>
              <a:rPr lang="tr-TR" dirty="0" err="1"/>
              <a:t>using</a:t>
            </a:r>
            <a:r>
              <a:rPr lang="tr-TR" dirty="0"/>
              <a:t> </a:t>
            </a:r>
            <a:r>
              <a:rPr lang="tr-TR" dirty="0" err="1"/>
              <a:t>System.Text</a:t>
            </a:r>
            <a:r>
              <a:rPr lang="tr-TR" dirty="0"/>
              <a:t>;</a:t>
            </a:r>
          </a:p>
          <a:p>
            <a:r>
              <a:rPr lang="tr-TR" dirty="0" err="1"/>
              <a:t>using</a:t>
            </a:r>
            <a:r>
              <a:rPr lang="tr-TR" dirty="0"/>
              <a:t> </a:t>
            </a:r>
            <a:r>
              <a:rPr lang="tr-TR" dirty="0" err="1"/>
              <a:t>System.Threading.Tasks</a:t>
            </a:r>
            <a:r>
              <a:rPr lang="tr-TR" dirty="0"/>
              <a:t>;</a:t>
            </a:r>
          </a:p>
          <a:p>
            <a:r>
              <a:rPr lang="tr-TR" dirty="0" err="1"/>
              <a:t>using</a:t>
            </a:r>
            <a:r>
              <a:rPr lang="tr-TR" dirty="0"/>
              <a:t> </a:t>
            </a:r>
            <a:r>
              <a:rPr lang="tr-TR" dirty="0" err="1"/>
              <a:t>System.Windows.Forms</a:t>
            </a:r>
            <a:r>
              <a:rPr lang="tr-TR" dirty="0"/>
              <a:t>;</a:t>
            </a:r>
          </a:p>
          <a:p>
            <a:endParaRPr lang="tr-TR" dirty="0"/>
          </a:p>
          <a:p>
            <a:r>
              <a:rPr lang="tr-TR" dirty="0" err="1"/>
              <a:t>namespace</a:t>
            </a:r>
            <a:r>
              <a:rPr lang="tr-TR" dirty="0"/>
              <a:t> ProgramierungFinal1</a:t>
            </a:r>
          </a:p>
          <a:p>
            <a:endParaRPr lang="tr-TR" dirty="0"/>
          </a:p>
        </p:txBody>
      </p:sp>
    </p:spTree>
    <p:extLst>
      <p:ext uri="{BB962C8B-B14F-4D97-AF65-F5344CB8AC3E}">
        <p14:creationId xmlns:p14="http://schemas.microsoft.com/office/powerpoint/2010/main" val="71400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680D93-DE72-4CED-88C8-79C731FDCAEA}"/>
              </a:ext>
            </a:extLst>
          </p:cNvPr>
          <p:cNvSpPr>
            <a:spLocks noGrp="1"/>
          </p:cNvSpPr>
          <p:nvPr>
            <p:ph idx="1"/>
          </p:nvPr>
        </p:nvSpPr>
        <p:spPr>
          <a:xfrm>
            <a:off x="395111" y="417689"/>
            <a:ext cx="10958689" cy="5759274"/>
          </a:xfrm>
        </p:spPr>
        <p:txBody>
          <a:bodyPr>
            <a:normAutofit fontScale="70000" lnSpcReduction="20000"/>
          </a:bodyPr>
          <a:lstStyle/>
          <a:p>
            <a:r>
              <a:rPr lang="tr-TR" dirty="0"/>
              <a:t>{</a:t>
            </a:r>
          </a:p>
          <a:p>
            <a:r>
              <a:rPr lang="en-US" dirty="0"/>
              <a:t>    public partial class Form3 : Form</a:t>
            </a:r>
          </a:p>
          <a:p>
            <a:r>
              <a:rPr lang="tr-TR" dirty="0"/>
              <a:t>    {</a:t>
            </a:r>
          </a:p>
          <a:p>
            <a:r>
              <a:rPr lang="tr-TR" dirty="0"/>
              <a:t>        </a:t>
            </a:r>
            <a:r>
              <a:rPr lang="tr-TR" dirty="0" err="1"/>
              <a:t>public</a:t>
            </a:r>
            <a:r>
              <a:rPr lang="tr-TR" dirty="0"/>
              <a:t> Form3()</a:t>
            </a:r>
          </a:p>
          <a:p>
            <a:r>
              <a:rPr lang="tr-TR" dirty="0"/>
              <a:t>        {</a:t>
            </a:r>
          </a:p>
          <a:p>
            <a:r>
              <a:rPr lang="tr-TR" dirty="0"/>
              <a:t>            </a:t>
            </a:r>
            <a:r>
              <a:rPr lang="tr-TR" dirty="0" err="1"/>
              <a:t>InitializeComponent</a:t>
            </a:r>
            <a:r>
              <a:rPr lang="tr-TR" dirty="0"/>
              <a:t>();</a:t>
            </a:r>
          </a:p>
          <a:p>
            <a:r>
              <a:rPr lang="tr-TR" dirty="0"/>
              <a:t>        }</a:t>
            </a:r>
          </a:p>
          <a:p>
            <a:r>
              <a:rPr lang="tr-TR" dirty="0"/>
              <a:t>        </a:t>
            </a:r>
          </a:p>
          <a:p>
            <a:r>
              <a:rPr lang="tr-TR" dirty="0"/>
              <a:t>     </a:t>
            </a:r>
          </a:p>
          <a:p>
            <a:endParaRPr lang="tr-TR" dirty="0"/>
          </a:p>
          <a:p>
            <a:endParaRPr lang="tr-TR" dirty="0"/>
          </a:p>
          <a:p>
            <a:endParaRPr lang="tr-TR" dirty="0"/>
          </a:p>
          <a:p>
            <a:endParaRPr lang="tr-TR" dirty="0"/>
          </a:p>
          <a:p>
            <a:r>
              <a:rPr lang="tr-TR" dirty="0"/>
              <a:t>     </a:t>
            </a:r>
          </a:p>
          <a:p>
            <a:endParaRPr lang="tr-TR" dirty="0"/>
          </a:p>
          <a:p>
            <a:r>
              <a:rPr lang="tr-TR" dirty="0"/>
              <a:t>      </a:t>
            </a:r>
          </a:p>
        </p:txBody>
      </p:sp>
    </p:spTree>
    <p:extLst>
      <p:ext uri="{BB962C8B-B14F-4D97-AF65-F5344CB8AC3E}">
        <p14:creationId xmlns:p14="http://schemas.microsoft.com/office/powerpoint/2010/main" val="301480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F362AFB-D3EB-4CFC-A670-387124C41938}"/>
              </a:ext>
            </a:extLst>
          </p:cNvPr>
          <p:cNvSpPr>
            <a:spLocks noGrp="1"/>
          </p:cNvSpPr>
          <p:nvPr>
            <p:ph idx="1"/>
          </p:nvPr>
        </p:nvSpPr>
        <p:spPr>
          <a:xfrm>
            <a:off x="428978" y="327378"/>
            <a:ext cx="10924822" cy="5849585"/>
          </a:xfrm>
        </p:spPr>
        <p:txBody>
          <a:bodyPr/>
          <a:lstStyle/>
          <a:p>
            <a:r>
              <a:rPr lang="en-US" dirty="0"/>
              <a:t> private void button1_Click(object sender, </a:t>
            </a:r>
            <a:r>
              <a:rPr lang="en-US" dirty="0" err="1"/>
              <a:t>EventArgs</a:t>
            </a:r>
            <a:r>
              <a:rPr lang="en-US" dirty="0"/>
              <a:t> e)</a:t>
            </a:r>
          </a:p>
          <a:p>
            <a:r>
              <a:rPr lang="tr-TR" dirty="0"/>
              <a:t>        {</a:t>
            </a:r>
          </a:p>
          <a:p>
            <a:r>
              <a:rPr lang="tr-TR" dirty="0"/>
              <a:t>            Form2 forma = </a:t>
            </a:r>
            <a:r>
              <a:rPr lang="tr-TR" dirty="0" err="1"/>
              <a:t>new</a:t>
            </a:r>
            <a:r>
              <a:rPr lang="tr-TR" dirty="0"/>
              <a:t> Form2();</a:t>
            </a:r>
          </a:p>
          <a:p>
            <a:r>
              <a:rPr lang="tr-TR" dirty="0"/>
              <a:t>            </a:t>
            </a:r>
            <a:r>
              <a:rPr lang="tr-TR" dirty="0" err="1"/>
              <a:t>forma.Show</a:t>
            </a:r>
            <a:r>
              <a:rPr lang="tr-TR" dirty="0"/>
              <a:t>();</a:t>
            </a:r>
          </a:p>
          <a:p>
            <a:r>
              <a:rPr lang="tr-TR" dirty="0"/>
              <a:t>            </a:t>
            </a:r>
            <a:r>
              <a:rPr lang="tr-TR" dirty="0" err="1"/>
              <a:t>this.Close</a:t>
            </a:r>
            <a:r>
              <a:rPr lang="tr-TR" dirty="0"/>
              <a:t>();</a:t>
            </a:r>
          </a:p>
          <a:p>
            <a:r>
              <a:rPr lang="tr-TR" dirty="0"/>
              <a:t>        }</a:t>
            </a:r>
          </a:p>
          <a:p>
            <a:r>
              <a:rPr lang="tr-TR" dirty="0"/>
              <a:t>        </a:t>
            </a:r>
            <a:r>
              <a:rPr lang="tr-TR" dirty="0" err="1"/>
              <a:t>int</a:t>
            </a:r>
            <a:r>
              <a:rPr lang="tr-TR" dirty="0"/>
              <a:t> </a:t>
            </a:r>
            <a:r>
              <a:rPr lang="tr-TR" dirty="0" err="1"/>
              <a:t>sayi</a:t>
            </a:r>
            <a:r>
              <a:rPr lang="tr-TR" dirty="0"/>
              <a:t> = 60;</a:t>
            </a:r>
          </a:p>
          <a:p>
            <a:endParaRPr lang="tr-TR" dirty="0"/>
          </a:p>
          <a:p>
            <a:r>
              <a:rPr lang="tr-TR" dirty="0"/>
              <a:t>        </a:t>
            </a:r>
            <a:r>
              <a:rPr lang="tr-TR" dirty="0" err="1"/>
              <a:t>private</a:t>
            </a:r>
            <a:r>
              <a:rPr lang="tr-TR" dirty="0"/>
              <a:t> </a:t>
            </a:r>
            <a:r>
              <a:rPr lang="tr-TR" dirty="0" err="1"/>
              <a:t>void</a:t>
            </a:r>
            <a:r>
              <a:rPr lang="tr-TR" dirty="0"/>
              <a:t> timer1_Tick(</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p:txBody>
      </p:sp>
    </p:spTree>
    <p:extLst>
      <p:ext uri="{BB962C8B-B14F-4D97-AF65-F5344CB8AC3E}">
        <p14:creationId xmlns:p14="http://schemas.microsoft.com/office/powerpoint/2010/main" val="10627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3262F0-E09A-4F17-AC91-FE72A32A2B00}"/>
              </a:ext>
            </a:extLst>
          </p:cNvPr>
          <p:cNvSpPr>
            <a:spLocks noGrp="1"/>
          </p:cNvSpPr>
          <p:nvPr>
            <p:ph idx="1"/>
          </p:nvPr>
        </p:nvSpPr>
        <p:spPr>
          <a:xfrm>
            <a:off x="383822" y="316089"/>
            <a:ext cx="10969978" cy="5928607"/>
          </a:xfrm>
        </p:spPr>
        <p:txBody>
          <a:bodyPr>
            <a:normAutofit/>
          </a:bodyPr>
          <a:lstStyle/>
          <a:p>
            <a:r>
              <a:rPr lang="tr-TR" dirty="0"/>
              <a:t> </a:t>
            </a:r>
            <a:r>
              <a:rPr lang="tr-TR" dirty="0" err="1"/>
              <a:t>if</a:t>
            </a:r>
            <a:r>
              <a:rPr lang="tr-TR" dirty="0"/>
              <a:t> (</a:t>
            </a:r>
            <a:r>
              <a:rPr lang="tr-TR" dirty="0" err="1"/>
              <a:t>sayi</a:t>
            </a:r>
            <a:r>
              <a:rPr lang="tr-TR" dirty="0"/>
              <a:t> &gt;= 0)</a:t>
            </a:r>
          </a:p>
          <a:p>
            <a:r>
              <a:rPr lang="tr-TR" dirty="0"/>
              <a:t>            {</a:t>
            </a:r>
          </a:p>
          <a:p>
            <a:r>
              <a:rPr lang="tr-TR" dirty="0"/>
              <a:t>                timer1.Interval = 1000;</a:t>
            </a:r>
          </a:p>
          <a:p>
            <a:r>
              <a:rPr lang="tr-TR" dirty="0"/>
              <a:t>                timer1.Enabled = </a:t>
            </a:r>
            <a:r>
              <a:rPr lang="tr-TR" dirty="0" err="1"/>
              <a:t>true</a:t>
            </a:r>
            <a:r>
              <a:rPr lang="tr-TR" dirty="0"/>
              <a:t>;</a:t>
            </a:r>
          </a:p>
          <a:p>
            <a:r>
              <a:rPr lang="tr-TR" dirty="0"/>
              <a:t>                </a:t>
            </a:r>
            <a:r>
              <a:rPr lang="tr-TR" dirty="0" err="1"/>
              <a:t>int</a:t>
            </a:r>
            <a:r>
              <a:rPr lang="tr-TR" dirty="0"/>
              <a:t> </a:t>
            </a:r>
            <a:r>
              <a:rPr lang="tr-TR" dirty="0" err="1"/>
              <a:t>sayac</a:t>
            </a:r>
            <a:r>
              <a:rPr lang="tr-TR" dirty="0"/>
              <a:t> = </a:t>
            </a:r>
            <a:r>
              <a:rPr lang="tr-TR" dirty="0" err="1"/>
              <a:t>sayi</a:t>
            </a:r>
            <a:r>
              <a:rPr lang="tr-TR" dirty="0"/>
              <a:t>--;</a:t>
            </a:r>
          </a:p>
          <a:p>
            <a:r>
              <a:rPr lang="tr-TR" dirty="0"/>
              <a:t>                label2.Text = </a:t>
            </a:r>
            <a:r>
              <a:rPr lang="tr-TR" dirty="0" err="1"/>
              <a:t>sayac.ToString</a:t>
            </a:r>
            <a:r>
              <a:rPr lang="tr-TR" dirty="0"/>
              <a:t>();</a:t>
            </a:r>
          </a:p>
          <a:p>
            <a:r>
              <a:rPr lang="tr-TR" dirty="0"/>
              <a:t>                </a:t>
            </a:r>
            <a:r>
              <a:rPr lang="tr-TR" dirty="0" err="1"/>
              <a:t>while</a:t>
            </a:r>
            <a:r>
              <a:rPr lang="tr-TR" dirty="0"/>
              <a:t> (</a:t>
            </a:r>
            <a:r>
              <a:rPr lang="tr-TR" dirty="0" err="1"/>
              <a:t>sayac</a:t>
            </a:r>
            <a:r>
              <a:rPr lang="tr-TR" dirty="0"/>
              <a:t> == 30)</a:t>
            </a:r>
          </a:p>
          <a:p>
            <a:r>
              <a:rPr lang="tr-TR" dirty="0"/>
              <a:t>                {</a:t>
            </a:r>
          </a:p>
          <a:p>
            <a:r>
              <a:rPr lang="de-DE" dirty="0"/>
              <a:t>                    </a:t>
            </a:r>
            <a:r>
              <a:rPr lang="de-DE" dirty="0" err="1"/>
              <a:t>MessageBox.Show</a:t>
            </a:r>
            <a:r>
              <a:rPr lang="de-DE" dirty="0"/>
              <a:t>("Noch 30 Sekunden");</a:t>
            </a:r>
            <a:endParaRPr lang="tr-TR" dirty="0"/>
          </a:p>
        </p:txBody>
      </p:sp>
    </p:spTree>
    <p:extLst>
      <p:ext uri="{BB962C8B-B14F-4D97-AF65-F5344CB8AC3E}">
        <p14:creationId xmlns:p14="http://schemas.microsoft.com/office/powerpoint/2010/main" val="385101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8817F6-A675-4593-B5AC-E3D5D2D1921A}"/>
              </a:ext>
            </a:extLst>
          </p:cNvPr>
          <p:cNvSpPr>
            <a:spLocks noGrp="1"/>
          </p:cNvSpPr>
          <p:nvPr>
            <p:ph idx="1"/>
          </p:nvPr>
        </p:nvSpPr>
        <p:spPr>
          <a:xfrm>
            <a:off x="609600" y="383822"/>
            <a:ext cx="10744200" cy="5793141"/>
          </a:xfrm>
        </p:spPr>
        <p:txBody>
          <a:bodyPr>
            <a:normAutofit/>
          </a:bodyPr>
          <a:lstStyle/>
          <a:p>
            <a:r>
              <a:rPr lang="tr-TR" dirty="0"/>
              <a:t> }</a:t>
            </a:r>
          </a:p>
          <a:p>
            <a:r>
              <a:rPr lang="tr-TR" dirty="0"/>
              <a:t>            }</a:t>
            </a:r>
          </a:p>
          <a:p>
            <a:r>
              <a:rPr lang="tr-TR" dirty="0"/>
              <a:t>            else</a:t>
            </a:r>
          </a:p>
          <a:p>
            <a:r>
              <a:rPr lang="tr-TR" dirty="0"/>
              <a:t>            {</a:t>
            </a:r>
          </a:p>
          <a:p>
            <a:r>
              <a:rPr lang="tr-TR" dirty="0"/>
              <a:t>                Form1 forma = </a:t>
            </a:r>
            <a:r>
              <a:rPr lang="tr-TR" dirty="0" err="1"/>
              <a:t>new</a:t>
            </a:r>
            <a:r>
              <a:rPr lang="tr-TR" dirty="0"/>
              <a:t> Form1();</a:t>
            </a:r>
          </a:p>
          <a:p>
            <a:r>
              <a:rPr lang="tr-TR" dirty="0"/>
              <a:t>                </a:t>
            </a:r>
            <a:r>
              <a:rPr lang="tr-TR" dirty="0" err="1"/>
              <a:t>forma.Show</a:t>
            </a:r>
            <a:r>
              <a:rPr lang="tr-TR" dirty="0"/>
              <a:t>();</a:t>
            </a:r>
          </a:p>
          <a:p>
            <a:r>
              <a:rPr lang="tr-TR" dirty="0"/>
              <a:t>                    </a:t>
            </a:r>
            <a:r>
              <a:rPr lang="tr-TR" dirty="0" err="1"/>
              <a:t>this.Close</a:t>
            </a:r>
            <a:r>
              <a:rPr lang="tr-TR" dirty="0"/>
              <a:t>();</a:t>
            </a:r>
          </a:p>
          <a:p>
            <a:r>
              <a:rPr lang="tr-TR" dirty="0"/>
              <a:t>            }</a:t>
            </a:r>
          </a:p>
          <a:p>
            <a:r>
              <a:rPr lang="tr-TR" dirty="0"/>
              <a:t>            </a:t>
            </a:r>
          </a:p>
          <a:p>
            <a:r>
              <a:rPr lang="tr-TR" dirty="0"/>
              <a:t>        }</a:t>
            </a:r>
          </a:p>
        </p:txBody>
      </p:sp>
    </p:spTree>
    <p:extLst>
      <p:ext uri="{BB962C8B-B14F-4D97-AF65-F5344CB8AC3E}">
        <p14:creationId xmlns:p14="http://schemas.microsoft.com/office/powerpoint/2010/main" val="218469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738B178-0D4F-4C1E-9E9E-82799B338BAF}"/>
              </a:ext>
            </a:extLst>
          </p:cNvPr>
          <p:cNvSpPr>
            <a:spLocks noGrp="1"/>
          </p:cNvSpPr>
          <p:nvPr>
            <p:ph idx="1"/>
          </p:nvPr>
        </p:nvSpPr>
        <p:spPr>
          <a:xfrm>
            <a:off x="406400" y="428978"/>
            <a:ext cx="10947400" cy="5747985"/>
          </a:xfrm>
        </p:spPr>
        <p:txBody>
          <a:bodyPr/>
          <a:lstStyle/>
          <a:p>
            <a:r>
              <a:rPr lang="tr-TR" dirty="0"/>
              <a:t> </a:t>
            </a:r>
            <a:r>
              <a:rPr lang="tr-TR" dirty="0" err="1"/>
              <a:t>private</a:t>
            </a:r>
            <a:r>
              <a:rPr lang="tr-TR" dirty="0"/>
              <a:t> </a:t>
            </a:r>
            <a:r>
              <a:rPr lang="tr-TR" dirty="0" err="1"/>
              <a:t>void</a:t>
            </a:r>
            <a:r>
              <a:rPr lang="tr-TR" dirty="0"/>
              <a:t> Form3_Load(</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timer1.Interval = 1000;</a:t>
            </a:r>
          </a:p>
          <a:p>
            <a:r>
              <a:rPr lang="tr-TR" dirty="0"/>
              <a:t>            timer1.Enabled = </a:t>
            </a:r>
            <a:r>
              <a:rPr lang="tr-TR" dirty="0" err="1"/>
              <a:t>true</a:t>
            </a:r>
            <a:r>
              <a:rPr lang="tr-TR" dirty="0"/>
              <a:t>;</a:t>
            </a:r>
          </a:p>
          <a:p>
            <a:r>
              <a:rPr lang="tr-TR" dirty="0"/>
              <a:t>        }</a:t>
            </a:r>
          </a:p>
          <a:p>
            <a:r>
              <a:rPr lang="tr-TR" dirty="0"/>
              <a:t>    }</a:t>
            </a:r>
          </a:p>
          <a:p>
            <a:r>
              <a:rPr lang="tr-TR" dirty="0"/>
              <a:t>}</a:t>
            </a:r>
          </a:p>
        </p:txBody>
      </p:sp>
    </p:spTree>
    <p:extLst>
      <p:ext uri="{BB962C8B-B14F-4D97-AF65-F5344CB8AC3E}">
        <p14:creationId xmlns:p14="http://schemas.microsoft.com/office/powerpoint/2010/main" val="309375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98B97D-4CB7-4473-9CC3-8CCF9F724918}"/>
              </a:ext>
            </a:extLst>
          </p:cNvPr>
          <p:cNvSpPr>
            <a:spLocks noGrp="1"/>
          </p:cNvSpPr>
          <p:nvPr>
            <p:ph type="title"/>
          </p:nvPr>
        </p:nvSpPr>
        <p:spPr/>
        <p:txBody>
          <a:bodyPr/>
          <a:lstStyle/>
          <a:p>
            <a:r>
              <a:rPr lang="tr-TR" dirty="0"/>
              <a:t>Form 1</a:t>
            </a:r>
          </a:p>
        </p:txBody>
      </p:sp>
      <p:sp>
        <p:nvSpPr>
          <p:cNvPr id="3" name="İçerik Yer Tutucusu 2">
            <a:extLst>
              <a:ext uri="{FF2B5EF4-FFF2-40B4-BE49-F238E27FC236}">
                <a16:creationId xmlns:a16="http://schemas.microsoft.com/office/drawing/2014/main" id="{1A2EC8C0-6C14-4402-A5FA-295D650F1398}"/>
              </a:ext>
            </a:extLst>
          </p:cNvPr>
          <p:cNvSpPr>
            <a:spLocks noGrp="1"/>
          </p:cNvSpPr>
          <p:nvPr>
            <p:ph idx="1"/>
          </p:nvPr>
        </p:nvSpPr>
        <p:spPr/>
        <p:txBody>
          <a:bodyPr>
            <a:normAutofit fontScale="62500" lnSpcReduction="20000"/>
          </a:bodyPr>
          <a:lstStyle/>
          <a:p>
            <a:r>
              <a:rPr lang="tr-TR" dirty="0" err="1"/>
              <a:t>using</a:t>
            </a:r>
            <a:r>
              <a:rPr lang="tr-TR" dirty="0"/>
              <a:t> </a:t>
            </a:r>
            <a:r>
              <a:rPr lang="tr-TR" dirty="0" err="1"/>
              <a:t>System</a:t>
            </a:r>
            <a:r>
              <a:rPr lang="tr-TR" dirty="0"/>
              <a:t>;</a:t>
            </a:r>
          </a:p>
          <a:p>
            <a:r>
              <a:rPr lang="tr-TR" dirty="0" err="1"/>
              <a:t>using</a:t>
            </a:r>
            <a:r>
              <a:rPr lang="tr-TR" dirty="0"/>
              <a:t> </a:t>
            </a:r>
            <a:r>
              <a:rPr lang="tr-TR" dirty="0" err="1"/>
              <a:t>System.Collections.Generic</a:t>
            </a:r>
            <a:r>
              <a:rPr lang="tr-TR" dirty="0"/>
              <a:t>;</a:t>
            </a:r>
          </a:p>
          <a:p>
            <a:r>
              <a:rPr lang="tr-TR" dirty="0" err="1"/>
              <a:t>using</a:t>
            </a:r>
            <a:r>
              <a:rPr lang="tr-TR" dirty="0"/>
              <a:t> </a:t>
            </a:r>
            <a:r>
              <a:rPr lang="tr-TR" dirty="0" err="1"/>
              <a:t>System.ComponentModel</a:t>
            </a:r>
            <a:r>
              <a:rPr lang="tr-TR" dirty="0"/>
              <a:t>;</a:t>
            </a:r>
          </a:p>
          <a:p>
            <a:r>
              <a:rPr lang="tr-TR" dirty="0" err="1"/>
              <a:t>using</a:t>
            </a:r>
            <a:r>
              <a:rPr lang="tr-TR" dirty="0"/>
              <a:t> </a:t>
            </a:r>
            <a:r>
              <a:rPr lang="tr-TR" dirty="0" err="1"/>
              <a:t>System.Data</a:t>
            </a:r>
            <a:r>
              <a:rPr lang="tr-TR" dirty="0"/>
              <a:t>;</a:t>
            </a:r>
          </a:p>
          <a:p>
            <a:r>
              <a:rPr lang="tr-TR" dirty="0" err="1"/>
              <a:t>using</a:t>
            </a:r>
            <a:r>
              <a:rPr lang="tr-TR" dirty="0"/>
              <a:t> </a:t>
            </a:r>
            <a:r>
              <a:rPr lang="tr-TR" dirty="0" err="1"/>
              <a:t>System.Drawing</a:t>
            </a:r>
            <a:r>
              <a:rPr lang="tr-TR" dirty="0"/>
              <a:t>;</a:t>
            </a:r>
          </a:p>
          <a:p>
            <a:r>
              <a:rPr lang="tr-TR" dirty="0" err="1"/>
              <a:t>using</a:t>
            </a:r>
            <a:r>
              <a:rPr lang="tr-TR" dirty="0"/>
              <a:t> </a:t>
            </a:r>
            <a:r>
              <a:rPr lang="tr-TR" dirty="0" err="1"/>
              <a:t>System.Linq</a:t>
            </a:r>
            <a:r>
              <a:rPr lang="tr-TR" dirty="0"/>
              <a:t>;</a:t>
            </a:r>
          </a:p>
          <a:p>
            <a:r>
              <a:rPr lang="tr-TR" dirty="0" err="1"/>
              <a:t>using</a:t>
            </a:r>
            <a:r>
              <a:rPr lang="tr-TR" dirty="0"/>
              <a:t> </a:t>
            </a:r>
            <a:r>
              <a:rPr lang="tr-TR" dirty="0" err="1"/>
              <a:t>System.Text</a:t>
            </a:r>
            <a:r>
              <a:rPr lang="tr-TR" dirty="0"/>
              <a:t>;</a:t>
            </a:r>
          </a:p>
          <a:p>
            <a:r>
              <a:rPr lang="tr-TR" dirty="0" err="1"/>
              <a:t>using</a:t>
            </a:r>
            <a:r>
              <a:rPr lang="tr-TR" dirty="0"/>
              <a:t> </a:t>
            </a:r>
            <a:r>
              <a:rPr lang="tr-TR" dirty="0" err="1"/>
              <a:t>System.Threading.Tasks</a:t>
            </a:r>
            <a:r>
              <a:rPr lang="tr-TR" dirty="0"/>
              <a:t>;</a:t>
            </a:r>
          </a:p>
          <a:p>
            <a:r>
              <a:rPr lang="tr-TR" dirty="0" err="1"/>
              <a:t>using</a:t>
            </a:r>
            <a:r>
              <a:rPr lang="tr-TR" dirty="0"/>
              <a:t> </a:t>
            </a:r>
            <a:r>
              <a:rPr lang="tr-TR" dirty="0" err="1"/>
              <a:t>System.Windows.Forms</a:t>
            </a:r>
            <a:r>
              <a:rPr lang="tr-TR" dirty="0"/>
              <a:t>;</a:t>
            </a:r>
          </a:p>
          <a:p>
            <a:endParaRPr lang="tr-TR" dirty="0"/>
          </a:p>
          <a:p>
            <a:r>
              <a:rPr lang="tr-TR" dirty="0" err="1"/>
              <a:t>namespace</a:t>
            </a:r>
            <a:r>
              <a:rPr lang="tr-TR" dirty="0"/>
              <a:t> ProgramierungFinal1</a:t>
            </a:r>
          </a:p>
          <a:p>
            <a:r>
              <a:rPr lang="tr-TR" dirty="0"/>
              <a:t>            </a:t>
            </a:r>
          </a:p>
          <a:p>
            <a:r>
              <a:rPr lang="tr-TR" dirty="0"/>
              <a:t>           </a:t>
            </a:r>
          </a:p>
          <a:p>
            <a:endParaRPr lang="tr-TR" dirty="0"/>
          </a:p>
        </p:txBody>
      </p:sp>
    </p:spTree>
    <p:extLst>
      <p:ext uri="{BB962C8B-B14F-4D97-AF65-F5344CB8AC3E}">
        <p14:creationId xmlns:p14="http://schemas.microsoft.com/office/powerpoint/2010/main" val="374576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09E9B3-81AE-43F0-AE09-6186C916AB53}"/>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E07BD8D5-CD8A-41E2-8251-9929A65EC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417" y="1825625"/>
            <a:ext cx="7231165" cy="4351338"/>
          </a:xfrm>
        </p:spPr>
      </p:pic>
    </p:spTree>
    <p:extLst>
      <p:ext uri="{BB962C8B-B14F-4D97-AF65-F5344CB8AC3E}">
        <p14:creationId xmlns:p14="http://schemas.microsoft.com/office/powerpoint/2010/main" val="377953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8C44F-9BE8-4A10-BCC3-18720EAFBF75}"/>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27E2EA88-40BC-48A0-AEBA-9C679C5AD3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129" y="1825625"/>
            <a:ext cx="7153742" cy="4351338"/>
          </a:xfrm>
        </p:spPr>
      </p:pic>
    </p:spTree>
    <p:extLst>
      <p:ext uri="{BB962C8B-B14F-4D97-AF65-F5344CB8AC3E}">
        <p14:creationId xmlns:p14="http://schemas.microsoft.com/office/powerpoint/2010/main" val="356303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F86761-EEC4-4F02-97D8-34D2918F24DE}"/>
              </a:ext>
            </a:extLst>
          </p:cNvPr>
          <p:cNvSpPr>
            <a:spLocks noGrp="1"/>
          </p:cNvSpPr>
          <p:nvPr>
            <p:ph idx="1"/>
          </p:nvPr>
        </p:nvSpPr>
        <p:spPr>
          <a:xfrm>
            <a:off x="383822" y="361244"/>
            <a:ext cx="10969978" cy="5815719"/>
          </a:xfrm>
        </p:spPr>
        <p:txBody>
          <a:bodyPr>
            <a:normAutofit lnSpcReduction="10000"/>
          </a:bodyPr>
          <a:lstStyle/>
          <a:p>
            <a:r>
              <a:rPr lang="tr-TR" dirty="0"/>
              <a:t>{</a:t>
            </a:r>
          </a:p>
          <a:p>
            <a:r>
              <a:rPr lang="en-US" dirty="0"/>
              <a:t>    public partial class Form1 : Form</a:t>
            </a:r>
          </a:p>
          <a:p>
            <a:r>
              <a:rPr lang="tr-TR" dirty="0"/>
              <a:t>    {</a:t>
            </a:r>
          </a:p>
          <a:p>
            <a:r>
              <a:rPr lang="tr-TR" dirty="0"/>
              <a:t>        </a:t>
            </a:r>
            <a:r>
              <a:rPr lang="tr-TR" dirty="0" err="1"/>
              <a:t>public</a:t>
            </a:r>
            <a:r>
              <a:rPr lang="tr-TR" dirty="0"/>
              <a:t> Form1()</a:t>
            </a:r>
          </a:p>
          <a:p>
            <a:r>
              <a:rPr lang="tr-TR" dirty="0"/>
              <a:t>        {</a:t>
            </a:r>
          </a:p>
          <a:p>
            <a:r>
              <a:rPr lang="tr-TR" dirty="0"/>
              <a:t>            </a:t>
            </a:r>
            <a:r>
              <a:rPr lang="tr-TR" dirty="0" err="1"/>
              <a:t>InitializeComponent</a:t>
            </a:r>
            <a:r>
              <a:rPr lang="tr-TR" dirty="0"/>
              <a:t>();</a:t>
            </a:r>
          </a:p>
          <a:p>
            <a:r>
              <a:rPr lang="tr-TR" dirty="0"/>
              <a:t>        }</a:t>
            </a:r>
          </a:p>
          <a:p>
            <a:endParaRPr lang="tr-TR" dirty="0"/>
          </a:p>
          <a:p>
            <a:r>
              <a:rPr lang="en-US" dirty="0"/>
              <a:t>        private void </a:t>
            </a:r>
            <a:r>
              <a:rPr lang="en-US" dirty="0" err="1"/>
              <a:t>girisbtn_Click</a:t>
            </a:r>
            <a:r>
              <a:rPr lang="en-US" dirty="0"/>
              <a:t>(object sender, </a:t>
            </a:r>
            <a:r>
              <a:rPr lang="en-US" dirty="0" err="1"/>
              <a:t>EventArgs</a:t>
            </a:r>
            <a:r>
              <a:rPr lang="en-US" dirty="0"/>
              <a:t> e)</a:t>
            </a:r>
          </a:p>
          <a:p>
            <a:r>
              <a:rPr lang="tr-TR" dirty="0"/>
              <a:t>        {</a:t>
            </a:r>
          </a:p>
          <a:p>
            <a:r>
              <a:rPr lang="tr-TR" dirty="0"/>
              <a:t>            </a:t>
            </a:r>
            <a:r>
              <a:rPr lang="tr-TR" dirty="0" err="1"/>
              <a:t>string</a:t>
            </a:r>
            <a:r>
              <a:rPr lang="tr-TR" dirty="0"/>
              <a:t> a = "b";</a:t>
            </a:r>
          </a:p>
          <a:p>
            <a:r>
              <a:rPr lang="tr-TR" dirty="0"/>
              <a:t>            </a:t>
            </a:r>
          </a:p>
          <a:p>
            <a:endParaRPr lang="tr-TR" dirty="0"/>
          </a:p>
        </p:txBody>
      </p:sp>
    </p:spTree>
    <p:extLst>
      <p:ext uri="{BB962C8B-B14F-4D97-AF65-F5344CB8AC3E}">
        <p14:creationId xmlns:p14="http://schemas.microsoft.com/office/powerpoint/2010/main" val="213716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6A0D8E1-F682-4CE2-88BE-DC4DF3F41D16}"/>
              </a:ext>
            </a:extLst>
          </p:cNvPr>
          <p:cNvSpPr>
            <a:spLocks noGrp="1"/>
          </p:cNvSpPr>
          <p:nvPr>
            <p:ph idx="1"/>
          </p:nvPr>
        </p:nvSpPr>
        <p:spPr>
          <a:xfrm>
            <a:off x="474133" y="191911"/>
            <a:ext cx="10879667" cy="5985052"/>
          </a:xfrm>
        </p:spPr>
        <p:txBody>
          <a:bodyPr>
            <a:normAutofit fontScale="62500" lnSpcReduction="20000"/>
          </a:bodyPr>
          <a:lstStyle/>
          <a:p>
            <a:r>
              <a:rPr lang="tr-TR" dirty="0"/>
              <a:t> </a:t>
            </a:r>
            <a:r>
              <a:rPr lang="tr-TR" dirty="0" err="1"/>
              <a:t>if</a:t>
            </a:r>
            <a:r>
              <a:rPr lang="tr-TR" dirty="0"/>
              <a:t> (</a:t>
            </a:r>
            <a:r>
              <a:rPr lang="tr-TR" dirty="0" err="1"/>
              <a:t>kullanicitxt.Text</a:t>
            </a:r>
            <a:r>
              <a:rPr lang="tr-TR" dirty="0"/>
              <a:t> == "admin" &amp;&amp; </a:t>
            </a:r>
            <a:r>
              <a:rPr lang="tr-TR" dirty="0" err="1"/>
              <a:t>sifretxt.Text</a:t>
            </a:r>
            <a:r>
              <a:rPr lang="tr-TR" dirty="0"/>
              <a:t> == "1234")</a:t>
            </a:r>
          </a:p>
          <a:p>
            <a:r>
              <a:rPr lang="tr-TR" dirty="0"/>
              <a:t>                {</a:t>
            </a:r>
          </a:p>
          <a:p>
            <a:endParaRPr lang="tr-TR" dirty="0"/>
          </a:p>
          <a:p>
            <a:r>
              <a:rPr lang="tr-TR" dirty="0"/>
              <a:t>                    Form2 forma = </a:t>
            </a:r>
            <a:r>
              <a:rPr lang="tr-TR" dirty="0" err="1"/>
              <a:t>new</a:t>
            </a:r>
            <a:r>
              <a:rPr lang="tr-TR" dirty="0"/>
              <a:t> Form2();</a:t>
            </a:r>
          </a:p>
          <a:p>
            <a:r>
              <a:rPr lang="tr-TR" dirty="0"/>
              <a:t>                    </a:t>
            </a:r>
            <a:r>
              <a:rPr lang="tr-TR" dirty="0" err="1"/>
              <a:t>forma.Show</a:t>
            </a:r>
            <a:r>
              <a:rPr lang="tr-TR" dirty="0"/>
              <a:t>();</a:t>
            </a:r>
          </a:p>
          <a:p>
            <a:r>
              <a:rPr lang="tr-TR" dirty="0"/>
              <a:t>                    </a:t>
            </a:r>
            <a:r>
              <a:rPr lang="tr-TR" dirty="0" err="1"/>
              <a:t>this.Hide</a:t>
            </a:r>
            <a:r>
              <a:rPr lang="tr-TR" dirty="0"/>
              <a:t>();</a:t>
            </a:r>
          </a:p>
          <a:p>
            <a:r>
              <a:rPr lang="tr-TR" dirty="0"/>
              <a:t>                    a = "c";</a:t>
            </a:r>
          </a:p>
          <a:p>
            <a:r>
              <a:rPr lang="tr-TR" dirty="0"/>
              <a:t>                }</a:t>
            </a:r>
          </a:p>
          <a:p>
            <a:r>
              <a:rPr lang="tr-TR" dirty="0"/>
              <a:t>                else</a:t>
            </a:r>
          </a:p>
          <a:p>
            <a:r>
              <a:rPr lang="tr-TR" dirty="0"/>
              <a:t>                {</a:t>
            </a:r>
          </a:p>
          <a:p>
            <a:endParaRPr lang="tr-TR" dirty="0"/>
          </a:p>
          <a:p>
            <a:r>
              <a:rPr lang="tr-TR" dirty="0"/>
              <a:t>                    </a:t>
            </a:r>
            <a:r>
              <a:rPr lang="tr-TR" dirty="0" err="1"/>
              <a:t>MessageBox.Show</a:t>
            </a:r>
            <a:r>
              <a:rPr lang="tr-TR" dirty="0"/>
              <a:t>(«</a:t>
            </a:r>
            <a:r>
              <a:rPr lang="tr-TR" dirty="0" err="1"/>
              <a:t>Login</a:t>
            </a:r>
            <a:r>
              <a:rPr lang="tr-TR" dirty="0"/>
              <a:t> </a:t>
            </a:r>
            <a:r>
              <a:rPr lang="tr-TR" dirty="0" err="1"/>
              <a:t>fehlgeschlagen</a:t>
            </a:r>
            <a:r>
              <a:rPr lang="tr-TR" dirty="0"/>
              <a:t>");</a:t>
            </a:r>
          </a:p>
          <a:p>
            <a:endParaRPr lang="tr-TR" dirty="0"/>
          </a:p>
          <a:p>
            <a:r>
              <a:rPr lang="tr-TR" dirty="0"/>
              <a:t>                }</a:t>
            </a:r>
          </a:p>
          <a:p>
            <a:r>
              <a:rPr lang="tr-TR" dirty="0"/>
              <a:t>            </a:t>
            </a:r>
          </a:p>
          <a:p>
            <a:r>
              <a:rPr lang="tr-TR" dirty="0"/>
              <a:t>            </a:t>
            </a:r>
          </a:p>
          <a:p>
            <a:r>
              <a:rPr lang="tr-TR" dirty="0"/>
              <a:t>            </a:t>
            </a:r>
          </a:p>
          <a:p>
            <a:r>
              <a:rPr lang="tr-TR" dirty="0"/>
              <a:t>        }</a:t>
            </a:r>
          </a:p>
        </p:txBody>
      </p:sp>
    </p:spTree>
    <p:extLst>
      <p:ext uri="{BB962C8B-B14F-4D97-AF65-F5344CB8AC3E}">
        <p14:creationId xmlns:p14="http://schemas.microsoft.com/office/powerpoint/2010/main" val="227059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5E17E3-4A03-479D-AC0E-EC346E54C7F8}"/>
              </a:ext>
            </a:extLst>
          </p:cNvPr>
          <p:cNvSpPr>
            <a:spLocks noGrp="1"/>
          </p:cNvSpPr>
          <p:nvPr>
            <p:ph idx="1"/>
          </p:nvPr>
        </p:nvSpPr>
        <p:spPr>
          <a:xfrm>
            <a:off x="440267" y="417689"/>
            <a:ext cx="10913533" cy="5759274"/>
          </a:xfrm>
        </p:spPr>
        <p:txBody>
          <a:bodyPr>
            <a:normAutofit fontScale="47500" lnSpcReduction="20000"/>
          </a:bodyPr>
          <a:lstStyle/>
          <a:p>
            <a:r>
              <a:rPr lang="tr-TR" dirty="0"/>
              <a:t> </a:t>
            </a:r>
            <a:r>
              <a:rPr lang="tr-TR" dirty="0" err="1"/>
              <a:t>private</a:t>
            </a:r>
            <a:r>
              <a:rPr lang="tr-TR" dirty="0"/>
              <a:t> </a:t>
            </a:r>
            <a:r>
              <a:rPr lang="tr-TR" dirty="0" err="1"/>
              <a:t>void</a:t>
            </a:r>
            <a:r>
              <a:rPr lang="tr-TR" dirty="0"/>
              <a:t> </a:t>
            </a:r>
            <a:r>
              <a:rPr lang="tr-TR" dirty="0" err="1"/>
              <a:t>Kullanicilbl_MouseHover</a:t>
            </a:r>
            <a:r>
              <a:rPr lang="tr-TR" dirty="0"/>
              <a:t>(</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Kullanicilbl.BackColor</a:t>
            </a:r>
            <a:r>
              <a:rPr lang="tr-TR" dirty="0"/>
              <a:t> = </a:t>
            </a:r>
            <a:r>
              <a:rPr lang="tr-TR" dirty="0" err="1"/>
              <a:t>Color.Green</a:t>
            </a:r>
            <a:r>
              <a:rPr lang="tr-TR" dirty="0"/>
              <a:t>;</a:t>
            </a:r>
          </a:p>
          <a:p>
            <a:r>
              <a:rPr lang="tr-TR" dirty="0"/>
              <a:t>        }</a:t>
            </a:r>
          </a:p>
          <a:p>
            <a:endParaRPr lang="tr-TR" dirty="0"/>
          </a:p>
          <a:p>
            <a:r>
              <a:rPr lang="tr-TR" dirty="0"/>
              <a:t>        </a:t>
            </a:r>
            <a:r>
              <a:rPr lang="tr-TR" dirty="0" err="1"/>
              <a:t>private</a:t>
            </a:r>
            <a:r>
              <a:rPr lang="tr-TR" dirty="0"/>
              <a:t> </a:t>
            </a:r>
            <a:r>
              <a:rPr lang="tr-TR" dirty="0" err="1"/>
              <a:t>void</a:t>
            </a:r>
            <a:r>
              <a:rPr lang="tr-TR" dirty="0"/>
              <a:t> </a:t>
            </a:r>
            <a:r>
              <a:rPr lang="tr-TR" dirty="0" err="1"/>
              <a:t>sifrelbl_MouseHover</a:t>
            </a:r>
            <a:r>
              <a:rPr lang="tr-TR" dirty="0"/>
              <a:t>(</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sifrelbl.BackColor</a:t>
            </a:r>
            <a:r>
              <a:rPr lang="tr-TR" dirty="0"/>
              <a:t> = </a:t>
            </a:r>
            <a:r>
              <a:rPr lang="tr-TR" dirty="0" err="1"/>
              <a:t>Color.Red</a:t>
            </a:r>
            <a:r>
              <a:rPr lang="tr-TR" dirty="0"/>
              <a:t>;</a:t>
            </a:r>
          </a:p>
          <a:p>
            <a:r>
              <a:rPr lang="tr-TR" dirty="0"/>
              <a:t>        }</a:t>
            </a:r>
          </a:p>
          <a:p>
            <a:endParaRPr lang="tr-TR" dirty="0"/>
          </a:p>
          <a:p>
            <a:r>
              <a:rPr lang="tr-TR" dirty="0"/>
              <a:t>        </a:t>
            </a:r>
            <a:r>
              <a:rPr lang="tr-TR" dirty="0" err="1"/>
              <a:t>private</a:t>
            </a:r>
            <a:r>
              <a:rPr lang="tr-TR" dirty="0"/>
              <a:t> </a:t>
            </a:r>
            <a:r>
              <a:rPr lang="tr-TR" dirty="0" err="1"/>
              <a:t>void</a:t>
            </a:r>
            <a:r>
              <a:rPr lang="tr-TR" dirty="0"/>
              <a:t> </a:t>
            </a:r>
            <a:r>
              <a:rPr lang="tr-TR" dirty="0" err="1"/>
              <a:t>kullanicitxt_MouseHover</a:t>
            </a:r>
            <a:r>
              <a:rPr lang="tr-TR" dirty="0"/>
              <a:t>(</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kullanicitxt.BackColor</a:t>
            </a:r>
            <a:r>
              <a:rPr lang="tr-TR" dirty="0"/>
              <a:t> = </a:t>
            </a:r>
            <a:r>
              <a:rPr lang="tr-TR" dirty="0" err="1"/>
              <a:t>Color.Aqua</a:t>
            </a:r>
            <a:r>
              <a:rPr lang="tr-TR" dirty="0"/>
              <a:t>;</a:t>
            </a:r>
          </a:p>
          <a:p>
            <a:r>
              <a:rPr lang="tr-TR" dirty="0"/>
              <a:t>        }</a:t>
            </a:r>
          </a:p>
          <a:p>
            <a:endParaRPr lang="tr-TR" dirty="0"/>
          </a:p>
          <a:p>
            <a:r>
              <a:rPr lang="tr-TR" dirty="0"/>
              <a:t>        </a:t>
            </a:r>
            <a:r>
              <a:rPr lang="tr-TR" dirty="0" err="1"/>
              <a:t>private</a:t>
            </a:r>
            <a:r>
              <a:rPr lang="tr-TR" dirty="0"/>
              <a:t> </a:t>
            </a:r>
            <a:r>
              <a:rPr lang="tr-TR" dirty="0" err="1"/>
              <a:t>void</a:t>
            </a:r>
            <a:r>
              <a:rPr lang="tr-TR" dirty="0"/>
              <a:t> </a:t>
            </a:r>
            <a:r>
              <a:rPr lang="tr-TR" dirty="0" err="1"/>
              <a:t>sifretxt_MouseHover</a:t>
            </a:r>
            <a:r>
              <a:rPr lang="tr-TR" dirty="0"/>
              <a:t>(</a:t>
            </a:r>
            <a:r>
              <a:rPr lang="tr-TR" dirty="0" err="1"/>
              <a:t>object</a:t>
            </a:r>
            <a:r>
              <a:rPr lang="tr-TR" dirty="0"/>
              <a:t> </a:t>
            </a:r>
            <a:r>
              <a:rPr lang="tr-TR" dirty="0" err="1"/>
              <a:t>sender</a:t>
            </a:r>
            <a:r>
              <a:rPr lang="tr-TR" dirty="0"/>
              <a:t>, </a:t>
            </a:r>
            <a:r>
              <a:rPr lang="tr-TR" dirty="0" err="1"/>
              <a:t>EventArgs</a:t>
            </a:r>
            <a:r>
              <a:rPr lang="tr-TR" dirty="0"/>
              <a:t> e)</a:t>
            </a:r>
          </a:p>
          <a:p>
            <a:r>
              <a:rPr lang="tr-TR" dirty="0"/>
              <a:t>        {</a:t>
            </a:r>
          </a:p>
          <a:p>
            <a:r>
              <a:rPr lang="tr-TR" dirty="0"/>
              <a:t>            </a:t>
            </a:r>
            <a:r>
              <a:rPr lang="tr-TR" dirty="0" err="1"/>
              <a:t>sifretxt.BackColor</a:t>
            </a:r>
            <a:r>
              <a:rPr lang="tr-TR" dirty="0"/>
              <a:t> = </a:t>
            </a:r>
            <a:r>
              <a:rPr lang="tr-TR" dirty="0" err="1"/>
              <a:t>Color.Gold</a:t>
            </a:r>
            <a:r>
              <a:rPr lang="tr-TR" dirty="0"/>
              <a:t>;</a:t>
            </a:r>
          </a:p>
          <a:p>
            <a:r>
              <a:rPr lang="tr-TR" dirty="0"/>
              <a:t>        }</a:t>
            </a:r>
          </a:p>
          <a:p>
            <a:r>
              <a:rPr lang="tr-TR" dirty="0"/>
              <a:t>    }</a:t>
            </a:r>
          </a:p>
          <a:p>
            <a:r>
              <a:rPr lang="tr-TR" dirty="0"/>
              <a:t>}</a:t>
            </a:r>
          </a:p>
        </p:txBody>
      </p:sp>
    </p:spTree>
    <p:extLst>
      <p:ext uri="{BB962C8B-B14F-4D97-AF65-F5344CB8AC3E}">
        <p14:creationId xmlns:p14="http://schemas.microsoft.com/office/powerpoint/2010/main" val="40831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3F910B-3A7B-45A9-9368-5935CAD9EF2A}"/>
              </a:ext>
            </a:extLst>
          </p:cNvPr>
          <p:cNvSpPr>
            <a:spLocks noGrp="1"/>
          </p:cNvSpPr>
          <p:nvPr>
            <p:ph type="title"/>
          </p:nvPr>
        </p:nvSpPr>
        <p:spPr/>
        <p:txBody>
          <a:bodyPr/>
          <a:lstStyle/>
          <a:p>
            <a:endParaRPr lang="tr-TR"/>
          </a:p>
        </p:txBody>
      </p:sp>
      <p:pic>
        <p:nvPicPr>
          <p:cNvPr id="5" name="İçerik Yer Tutucusu 4" descr="ekran görüntüsü içeren bir resim&#10;&#10;Açıklama otomatik olarak oluşturuldu">
            <a:extLst>
              <a:ext uri="{FF2B5EF4-FFF2-40B4-BE49-F238E27FC236}">
                <a16:creationId xmlns:a16="http://schemas.microsoft.com/office/drawing/2014/main" id="{C861C445-C986-4A4B-99C4-94F1E0895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900" y="1825625"/>
            <a:ext cx="7246199" cy="4351338"/>
          </a:xfrm>
        </p:spPr>
      </p:pic>
    </p:spTree>
    <p:extLst>
      <p:ext uri="{BB962C8B-B14F-4D97-AF65-F5344CB8AC3E}">
        <p14:creationId xmlns:p14="http://schemas.microsoft.com/office/powerpoint/2010/main" val="281030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51CD4-AB21-4DEA-B2BD-608765B5DB08}"/>
              </a:ext>
            </a:extLst>
          </p:cNvPr>
          <p:cNvSpPr>
            <a:spLocks noGrp="1"/>
          </p:cNvSpPr>
          <p:nvPr>
            <p:ph type="title"/>
          </p:nvPr>
        </p:nvSpPr>
        <p:spPr/>
        <p:txBody>
          <a:bodyPr/>
          <a:lstStyle/>
          <a:p>
            <a:endParaRPr lang="tr-TR"/>
          </a:p>
        </p:txBody>
      </p:sp>
      <p:pic>
        <p:nvPicPr>
          <p:cNvPr id="9" name="İçerik Yer Tutucusu 8" descr="ekran görüntüsü içeren bir resim&#10;&#10;Açıklama otomatik olarak oluşturuldu">
            <a:extLst>
              <a:ext uri="{FF2B5EF4-FFF2-40B4-BE49-F238E27FC236}">
                <a16:creationId xmlns:a16="http://schemas.microsoft.com/office/drawing/2014/main" id="{CCA1EDD2-0C28-47ED-8100-22D4E671E0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857" y="1825625"/>
            <a:ext cx="7258285" cy="4351338"/>
          </a:xfrm>
        </p:spPr>
      </p:pic>
    </p:spTree>
    <p:extLst>
      <p:ext uri="{BB962C8B-B14F-4D97-AF65-F5344CB8AC3E}">
        <p14:creationId xmlns:p14="http://schemas.microsoft.com/office/powerpoint/2010/main" val="207876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77E938-00D0-43C6-9974-481350114CBB}"/>
              </a:ext>
            </a:extLst>
          </p:cNvPr>
          <p:cNvSpPr>
            <a:spLocks noGrp="1"/>
          </p:cNvSpPr>
          <p:nvPr>
            <p:ph type="title"/>
          </p:nvPr>
        </p:nvSpPr>
        <p:spPr/>
        <p:txBody>
          <a:bodyPr/>
          <a:lstStyle/>
          <a:p>
            <a:r>
              <a:rPr lang="tr-TR" dirty="0"/>
              <a:t>Form2</a:t>
            </a:r>
          </a:p>
        </p:txBody>
      </p:sp>
      <p:sp>
        <p:nvSpPr>
          <p:cNvPr id="3" name="İçerik Yer Tutucusu 2">
            <a:extLst>
              <a:ext uri="{FF2B5EF4-FFF2-40B4-BE49-F238E27FC236}">
                <a16:creationId xmlns:a16="http://schemas.microsoft.com/office/drawing/2014/main" id="{6BADFA09-2493-4B8E-9AFF-20A7B7A47CAB}"/>
              </a:ext>
            </a:extLst>
          </p:cNvPr>
          <p:cNvSpPr>
            <a:spLocks noGrp="1"/>
          </p:cNvSpPr>
          <p:nvPr>
            <p:ph idx="1"/>
          </p:nvPr>
        </p:nvSpPr>
        <p:spPr/>
        <p:txBody>
          <a:bodyPr>
            <a:normAutofit fontScale="85000" lnSpcReduction="20000"/>
          </a:bodyPr>
          <a:lstStyle/>
          <a:p>
            <a:r>
              <a:rPr lang="tr-TR" dirty="0" err="1"/>
              <a:t>using</a:t>
            </a:r>
            <a:r>
              <a:rPr lang="tr-TR" dirty="0"/>
              <a:t> </a:t>
            </a:r>
            <a:r>
              <a:rPr lang="tr-TR" dirty="0" err="1"/>
              <a:t>System</a:t>
            </a:r>
            <a:r>
              <a:rPr lang="tr-TR" dirty="0"/>
              <a:t>;</a:t>
            </a:r>
          </a:p>
          <a:p>
            <a:r>
              <a:rPr lang="tr-TR" dirty="0" err="1"/>
              <a:t>using</a:t>
            </a:r>
            <a:r>
              <a:rPr lang="tr-TR" dirty="0"/>
              <a:t> </a:t>
            </a:r>
            <a:r>
              <a:rPr lang="tr-TR" dirty="0" err="1"/>
              <a:t>System.Collections.Generic</a:t>
            </a:r>
            <a:r>
              <a:rPr lang="tr-TR" dirty="0"/>
              <a:t>;</a:t>
            </a:r>
          </a:p>
          <a:p>
            <a:r>
              <a:rPr lang="tr-TR" dirty="0" err="1"/>
              <a:t>using</a:t>
            </a:r>
            <a:r>
              <a:rPr lang="tr-TR" dirty="0"/>
              <a:t> </a:t>
            </a:r>
            <a:r>
              <a:rPr lang="tr-TR" dirty="0" err="1"/>
              <a:t>System.ComponentModel</a:t>
            </a:r>
            <a:r>
              <a:rPr lang="tr-TR" dirty="0"/>
              <a:t>;</a:t>
            </a:r>
          </a:p>
          <a:p>
            <a:r>
              <a:rPr lang="tr-TR" dirty="0" err="1"/>
              <a:t>using</a:t>
            </a:r>
            <a:r>
              <a:rPr lang="tr-TR" dirty="0"/>
              <a:t> </a:t>
            </a:r>
            <a:r>
              <a:rPr lang="tr-TR" dirty="0" err="1"/>
              <a:t>System.Data</a:t>
            </a:r>
            <a:r>
              <a:rPr lang="tr-TR" dirty="0"/>
              <a:t>;</a:t>
            </a:r>
          </a:p>
          <a:p>
            <a:r>
              <a:rPr lang="tr-TR" dirty="0" err="1"/>
              <a:t>using</a:t>
            </a:r>
            <a:r>
              <a:rPr lang="tr-TR" dirty="0"/>
              <a:t> </a:t>
            </a:r>
            <a:r>
              <a:rPr lang="tr-TR" dirty="0" err="1"/>
              <a:t>System.Drawing</a:t>
            </a:r>
            <a:r>
              <a:rPr lang="tr-TR" dirty="0"/>
              <a:t>;</a:t>
            </a:r>
          </a:p>
          <a:p>
            <a:r>
              <a:rPr lang="tr-TR" dirty="0" err="1"/>
              <a:t>using</a:t>
            </a:r>
            <a:r>
              <a:rPr lang="tr-TR" dirty="0"/>
              <a:t> </a:t>
            </a:r>
            <a:r>
              <a:rPr lang="tr-TR" dirty="0" err="1"/>
              <a:t>System.Linq</a:t>
            </a:r>
            <a:r>
              <a:rPr lang="tr-TR" dirty="0"/>
              <a:t>;</a:t>
            </a:r>
          </a:p>
          <a:p>
            <a:r>
              <a:rPr lang="tr-TR" dirty="0" err="1"/>
              <a:t>using</a:t>
            </a:r>
            <a:r>
              <a:rPr lang="tr-TR" dirty="0"/>
              <a:t> </a:t>
            </a:r>
            <a:r>
              <a:rPr lang="tr-TR" dirty="0" err="1"/>
              <a:t>System.Text</a:t>
            </a:r>
            <a:r>
              <a:rPr lang="tr-TR" dirty="0"/>
              <a:t>;</a:t>
            </a:r>
          </a:p>
          <a:p>
            <a:r>
              <a:rPr lang="tr-TR" dirty="0" err="1"/>
              <a:t>using</a:t>
            </a:r>
            <a:r>
              <a:rPr lang="tr-TR" dirty="0"/>
              <a:t> </a:t>
            </a:r>
            <a:r>
              <a:rPr lang="tr-TR" dirty="0" err="1"/>
              <a:t>System.Threading.Tasks</a:t>
            </a:r>
            <a:r>
              <a:rPr lang="tr-TR" dirty="0"/>
              <a:t>;</a:t>
            </a:r>
          </a:p>
          <a:p>
            <a:r>
              <a:rPr lang="tr-TR" dirty="0" err="1"/>
              <a:t>using</a:t>
            </a:r>
            <a:r>
              <a:rPr lang="tr-TR" dirty="0"/>
              <a:t> </a:t>
            </a:r>
            <a:r>
              <a:rPr lang="tr-TR" dirty="0" err="1"/>
              <a:t>System.Windows.Forms</a:t>
            </a:r>
            <a:r>
              <a:rPr lang="tr-TR" dirty="0"/>
              <a:t>;</a:t>
            </a:r>
          </a:p>
          <a:p>
            <a:endParaRPr lang="tr-TR" dirty="0"/>
          </a:p>
          <a:p>
            <a:r>
              <a:rPr lang="tr-TR" dirty="0" err="1"/>
              <a:t>namespace</a:t>
            </a:r>
            <a:r>
              <a:rPr lang="tr-TR" dirty="0"/>
              <a:t> ProgramierungFinal1</a:t>
            </a:r>
          </a:p>
          <a:p>
            <a:endParaRPr lang="tr-TR" dirty="0"/>
          </a:p>
        </p:txBody>
      </p:sp>
    </p:spTree>
    <p:extLst>
      <p:ext uri="{BB962C8B-B14F-4D97-AF65-F5344CB8AC3E}">
        <p14:creationId xmlns:p14="http://schemas.microsoft.com/office/powerpoint/2010/main" val="195855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73C5091-83E6-437B-B8C7-FE2F99AE1B53}"/>
              </a:ext>
            </a:extLst>
          </p:cNvPr>
          <p:cNvSpPr>
            <a:spLocks noGrp="1"/>
          </p:cNvSpPr>
          <p:nvPr>
            <p:ph idx="1"/>
          </p:nvPr>
        </p:nvSpPr>
        <p:spPr>
          <a:xfrm>
            <a:off x="349956" y="327378"/>
            <a:ext cx="11003844" cy="5849585"/>
          </a:xfrm>
        </p:spPr>
        <p:txBody>
          <a:bodyPr>
            <a:normAutofit fontScale="70000" lnSpcReduction="20000"/>
          </a:bodyPr>
          <a:lstStyle/>
          <a:p>
            <a:r>
              <a:rPr lang="tr-TR" dirty="0"/>
              <a:t>{</a:t>
            </a:r>
          </a:p>
          <a:p>
            <a:r>
              <a:rPr lang="en-US" dirty="0"/>
              <a:t>    public partial class Form2 : Form</a:t>
            </a:r>
          </a:p>
          <a:p>
            <a:r>
              <a:rPr lang="tr-TR" dirty="0"/>
              <a:t>    {</a:t>
            </a:r>
          </a:p>
          <a:p>
            <a:r>
              <a:rPr lang="tr-TR" dirty="0"/>
              <a:t>        </a:t>
            </a:r>
            <a:r>
              <a:rPr lang="tr-TR" dirty="0" err="1"/>
              <a:t>public</a:t>
            </a:r>
            <a:r>
              <a:rPr lang="tr-TR" dirty="0"/>
              <a:t> Form2()</a:t>
            </a:r>
          </a:p>
          <a:p>
            <a:r>
              <a:rPr lang="tr-TR" dirty="0"/>
              <a:t>        {</a:t>
            </a:r>
          </a:p>
          <a:p>
            <a:r>
              <a:rPr lang="tr-TR" dirty="0"/>
              <a:t>            </a:t>
            </a:r>
            <a:r>
              <a:rPr lang="tr-TR" dirty="0" err="1"/>
              <a:t>InitializeComponent</a:t>
            </a:r>
            <a:r>
              <a:rPr lang="tr-TR" dirty="0"/>
              <a:t>();</a:t>
            </a:r>
          </a:p>
          <a:p>
            <a:r>
              <a:rPr lang="tr-TR" dirty="0"/>
              <a:t>            </a:t>
            </a:r>
          </a:p>
          <a:p>
            <a:r>
              <a:rPr lang="tr-TR" dirty="0"/>
              <a:t>        }</a:t>
            </a:r>
          </a:p>
          <a:p>
            <a:endParaRPr lang="tr-TR" dirty="0"/>
          </a:p>
          <a:p>
            <a:r>
              <a:rPr lang="tr-TR" dirty="0"/>
              <a:t>        </a:t>
            </a:r>
            <a:r>
              <a:rPr lang="tr-TR" dirty="0" err="1"/>
              <a:t>void</a:t>
            </a:r>
            <a:r>
              <a:rPr lang="tr-TR" dirty="0"/>
              <a:t> </a:t>
            </a:r>
            <a:r>
              <a:rPr lang="tr-TR" dirty="0" err="1"/>
              <a:t>function</a:t>
            </a:r>
            <a:r>
              <a:rPr lang="tr-TR" dirty="0"/>
              <a:t>()</a:t>
            </a:r>
          </a:p>
          <a:p>
            <a:r>
              <a:rPr lang="tr-TR" dirty="0"/>
              <a:t>        {</a:t>
            </a:r>
          </a:p>
          <a:p>
            <a:r>
              <a:rPr lang="tr-TR" dirty="0"/>
              <a:t>            Form1 forma = </a:t>
            </a:r>
            <a:r>
              <a:rPr lang="tr-TR" dirty="0" err="1"/>
              <a:t>new</a:t>
            </a:r>
            <a:r>
              <a:rPr lang="tr-TR" dirty="0"/>
              <a:t> Form1();</a:t>
            </a:r>
          </a:p>
          <a:p>
            <a:r>
              <a:rPr lang="tr-TR" dirty="0"/>
              <a:t>            </a:t>
            </a:r>
            <a:r>
              <a:rPr lang="tr-TR" dirty="0" err="1"/>
              <a:t>forma.Show</a:t>
            </a:r>
            <a:r>
              <a:rPr lang="tr-TR" dirty="0"/>
              <a:t>();</a:t>
            </a:r>
          </a:p>
          <a:p>
            <a:r>
              <a:rPr lang="tr-TR" dirty="0"/>
              <a:t>            </a:t>
            </a:r>
            <a:r>
              <a:rPr lang="tr-TR" dirty="0" err="1"/>
              <a:t>this.Hide</a:t>
            </a:r>
            <a:r>
              <a:rPr lang="tr-TR" dirty="0"/>
              <a:t>();</a:t>
            </a:r>
          </a:p>
          <a:p>
            <a:endParaRPr lang="tr-TR" dirty="0"/>
          </a:p>
          <a:p>
            <a:r>
              <a:rPr lang="tr-TR" dirty="0"/>
              <a:t>        }</a:t>
            </a:r>
          </a:p>
          <a:p>
            <a:pPr marL="0" indent="0">
              <a:buNone/>
            </a:pPr>
            <a:r>
              <a:rPr lang="en-US" dirty="0"/>
              <a:t>  </a:t>
            </a:r>
            <a:endParaRPr lang="tr-TR" dirty="0"/>
          </a:p>
        </p:txBody>
      </p:sp>
    </p:spTree>
    <p:extLst>
      <p:ext uri="{BB962C8B-B14F-4D97-AF65-F5344CB8AC3E}">
        <p14:creationId xmlns:p14="http://schemas.microsoft.com/office/powerpoint/2010/main" val="351548702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917</Words>
  <Application>Microsoft Office PowerPoint</Application>
  <PresentationFormat>Geniş ekran</PresentationFormat>
  <Paragraphs>187</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FRAGE</vt:lpstr>
      <vt:lpstr>Form 1</vt:lpstr>
      <vt:lpstr>PowerPoint Sunusu</vt:lpstr>
      <vt:lpstr>PowerPoint Sunusu</vt:lpstr>
      <vt:lpstr>PowerPoint Sunusu</vt:lpstr>
      <vt:lpstr>PowerPoint Sunusu</vt:lpstr>
      <vt:lpstr>PowerPoint Sunusu</vt:lpstr>
      <vt:lpstr>Form2</vt:lpstr>
      <vt:lpstr>PowerPoint Sunusu</vt:lpstr>
      <vt:lpstr>PowerPoint Sunusu</vt:lpstr>
      <vt:lpstr>PowerPoint Sunusu</vt:lpstr>
      <vt:lpstr>PowerPoint Sunusu</vt:lpstr>
      <vt:lpstr>PowerPoint Sunusu</vt:lpstr>
      <vt:lpstr>Form3</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PROGRAMİERUNG</dc:title>
  <dc:creator>Windows Kullanıcısı</dc:creator>
  <cp:lastModifiedBy>Hatice Kıral</cp:lastModifiedBy>
  <cp:revision>4</cp:revision>
  <dcterms:created xsi:type="dcterms:W3CDTF">2020-07-04T20:50:15Z</dcterms:created>
  <dcterms:modified xsi:type="dcterms:W3CDTF">2020-11-23T11:57:09Z</dcterms:modified>
</cp:coreProperties>
</file>