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9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EDFAA8-DCAB-4E23-B1B2-9FEDBCC1776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E0C20E94-0521-4538-981E-1134AB235F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BFABB18D-F03F-41B0-ABF0-0514FB2CFEDB}"/>
              </a:ext>
            </a:extLst>
          </p:cNvPr>
          <p:cNvSpPr>
            <a:spLocks noGrp="1"/>
          </p:cNvSpPr>
          <p:nvPr>
            <p:ph type="dt" sz="half" idx="10"/>
          </p:nvPr>
        </p:nvSpPr>
        <p:spPr/>
        <p:txBody>
          <a:bodyPr/>
          <a:lstStyle/>
          <a:p>
            <a:fld id="{0197FA67-9831-4ED5-B287-B041CAFF8AD8}" type="datetimeFigureOut">
              <a:rPr lang="en-US" smtClean="0"/>
              <a:t>5/20/2021</a:t>
            </a:fld>
            <a:endParaRPr lang="en-US"/>
          </a:p>
        </p:txBody>
      </p:sp>
      <p:sp>
        <p:nvSpPr>
          <p:cNvPr id="5" name="Alt Bilgi Yer Tutucusu 4">
            <a:extLst>
              <a:ext uri="{FF2B5EF4-FFF2-40B4-BE49-F238E27FC236}">
                <a16:creationId xmlns:a16="http://schemas.microsoft.com/office/drawing/2014/main" id="{EB9ADF7F-A82E-4F94-83D3-AF9E794AB99B}"/>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F7A5E8FE-DBB5-4962-90CB-BAEB1722BDC9}"/>
              </a:ext>
            </a:extLst>
          </p:cNvPr>
          <p:cNvSpPr>
            <a:spLocks noGrp="1"/>
          </p:cNvSpPr>
          <p:nvPr>
            <p:ph type="sldNum" sz="quarter" idx="12"/>
          </p:nvPr>
        </p:nvSpPr>
        <p:spPr/>
        <p:txBody>
          <a:bodyPr/>
          <a:lstStyle/>
          <a:p>
            <a:fld id="{BC95C856-B3BF-4232-A75E-F8B937A7C8D1}" type="slidenum">
              <a:rPr lang="en-US" smtClean="0"/>
              <a:t>‹#›</a:t>
            </a:fld>
            <a:endParaRPr lang="en-US"/>
          </a:p>
        </p:txBody>
      </p:sp>
    </p:spTree>
    <p:extLst>
      <p:ext uri="{BB962C8B-B14F-4D97-AF65-F5344CB8AC3E}">
        <p14:creationId xmlns:p14="http://schemas.microsoft.com/office/powerpoint/2010/main" val="2205127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2D0289-9C6C-4CA1-909A-F0D78C91F2DF}"/>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B59E2D9F-587A-470D-BD22-48F0D45B2DC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B8174757-FD5E-4F16-BF5A-0300B9A46DE6}"/>
              </a:ext>
            </a:extLst>
          </p:cNvPr>
          <p:cNvSpPr>
            <a:spLocks noGrp="1"/>
          </p:cNvSpPr>
          <p:nvPr>
            <p:ph type="dt" sz="half" idx="10"/>
          </p:nvPr>
        </p:nvSpPr>
        <p:spPr/>
        <p:txBody>
          <a:bodyPr/>
          <a:lstStyle/>
          <a:p>
            <a:fld id="{0197FA67-9831-4ED5-B287-B041CAFF8AD8}" type="datetimeFigureOut">
              <a:rPr lang="en-US" smtClean="0"/>
              <a:t>5/20/2021</a:t>
            </a:fld>
            <a:endParaRPr lang="en-US"/>
          </a:p>
        </p:txBody>
      </p:sp>
      <p:sp>
        <p:nvSpPr>
          <p:cNvPr id="5" name="Alt Bilgi Yer Tutucusu 4">
            <a:extLst>
              <a:ext uri="{FF2B5EF4-FFF2-40B4-BE49-F238E27FC236}">
                <a16:creationId xmlns:a16="http://schemas.microsoft.com/office/drawing/2014/main" id="{28942ECA-6288-41F1-9E8D-9272AD5E7BED}"/>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CF83326E-FA0C-4D41-A514-F55B74778A0D}"/>
              </a:ext>
            </a:extLst>
          </p:cNvPr>
          <p:cNvSpPr>
            <a:spLocks noGrp="1"/>
          </p:cNvSpPr>
          <p:nvPr>
            <p:ph type="sldNum" sz="quarter" idx="12"/>
          </p:nvPr>
        </p:nvSpPr>
        <p:spPr/>
        <p:txBody>
          <a:bodyPr/>
          <a:lstStyle/>
          <a:p>
            <a:fld id="{BC95C856-B3BF-4232-A75E-F8B937A7C8D1}" type="slidenum">
              <a:rPr lang="en-US" smtClean="0"/>
              <a:t>‹#›</a:t>
            </a:fld>
            <a:endParaRPr lang="en-US"/>
          </a:p>
        </p:txBody>
      </p:sp>
    </p:spTree>
    <p:extLst>
      <p:ext uri="{BB962C8B-B14F-4D97-AF65-F5344CB8AC3E}">
        <p14:creationId xmlns:p14="http://schemas.microsoft.com/office/powerpoint/2010/main" val="109323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12C975F-47E7-4B14-BC52-F47F2036F06F}"/>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A53EFBD4-140A-4DD6-9ACD-08A915D03414}"/>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E54348B3-A591-439D-AF77-FA70223FA256}"/>
              </a:ext>
            </a:extLst>
          </p:cNvPr>
          <p:cNvSpPr>
            <a:spLocks noGrp="1"/>
          </p:cNvSpPr>
          <p:nvPr>
            <p:ph type="dt" sz="half" idx="10"/>
          </p:nvPr>
        </p:nvSpPr>
        <p:spPr/>
        <p:txBody>
          <a:bodyPr/>
          <a:lstStyle/>
          <a:p>
            <a:fld id="{0197FA67-9831-4ED5-B287-B041CAFF8AD8}" type="datetimeFigureOut">
              <a:rPr lang="en-US" smtClean="0"/>
              <a:t>5/20/2021</a:t>
            </a:fld>
            <a:endParaRPr lang="en-US"/>
          </a:p>
        </p:txBody>
      </p:sp>
      <p:sp>
        <p:nvSpPr>
          <p:cNvPr id="5" name="Alt Bilgi Yer Tutucusu 4">
            <a:extLst>
              <a:ext uri="{FF2B5EF4-FFF2-40B4-BE49-F238E27FC236}">
                <a16:creationId xmlns:a16="http://schemas.microsoft.com/office/drawing/2014/main" id="{13CE1C67-33E1-442F-BBA1-45C647309619}"/>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7A5A20A2-0512-4EC1-8FA2-90552E3DFC9C}"/>
              </a:ext>
            </a:extLst>
          </p:cNvPr>
          <p:cNvSpPr>
            <a:spLocks noGrp="1"/>
          </p:cNvSpPr>
          <p:nvPr>
            <p:ph type="sldNum" sz="quarter" idx="12"/>
          </p:nvPr>
        </p:nvSpPr>
        <p:spPr/>
        <p:txBody>
          <a:bodyPr/>
          <a:lstStyle/>
          <a:p>
            <a:fld id="{BC95C856-B3BF-4232-A75E-F8B937A7C8D1}" type="slidenum">
              <a:rPr lang="en-US" smtClean="0"/>
              <a:t>‹#›</a:t>
            </a:fld>
            <a:endParaRPr lang="en-US"/>
          </a:p>
        </p:txBody>
      </p:sp>
    </p:spTree>
    <p:extLst>
      <p:ext uri="{BB962C8B-B14F-4D97-AF65-F5344CB8AC3E}">
        <p14:creationId xmlns:p14="http://schemas.microsoft.com/office/powerpoint/2010/main" val="3826913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8F78FD-058A-4B8C-8A01-2B22A70496E4}"/>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ACAC44FB-7E11-4CFC-AC60-C649CE8863E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050E40E7-637B-4193-BAB9-81523B9CD8AB}"/>
              </a:ext>
            </a:extLst>
          </p:cNvPr>
          <p:cNvSpPr>
            <a:spLocks noGrp="1"/>
          </p:cNvSpPr>
          <p:nvPr>
            <p:ph type="dt" sz="half" idx="10"/>
          </p:nvPr>
        </p:nvSpPr>
        <p:spPr/>
        <p:txBody>
          <a:bodyPr/>
          <a:lstStyle/>
          <a:p>
            <a:fld id="{0197FA67-9831-4ED5-B287-B041CAFF8AD8}" type="datetimeFigureOut">
              <a:rPr lang="en-US" smtClean="0"/>
              <a:t>5/20/2021</a:t>
            </a:fld>
            <a:endParaRPr lang="en-US"/>
          </a:p>
        </p:txBody>
      </p:sp>
      <p:sp>
        <p:nvSpPr>
          <p:cNvPr id="5" name="Alt Bilgi Yer Tutucusu 4">
            <a:extLst>
              <a:ext uri="{FF2B5EF4-FFF2-40B4-BE49-F238E27FC236}">
                <a16:creationId xmlns:a16="http://schemas.microsoft.com/office/drawing/2014/main" id="{4D59B114-5765-4014-8AC9-8304C43E01A1}"/>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4B4CA3E5-DEF5-4F7B-B5C7-73415CF2B8F4}"/>
              </a:ext>
            </a:extLst>
          </p:cNvPr>
          <p:cNvSpPr>
            <a:spLocks noGrp="1"/>
          </p:cNvSpPr>
          <p:nvPr>
            <p:ph type="sldNum" sz="quarter" idx="12"/>
          </p:nvPr>
        </p:nvSpPr>
        <p:spPr/>
        <p:txBody>
          <a:bodyPr/>
          <a:lstStyle/>
          <a:p>
            <a:fld id="{BC95C856-B3BF-4232-A75E-F8B937A7C8D1}" type="slidenum">
              <a:rPr lang="en-US" smtClean="0"/>
              <a:t>‹#›</a:t>
            </a:fld>
            <a:endParaRPr lang="en-US"/>
          </a:p>
        </p:txBody>
      </p:sp>
    </p:spTree>
    <p:extLst>
      <p:ext uri="{BB962C8B-B14F-4D97-AF65-F5344CB8AC3E}">
        <p14:creationId xmlns:p14="http://schemas.microsoft.com/office/powerpoint/2010/main" val="219462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E98313-F766-46A1-8CAB-CB594114203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44048E00-7FDF-40BE-8E7E-9AF1026FD6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99ECB1F4-C80C-4210-A3A7-194B37C035D5}"/>
              </a:ext>
            </a:extLst>
          </p:cNvPr>
          <p:cNvSpPr>
            <a:spLocks noGrp="1"/>
          </p:cNvSpPr>
          <p:nvPr>
            <p:ph type="dt" sz="half" idx="10"/>
          </p:nvPr>
        </p:nvSpPr>
        <p:spPr/>
        <p:txBody>
          <a:bodyPr/>
          <a:lstStyle/>
          <a:p>
            <a:fld id="{0197FA67-9831-4ED5-B287-B041CAFF8AD8}" type="datetimeFigureOut">
              <a:rPr lang="en-US" smtClean="0"/>
              <a:t>5/20/2021</a:t>
            </a:fld>
            <a:endParaRPr lang="en-US"/>
          </a:p>
        </p:txBody>
      </p:sp>
      <p:sp>
        <p:nvSpPr>
          <p:cNvPr id="5" name="Alt Bilgi Yer Tutucusu 4">
            <a:extLst>
              <a:ext uri="{FF2B5EF4-FFF2-40B4-BE49-F238E27FC236}">
                <a16:creationId xmlns:a16="http://schemas.microsoft.com/office/drawing/2014/main" id="{427E3935-09D3-4303-9DAA-998A064A2A26}"/>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9B1D0C90-58DC-4E7E-B49E-6450DD049061}"/>
              </a:ext>
            </a:extLst>
          </p:cNvPr>
          <p:cNvSpPr>
            <a:spLocks noGrp="1"/>
          </p:cNvSpPr>
          <p:nvPr>
            <p:ph type="sldNum" sz="quarter" idx="12"/>
          </p:nvPr>
        </p:nvSpPr>
        <p:spPr/>
        <p:txBody>
          <a:bodyPr/>
          <a:lstStyle/>
          <a:p>
            <a:fld id="{BC95C856-B3BF-4232-A75E-F8B937A7C8D1}" type="slidenum">
              <a:rPr lang="en-US" smtClean="0"/>
              <a:t>‹#›</a:t>
            </a:fld>
            <a:endParaRPr lang="en-US"/>
          </a:p>
        </p:txBody>
      </p:sp>
    </p:spTree>
    <p:extLst>
      <p:ext uri="{BB962C8B-B14F-4D97-AF65-F5344CB8AC3E}">
        <p14:creationId xmlns:p14="http://schemas.microsoft.com/office/powerpoint/2010/main" val="376232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36C1DB-50A5-42BD-B9F3-83637A734094}"/>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57DD0316-5A2B-40C5-A6C5-AAE997BFEDE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971F1EED-EDEC-47B8-9D5C-6C9F3032B20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BCD66B7B-1708-4840-8E5E-4B1E282D6562}"/>
              </a:ext>
            </a:extLst>
          </p:cNvPr>
          <p:cNvSpPr>
            <a:spLocks noGrp="1"/>
          </p:cNvSpPr>
          <p:nvPr>
            <p:ph type="dt" sz="half" idx="10"/>
          </p:nvPr>
        </p:nvSpPr>
        <p:spPr/>
        <p:txBody>
          <a:bodyPr/>
          <a:lstStyle/>
          <a:p>
            <a:fld id="{0197FA67-9831-4ED5-B287-B041CAFF8AD8}" type="datetimeFigureOut">
              <a:rPr lang="en-US" smtClean="0"/>
              <a:t>5/20/2021</a:t>
            </a:fld>
            <a:endParaRPr lang="en-US"/>
          </a:p>
        </p:txBody>
      </p:sp>
      <p:sp>
        <p:nvSpPr>
          <p:cNvPr id="6" name="Alt Bilgi Yer Tutucusu 5">
            <a:extLst>
              <a:ext uri="{FF2B5EF4-FFF2-40B4-BE49-F238E27FC236}">
                <a16:creationId xmlns:a16="http://schemas.microsoft.com/office/drawing/2014/main" id="{947D4905-6C37-4741-8395-7E40984EE8D5}"/>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2AE6469D-685A-426E-9550-C6BD7D8CD761}"/>
              </a:ext>
            </a:extLst>
          </p:cNvPr>
          <p:cNvSpPr>
            <a:spLocks noGrp="1"/>
          </p:cNvSpPr>
          <p:nvPr>
            <p:ph type="sldNum" sz="quarter" idx="12"/>
          </p:nvPr>
        </p:nvSpPr>
        <p:spPr/>
        <p:txBody>
          <a:bodyPr/>
          <a:lstStyle/>
          <a:p>
            <a:fld id="{BC95C856-B3BF-4232-A75E-F8B937A7C8D1}" type="slidenum">
              <a:rPr lang="en-US" smtClean="0"/>
              <a:t>‹#›</a:t>
            </a:fld>
            <a:endParaRPr lang="en-US"/>
          </a:p>
        </p:txBody>
      </p:sp>
    </p:spTree>
    <p:extLst>
      <p:ext uri="{BB962C8B-B14F-4D97-AF65-F5344CB8AC3E}">
        <p14:creationId xmlns:p14="http://schemas.microsoft.com/office/powerpoint/2010/main" val="19572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50AA57-AD67-475F-BA4E-5B78A5DFE8A1}"/>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6F61A920-F78A-4A38-A6A0-75281596CD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F5C6C9E-2866-441B-922D-E9A063E0863B}"/>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0FC59A57-99A9-4E1F-8D4A-9C7E3683D2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F3C35D1-F1E1-477F-9254-4A7BDB606B3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2146BE6B-5CE1-461A-B08D-09C43D0265AE}"/>
              </a:ext>
            </a:extLst>
          </p:cNvPr>
          <p:cNvSpPr>
            <a:spLocks noGrp="1"/>
          </p:cNvSpPr>
          <p:nvPr>
            <p:ph type="dt" sz="half" idx="10"/>
          </p:nvPr>
        </p:nvSpPr>
        <p:spPr/>
        <p:txBody>
          <a:bodyPr/>
          <a:lstStyle/>
          <a:p>
            <a:fld id="{0197FA67-9831-4ED5-B287-B041CAFF8AD8}" type="datetimeFigureOut">
              <a:rPr lang="en-US" smtClean="0"/>
              <a:t>5/20/2021</a:t>
            </a:fld>
            <a:endParaRPr lang="en-US"/>
          </a:p>
        </p:txBody>
      </p:sp>
      <p:sp>
        <p:nvSpPr>
          <p:cNvPr id="8" name="Alt Bilgi Yer Tutucusu 7">
            <a:extLst>
              <a:ext uri="{FF2B5EF4-FFF2-40B4-BE49-F238E27FC236}">
                <a16:creationId xmlns:a16="http://schemas.microsoft.com/office/drawing/2014/main" id="{0B8E2FE9-3ED8-4A6E-BFE3-7A9BF65055EB}"/>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D48B8EE1-7DCF-4BE1-8D35-96FFC3A203AD}"/>
              </a:ext>
            </a:extLst>
          </p:cNvPr>
          <p:cNvSpPr>
            <a:spLocks noGrp="1"/>
          </p:cNvSpPr>
          <p:nvPr>
            <p:ph type="sldNum" sz="quarter" idx="12"/>
          </p:nvPr>
        </p:nvSpPr>
        <p:spPr/>
        <p:txBody>
          <a:bodyPr/>
          <a:lstStyle/>
          <a:p>
            <a:fld id="{BC95C856-B3BF-4232-A75E-F8B937A7C8D1}" type="slidenum">
              <a:rPr lang="en-US" smtClean="0"/>
              <a:t>‹#›</a:t>
            </a:fld>
            <a:endParaRPr lang="en-US"/>
          </a:p>
        </p:txBody>
      </p:sp>
    </p:spTree>
    <p:extLst>
      <p:ext uri="{BB962C8B-B14F-4D97-AF65-F5344CB8AC3E}">
        <p14:creationId xmlns:p14="http://schemas.microsoft.com/office/powerpoint/2010/main" val="266740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2DFCE4-9841-4E39-BB38-475C717C2C74}"/>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1E36F955-6234-44E1-A7E3-F74EE3F88E11}"/>
              </a:ext>
            </a:extLst>
          </p:cNvPr>
          <p:cNvSpPr>
            <a:spLocks noGrp="1"/>
          </p:cNvSpPr>
          <p:nvPr>
            <p:ph type="dt" sz="half" idx="10"/>
          </p:nvPr>
        </p:nvSpPr>
        <p:spPr/>
        <p:txBody>
          <a:bodyPr/>
          <a:lstStyle/>
          <a:p>
            <a:fld id="{0197FA67-9831-4ED5-B287-B041CAFF8AD8}" type="datetimeFigureOut">
              <a:rPr lang="en-US" smtClean="0"/>
              <a:t>5/20/2021</a:t>
            </a:fld>
            <a:endParaRPr lang="en-US"/>
          </a:p>
        </p:txBody>
      </p:sp>
      <p:sp>
        <p:nvSpPr>
          <p:cNvPr id="4" name="Alt Bilgi Yer Tutucusu 3">
            <a:extLst>
              <a:ext uri="{FF2B5EF4-FFF2-40B4-BE49-F238E27FC236}">
                <a16:creationId xmlns:a16="http://schemas.microsoft.com/office/drawing/2014/main" id="{5CD8B532-DEDB-4534-B873-D9106A55B421}"/>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A36978CE-F194-446B-83E6-7112CD8A04AB}"/>
              </a:ext>
            </a:extLst>
          </p:cNvPr>
          <p:cNvSpPr>
            <a:spLocks noGrp="1"/>
          </p:cNvSpPr>
          <p:nvPr>
            <p:ph type="sldNum" sz="quarter" idx="12"/>
          </p:nvPr>
        </p:nvSpPr>
        <p:spPr/>
        <p:txBody>
          <a:bodyPr/>
          <a:lstStyle/>
          <a:p>
            <a:fld id="{BC95C856-B3BF-4232-A75E-F8B937A7C8D1}" type="slidenum">
              <a:rPr lang="en-US" smtClean="0"/>
              <a:t>‹#›</a:t>
            </a:fld>
            <a:endParaRPr lang="en-US"/>
          </a:p>
        </p:txBody>
      </p:sp>
    </p:spTree>
    <p:extLst>
      <p:ext uri="{BB962C8B-B14F-4D97-AF65-F5344CB8AC3E}">
        <p14:creationId xmlns:p14="http://schemas.microsoft.com/office/powerpoint/2010/main" val="3905512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FC2EDEC-CBFD-4A10-B3E9-6F72D66F3865}"/>
              </a:ext>
            </a:extLst>
          </p:cNvPr>
          <p:cNvSpPr>
            <a:spLocks noGrp="1"/>
          </p:cNvSpPr>
          <p:nvPr>
            <p:ph type="dt" sz="half" idx="10"/>
          </p:nvPr>
        </p:nvSpPr>
        <p:spPr/>
        <p:txBody>
          <a:bodyPr/>
          <a:lstStyle/>
          <a:p>
            <a:fld id="{0197FA67-9831-4ED5-B287-B041CAFF8AD8}" type="datetimeFigureOut">
              <a:rPr lang="en-US" smtClean="0"/>
              <a:t>5/20/2021</a:t>
            </a:fld>
            <a:endParaRPr lang="en-US"/>
          </a:p>
        </p:txBody>
      </p:sp>
      <p:sp>
        <p:nvSpPr>
          <p:cNvPr id="3" name="Alt Bilgi Yer Tutucusu 2">
            <a:extLst>
              <a:ext uri="{FF2B5EF4-FFF2-40B4-BE49-F238E27FC236}">
                <a16:creationId xmlns:a16="http://schemas.microsoft.com/office/drawing/2014/main" id="{0A370B52-3658-4D28-A5C0-18D15CC7B774}"/>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3C03E799-3237-47C4-B362-0E020765476F}"/>
              </a:ext>
            </a:extLst>
          </p:cNvPr>
          <p:cNvSpPr>
            <a:spLocks noGrp="1"/>
          </p:cNvSpPr>
          <p:nvPr>
            <p:ph type="sldNum" sz="quarter" idx="12"/>
          </p:nvPr>
        </p:nvSpPr>
        <p:spPr/>
        <p:txBody>
          <a:bodyPr/>
          <a:lstStyle/>
          <a:p>
            <a:fld id="{BC95C856-B3BF-4232-A75E-F8B937A7C8D1}" type="slidenum">
              <a:rPr lang="en-US" smtClean="0"/>
              <a:t>‹#›</a:t>
            </a:fld>
            <a:endParaRPr lang="en-US"/>
          </a:p>
        </p:txBody>
      </p:sp>
    </p:spTree>
    <p:extLst>
      <p:ext uri="{BB962C8B-B14F-4D97-AF65-F5344CB8AC3E}">
        <p14:creationId xmlns:p14="http://schemas.microsoft.com/office/powerpoint/2010/main" val="561765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0FCF2D-AE87-4B1B-AFF9-495E85C4136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59C05627-3415-4F57-949F-1AC6B75DBB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778CDABE-7D9B-412C-B8D4-FCD2F688F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6CFF512-26E7-44C9-9D97-10DD6B5A92B8}"/>
              </a:ext>
            </a:extLst>
          </p:cNvPr>
          <p:cNvSpPr>
            <a:spLocks noGrp="1"/>
          </p:cNvSpPr>
          <p:nvPr>
            <p:ph type="dt" sz="half" idx="10"/>
          </p:nvPr>
        </p:nvSpPr>
        <p:spPr/>
        <p:txBody>
          <a:bodyPr/>
          <a:lstStyle/>
          <a:p>
            <a:fld id="{0197FA67-9831-4ED5-B287-B041CAFF8AD8}" type="datetimeFigureOut">
              <a:rPr lang="en-US" smtClean="0"/>
              <a:t>5/20/2021</a:t>
            </a:fld>
            <a:endParaRPr lang="en-US"/>
          </a:p>
        </p:txBody>
      </p:sp>
      <p:sp>
        <p:nvSpPr>
          <p:cNvPr id="6" name="Alt Bilgi Yer Tutucusu 5">
            <a:extLst>
              <a:ext uri="{FF2B5EF4-FFF2-40B4-BE49-F238E27FC236}">
                <a16:creationId xmlns:a16="http://schemas.microsoft.com/office/drawing/2014/main" id="{E5B598A9-EC42-4581-A56F-A401EF99315B}"/>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DB35B511-470D-4F01-9B3D-C3EDFC591CEB}"/>
              </a:ext>
            </a:extLst>
          </p:cNvPr>
          <p:cNvSpPr>
            <a:spLocks noGrp="1"/>
          </p:cNvSpPr>
          <p:nvPr>
            <p:ph type="sldNum" sz="quarter" idx="12"/>
          </p:nvPr>
        </p:nvSpPr>
        <p:spPr/>
        <p:txBody>
          <a:bodyPr/>
          <a:lstStyle/>
          <a:p>
            <a:fld id="{BC95C856-B3BF-4232-A75E-F8B937A7C8D1}" type="slidenum">
              <a:rPr lang="en-US" smtClean="0"/>
              <a:t>‹#›</a:t>
            </a:fld>
            <a:endParaRPr lang="en-US"/>
          </a:p>
        </p:txBody>
      </p:sp>
    </p:spTree>
    <p:extLst>
      <p:ext uri="{BB962C8B-B14F-4D97-AF65-F5344CB8AC3E}">
        <p14:creationId xmlns:p14="http://schemas.microsoft.com/office/powerpoint/2010/main" val="106827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68D823-F85A-4397-9F97-43D3ACF6B02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3AB1683C-2BB5-430E-85D5-B04F5FF713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4497110D-B64C-4A97-ADF2-20C0C6020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DD3B998-5E71-4E47-A3F1-B3372FADDB93}"/>
              </a:ext>
            </a:extLst>
          </p:cNvPr>
          <p:cNvSpPr>
            <a:spLocks noGrp="1"/>
          </p:cNvSpPr>
          <p:nvPr>
            <p:ph type="dt" sz="half" idx="10"/>
          </p:nvPr>
        </p:nvSpPr>
        <p:spPr/>
        <p:txBody>
          <a:bodyPr/>
          <a:lstStyle/>
          <a:p>
            <a:fld id="{0197FA67-9831-4ED5-B287-B041CAFF8AD8}" type="datetimeFigureOut">
              <a:rPr lang="en-US" smtClean="0"/>
              <a:t>5/20/2021</a:t>
            </a:fld>
            <a:endParaRPr lang="en-US"/>
          </a:p>
        </p:txBody>
      </p:sp>
      <p:sp>
        <p:nvSpPr>
          <p:cNvPr id="6" name="Alt Bilgi Yer Tutucusu 5">
            <a:extLst>
              <a:ext uri="{FF2B5EF4-FFF2-40B4-BE49-F238E27FC236}">
                <a16:creationId xmlns:a16="http://schemas.microsoft.com/office/drawing/2014/main" id="{8CE8B39E-2CBF-4513-8700-BF196EED02C4}"/>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A151FEFE-24F6-4C73-B9C2-60D511AB4359}"/>
              </a:ext>
            </a:extLst>
          </p:cNvPr>
          <p:cNvSpPr>
            <a:spLocks noGrp="1"/>
          </p:cNvSpPr>
          <p:nvPr>
            <p:ph type="sldNum" sz="quarter" idx="12"/>
          </p:nvPr>
        </p:nvSpPr>
        <p:spPr/>
        <p:txBody>
          <a:bodyPr/>
          <a:lstStyle/>
          <a:p>
            <a:fld id="{BC95C856-B3BF-4232-A75E-F8B937A7C8D1}" type="slidenum">
              <a:rPr lang="en-US" smtClean="0"/>
              <a:t>‹#›</a:t>
            </a:fld>
            <a:endParaRPr lang="en-US"/>
          </a:p>
        </p:txBody>
      </p:sp>
    </p:spTree>
    <p:extLst>
      <p:ext uri="{BB962C8B-B14F-4D97-AF65-F5344CB8AC3E}">
        <p14:creationId xmlns:p14="http://schemas.microsoft.com/office/powerpoint/2010/main" val="3811034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603D80E-A40D-4023-97B6-D87D658DAD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7560AFD6-12BD-4D2C-95BF-238A87F31B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FF1BC9A4-5B1D-4AB8-A703-D0DAEEB2F3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97FA67-9831-4ED5-B287-B041CAFF8AD8}" type="datetimeFigureOut">
              <a:rPr lang="en-US" smtClean="0"/>
              <a:t>5/20/2021</a:t>
            </a:fld>
            <a:endParaRPr lang="en-US"/>
          </a:p>
        </p:txBody>
      </p:sp>
      <p:sp>
        <p:nvSpPr>
          <p:cNvPr id="5" name="Alt Bilgi Yer Tutucusu 4">
            <a:extLst>
              <a:ext uri="{FF2B5EF4-FFF2-40B4-BE49-F238E27FC236}">
                <a16:creationId xmlns:a16="http://schemas.microsoft.com/office/drawing/2014/main" id="{1FC2F766-BFD3-4273-9090-B43623838F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8A199E96-392E-448F-9AB6-8D1877C0E6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5C856-B3BF-4232-A75E-F8B937A7C8D1}" type="slidenum">
              <a:rPr lang="en-US" smtClean="0"/>
              <a:t>‹#›</a:t>
            </a:fld>
            <a:endParaRPr lang="en-US"/>
          </a:p>
        </p:txBody>
      </p:sp>
    </p:spTree>
    <p:extLst>
      <p:ext uri="{BB962C8B-B14F-4D97-AF65-F5344CB8AC3E}">
        <p14:creationId xmlns:p14="http://schemas.microsoft.com/office/powerpoint/2010/main" val="1086974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76E40-23A5-431D-82ED-238AF00CF3F3}"/>
              </a:ext>
            </a:extLst>
          </p:cNvPr>
          <p:cNvSpPr>
            <a:spLocks noGrp="1"/>
          </p:cNvSpPr>
          <p:nvPr>
            <p:ph type="ctrTitle"/>
          </p:nvPr>
        </p:nvSpPr>
        <p:spPr/>
        <p:txBody>
          <a:bodyPr>
            <a:normAutofit fontScale="90000"/>
          </a:bodyPr>
          <a:lstStyle/>
          <a:p>
            <a:r>
              <a:rPr lang="en-US" b="1" i="0" dirty="0">
                <a:solidFill>
                  <a:srgbClr val="C9D1D9"/>
                </a:solidFill>
                <a:effectLst/>
                <a:latin typeface="-apple-system"/>
              </a:rPr>
              <a:t>EFFECT</a:t>
            </a:r>
            <a:r>
              <a:rPr lang="tr-TR" b="1" i="0" dirty="0">
                <a:solidFill>
                  <a:srgbClr val="C9D1D9"/>
                </a:solidFill>
                <a:effectLst/>
                <a:latin typeface="-apple-system"/>
              </a:rPr>
              <a:t> </a:t>
            </a:r>
            <a:r>
              <a:rPr lang="en-US" b="1" i="0" dirty="0">
                <a:solidFill>
                  <a:srgbClr val="C9D1D9"/>
                </a:solidFill>
                <a:effectLst/>
                <a:latin typeface="-apple-system"/>
              </a:rPr>
              <a:t>OF</a:t>
            </a:r>
            <a:r>
              <a:rPr lang="tr-TR" b="1" i="0" dirty="0">
                <a:solidFill>
                  <a:srgbClr val="C9D1D9"/>
                </a:solidFill>
                <a:effectLst/>
                <a:latin typeface="-apple-system"/>
              </a:rPr>
              <a:t> </a:t>
            </a:r>
            <a:r>
              <a:rPr lang="en-US" b="1" i="0" dirty="0">
                <a:solidFill>
                  <a:srgbClr val="C9D1D9"/>
                </a:solidFill>
                <a:effectLst/>
                <a:latin typeface="-apple-system"/>
              </a:rPr>
              <a:t>COVID-19</a:t>
            </a:r>
            <a:r>
              <a:rPr lang="tr-TR" b="1" i="0" dirty="0">
                <a:solidFill>
                  <a:srgbClr val="C9D1D9"/>
                </a:solidFill>
                <a:effectLst/>
                <a:latin typeface="-apple-system"/>
              </a:rPr>
              <a:t> </a:t>
            </a:r>
            <a:r>
              <a:rPr lang="en-US" b="1" i="0" dirty="0">
                <a:solidFill>
                  <a:srgbClr val="C9D1D9"/>
                </a:solidFill>
                <a:effectLst/>
                <a:latin typeface="-apple-system"/>
              </a:rPr>
              <a:t>O</a:t>
            </a:r>
            <a:r>
              <a:rPr lang="tr-TR" b="1" dirty="0">
                <a:solidFill>
                  <a:srgbClr val="C9D1D9"/>
                </a:solidFill>
                <a:latin typeface="-apple-system"/>
              </a:rPr>
              <a:t>N </a:t>
            </a:r>
            <a:br>
              <a:rPr lang="tr-TR" b="1" dirty="0">
                <a:solidFill>
                  <a:srgbClr val="C9D1D9"/>
                </a:solidFill>
                <a:latin typeface="-apple-system"/>
              </a:rPr>
            </a:br>
            <a:r>
              <a:rPr lang="en-US" b="1" i="0" dirty="0">
                <a:solidFill>
                  <a:srgbClr val="C9D1D9"/>
                </a:solidFill>
                <a:effectLst/>
                <a:latin typeface="-apple-system"/>
              </a:rPr>
              <a:t>SPORT</a:t>
            </a:r>
            <a:r>
              <a:rPr lang="tr-TR" b="1" i="0" dirty="0">
                <a:solidFill>
                  <a:srgbClr val="C9D1D9"/>
                </a:solidFill>
                <a:effectLst/>
                <a:latin typeface="-apple-system"/>
              </a:rPr>
              <a:t> </a:t>
            </a:r>
            <a:r>
              <a:rPr lang="en-US" b="1" i="0" dirty="0">
                <a:solidFill>
                  <a:srgbClr val="C9D1D9"/>
                </a:solidFill>
                <a:effectLst/>
                <a:latin typeface="-apple-system"/>
              </a:rPr>
              <a:t>AND</a:t>
            </a:r>
            <a:r>
              <a:rPr lang="tr-TR" b="1" i="0" dirty="0">
                <a:solidFill>
                  <a:srgbClr val="C9D1D9"/>
                </a:solidFill>
                <a:effectLst/>
                <a:latin typeface="-apple-system"/>
              </a:rPr>
              <a:t> </a:t>
            </a:r>
            <a:r>
              <a:rPr lang="en-US" b="1" i="0" dirty="0">
                <a:solidFill>
                  <a:srgbClr val="C9D1D9"/>
                </a:solidFill>
                <a:effectLst/>
                <a:latin typeface="-apple-system"/>
              </a:rPr>
              <a:t>WEIGHT</a:t>
            </a:r>
            <a:br>
              <a:rPr lang="en-US" b="1" i="0" dirty="0">
                <a:solidFill>
                  <a:srgbClr val="C9D1D9"/>
                </a:solidFill>
                <a:effectLst/>
                <a:latin typeface="-apple-system"/>
              </a:rPr>
            </a:br>
            <a:endParaRPr lang="en-US" dirty="0"/>
          </a:p>
        </p:txBody>
      </p:sp>
      <p:sp>
        <p:nvSpPr>
          <p:cNvPr id="3" name="Alt Başlık 2">
            <a:extLst>
              <a:ext uri="{FF2B5EF4-FFF2-40B4-BE49-F238E27FC236}">
                <a16:creationId xmlns:a16="http://schemas.microsoft.com/office/drawing/2014/main" id="{A7B61FB2-A755-4010-ADA5-7E34A59B952A}"/>
              </a:ext>
            </a:extLst>
          </p:cNvPr>
          <p:cNvSpPr>
            <a:spLocks noGrp="1"/>
          </p:cNvSpPr>
          <p:nvPr>
            <p:ph type="subTitle" idx="1"/>
          </p:nvPr>
        </p:nvSpPr>
        <p:spPr/>
        <p:txBody>
          <a:bodyPr/>
          <a:lstStyle/>
          <a:p>
            <a:r>
              <a:rPr lang="tr-TR" dirty="0"/>
              <a:t>Knowledge </a:t>
            </a:r>
            <a:r>
              <a:rPr lang="tr-TR" dirty="0" err="1"/>
              <a:t>Mappıng</a:t>
            </a:r>
            <a:r>
              <a:rPr lang="tr-TR" dirty="0"/>
              <a:t> </a:t>
            </a:r>
            <a:r>
              <a:rPr lang="tr-TR" dirty="0" err="1"/>
              <a:t>and</a:t>
            </a:r>
            <a:r>
              <a:rPr lang="tr-TR" dirty="0"/>
              <a:t> Data</a:t>
            </a:r>
          </a:p>
          <a:p>
            <a:r>
              <a:rPr lang="tr-TR" dirty="0"/>
              <a:t>H. Kemal İlter</a:t>
            </a:r>
          </a:p>
          <a:p>
            <a:endParaRPr lang="tr-TR" dirty="0"/>
          </a:p>
          <a:p>
            <a:endParaRPr lang="en-US" dirty="0"/>
          </a:p>
        </p:txBody>
      </p:sp>
    </p:spTree>
    <p:extLst>
      <p:ext uri="{BB962C8B-B14F-4D97-AF65-F5344CB8AC3E}">
        <p14:creationId xmlns:p14="http://schemas.microsoft.com/office/powerpoint/2010/main" val="2452934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24CB5A-DE55-414E-8061-4D70691896FD}"/>
              </a:ext>
            </a:extLst>
          </p:cNvPr>
          <p:cNvSpPr>
            <a:spLocks noGrp="1"/>
          </p:cNvSpPr>
          <p:nvPr>
            <p:ph type="title"/>
          </p:nvPr>
        </p:nvSpPr>
        <p:spPr/>
        <p:txBody>
          <a:bodyPr/>
          <a:lstStyle/>
          <a:p>
            <a:r>
              <a:rPr lang="en-US" dirty="0"/>
              <a:t>PROBLEM DESCRIPTION</a:t>
            </a:r>
          </a:p>
        </p:txBody>
      </p:sp>
      <p:sp>
        <p:nvSpPr>
          <p:cNvPr id="3" name="İçerik Yer Tutucusu 2">
            <a:extLst>
              <a:ext uri="{FF2B5EF4-FFF2-40B4-BE49-F238E27FC236}">
                <a16:creationId xmlns:a16="http://schemas.microsoft.com/office/drawing/2014/main" id="{19F54A7D-C689-44C1-979C-A256B2A71BD3}"/>
              </a:ext>
            </a:extLst>
          </p:cNvPr>
          <p:cNvSpPr>
            <a:spLocks noGrp="1"/>
          </p:cNvSpPr>
          <p:nvPr>
            <p:ph idx="1"/>
          </p:nvPr>
        </p:nvSpPr>
        <p:spPr/>
        <p:txBody>
          <a:bodyPr/>
          <a:lstStyle/>
          <a:p>
            <a:r>
              <a:rPr lang="en-US" dirty="0"/>
              <a:t>The pandemic process that has been going on for about two years has affected all of us; </a:t>
            </a:r>
            <a:endParaRPr lang="tr-TR" dirty="0"/>
          </a:p>
          <a:p>
            <a:r>
              <a:rPr lang="en-US" dirty="0"/>
              <a:t>Today I will talk about a subject that I am also impressed with; </a:t>
            </a:r>
            <a:endParaRPr lang="tr-TR" dirty="0"/>
          </a:p>
          <a:p>
            <a:pPr marL="0" indent="0">
              <a:buNone/>
            </a:pPr>
            <a:r>
              <a:rPr lang="tr-TR" dirty="0"/>
              <a:t>   </a:t>
            </a:r>
            <a:r>
              <a:rPr lang="en-US" dirty="0"/>
              <a:t>sport and weight problem ..</a:t>
            </a:r>
            <a:endParaRPr lang="tr-TR" dirty="0"/>
          </a:p>
          <a:p>
            <a:pPr marL="0" indent="0">
              <a:buNone/>
            </a:pPr>
            <a:endParaRPr lang="en-US" dirty="0"/>
          </a:p>
        </p:txBody>
      </p:sp>
      <p:pic>
        <p:nvPicPr>
          <p:cNvPr id="5" name="Resim 4" descr="kişi içeren bir resim&#10;&#10;Açıklama otomatik olarak oluşturuldu">
            <a:extLst>
              <a:ext uri="{FF2B5EF4-FFF2-40B4-BE49-F238E27FC236}">
                <a16:creationId xmlns:a16="http://schemas.microsoft.com/office/drawing/2014/main" id="{B95B1F5F-F109-47AA-98F4-276A10D9B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9343" y="3788444"/>
            <a:ext cx="5307932" cy="2828925"/>
          </a:xfrm>
          <a:prstGeom prst="rect">
            <a:avLst/>
          </a:prstGeom>
        </p:spPr>
      </p:pic>
    </p:spTree>
    <p:extLst>
      <p:ext uri="{BB962C8B-B14F-4D97-AF65-F5344CB8AC3E}">
        <p14:creationId xmlns:p14="http://schemas.microsoft.com/office/powerpoint/2010/main" val="275261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82A438-F0C2-4A59-AB1B-ACED1660E6C4}"/>
              </a:ext>
            </a:extLst>
          </p:cNvPr>
          <p:cNvSpPr>
            <a:spLocks noGrp="1"/>
          </p:cNvSpPr>
          <p:nvPr>
            <p:ph type="title"/>
          </p:nvPr>
        </p:nvSpPr>
        <p:spPr/>
        <p:txBody>
          <a:bodyPr/>
          <a:lstStyle/>
          <a:p>
            <a:r>
              <a:rPr lang="en-US" dirty="0"/>
              <a:t>PROBLEM DESCRIPTION</a:t>
            </a:r>
          </a:p>
        </p:txBody>
      </p:sp>
      <p:sp>
        <p:nvSpPr>
          <p:cNvPr id="3" name="İçerik Yer Tutucusu 2">
            <a:extLst>
              <a:ext uri="{FF2B5EF4-FFF2-40B4-BE49-F238E27FC236}">
                <a16:creationId xmlns:a16="http://schemas.microsoft.com/office/drawing/2014/main" id="{BA3875CE-14E6-429B-B36C-976177C3651E}"/>
              </a:ext>
            </a:extLst>
          </p:cNvPr>
          <p:cNvSpPr>
            <a:spLocks noGrp="1"/>
          </p:cNvSpPr>
          <p:nvPr>
            <p:ph idx="1"/>
          </p:nvPr>
        </p:nvSpPr>
        <p:spPr/>
        <p:txBody>
          <a:bodyPr/>
          <a:lstStyle/>
          <a:p>
            <a:r>
              <a:rPr lang="en-US" dirty="0"/>
              <a:t>Some researches show that people gain weight during the pandemic process and cannot actively exercise;</a:t>
            </a:r>
          </a:p>
          <a:p>
            <a:r>
              <a:rPr lang="en-US" dirty="0"/>
              <a:t>Why is not exercised and why is weight gain?</a:t>
            </a:r>
          </a:p>
          <a:p>
            <a:r>
              <a:rPr lang="en-US" dirty="0"/>
              <a:t>First of all, staying at home made us lazy so it is more difficult to do sports now, it was very easy to gain weight in this process that could not be done because we always ate at home whenever we were bored.</a:t>
            </a:r>
          </a:p>
        </p:txBody>
      </p:sp>
    </p:spTree>
    <p:extLst>
      <p:ext uri="{BB962C8B-B14F-4D97-AF65-F5344CB8AC3E}">
        <p14:creationId xmlns:p14="http://schemas.microsoft.com/office/powerpoint/2010/main" val="161033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FD4EA6-2AE2-4243-AA3F-6AE21806A684}"/>
              </a:ext>
            </a:extLst>
          </p:cNvPr>
          <p:cNvSpPr>
            <a:spLocks noGrp="1"/>
          </p:cNvSpPr>
          <p:nvPr>
            <p:ph type="title"/>
          </p:nvPr>
        </p:nvSpPr>
        <p:spPr/>
        <p:txBody>
          <a:bodyPr/>
          <a:lstStyle/>
          <a:p>
            <a:r>
              <a:rPr lang="tr-TR" dirty="0"/>
              <a:t>IMPORTANCE OF SPORTS</a:t>
            </a:r>
            <a:endParaRPr lang="en-US" dirty="0"/>
          </a:p>
        </p:txBody>
      </p:sp>
      <p:sp>
        <p:nvSpPr>
          <p:cNvPr id="3" name="İçerik Yer Tutucusu 2">
            <a:extLst>
              <a:ext uri="{FF2B5EF4-FFF2-40B4-BE49-F238E27FC236}">
                <a16:creationId xmlns:a16="http://schemas.microsoft.com/office/drawing/2014/main" id="{FF307C23-2280-4031-AE03-74AC26193726}"/>
              </a:ext>
            </a:extLst>
          </p:cNvPr>
          <p:cNvSpPr>
            <a:spLocks noGrp="1"/>
          </p:cNvSpPr>
          <p:nvPr>
            <p:ph idx="1"/>
          </p:nvPr>
        </p:nvSpPr>
        <p:spPr/>
        <p:txBody>
          <a:bodyPr/>
          <a:lstStyle/>
          <a:p>
            <a:r>
              <a:rPr lang="en-US" dirty="0"/>
              <a:t>I think sport is an important point in human life, regular exercise causes countless changes in both our body and soul. Of course, these changes increase our health exponentially. In order to be healthy, fit and vigorous, we must exercise and be active at least three days a week.</a:t>
            </a:r>
            <a:endParaRPr lang="tr-TR" dirty="0"/>
          </a:p>
          <a:p>
            <a:endParaRPr lang="en-US" dirty="0"/>
          </a:p>
        </p:txBody>
      </p:sp>
      <p:pic>
        <p:nvPicPr>
          <p:cNvPr id="5" name="Resim 4">
            <a:extLst>
              <a:ext uri="{FF2B5EF4-FFF2-40B4-BE49-F238E27FC236}">
                <a16:creationId xmlns:a16="http://schemas.microsoft.com/office/drawing/2014/main" id="{33A18E3D-6C25-4C94-B03E-55DFE9456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384" y="4001294"/>
            <a:ext cx="8851232" cy="2729247"/>
          </a:xfrm>
          <a:prstGeom prst="rect">
            <a:avLst/>
          </a:prstGeom>
        </p:spPr>
      </p:pic>
    </p:spTree>
    <p:extLst>
      <p:ext uri="{BB962C8B-B14F-4D97-AF65-F5344CB8AC3E}">
        <p14:creationId xmlns:p14="http://schemas.microsoft.com/office/powerpoint/2010/main" val="217402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BF4B15-B3D8-4111-BBC0-BD61210B2C8B}"/>
              </a:ext>
            </a:extLst>
          </p:cNvPr>
          <p:cNvSpPr>
            <a:spLocks noGrp="1"/>
          </p:cNvSpPr>
          <p:nvPr>
            <p:ph type="title"/>
          </p:nvPr>
        </p:nvSpPr>
        <p:spPr/>
        <p:txBody>
          <a:bodyPr>
            <a:noAutofit/>
          </a:bodyPr>
          <a:lstStyle/>
          <a:p>
            <a:r>
              <a:rPr lang="tr-TR" sz="2800" dirty="0"/>
              <a:t>	</a:t>
            </a:r>
            <a:r>
              <a:rPr lang="en-US" sz="2800" dirty="0"/>
              <a:t>Son </a:t>
            </a:r>
            <a:r>
              <a:rPr lang="en-US" sz="2800" dirty="0" err="1"/>
              <a:t>zamanlarda</a:t>
            </a:r>
            <a:r>
              <a:rPr lang="en-US" sz="2800" dirty="0"/>
              <a:t> </a:t>
            </a:r>
            <a:r>
              <a:rPr lang="en-US" sz="2800" dirty="0" err="1"/>
              <a:t>teknolojinin</a:t>
            </a:r>
            <a:r>
              <a:rPr lang="en-US" sz="2800" dirty="0"/>
              <a:t> </a:t>
            </a:r>
            <a:r>
              <a:rPr lang="en-US" sz="2800" dirty="0" err="1"/>
              <a:t>mevcudiyeti</a:t>
            </a:r>
            <a:r>
              <a:rPr lang="en-US" sz="2800" dirty="0"/>
              <a:t> </a:t>
            </a:r>
            <a:r>
              <a:rPr lang="en-US" sz="2800" dirty="0" err="1"/>
              <a:t>ile</a:t>
            </a:r>
            <a:r>
              <a:rPr lang="en-US" sz="2800" dirty="0"/>
              <a:t> </a:t>
            </a:r>
            <a:r>
              <a:rPr lang="en-US" sz="2800" dirty="0" err="1"/>
              <a:t>evde</a:t>
            </a:r>
            <a:r>
              <a:rPr lang="en-US" sz="2800" dirty="0"/>
              <a:t> </a:t>
            </a:r>
            <a:r>
              <a:rPr lang="en-US" sz="2800" dirty="0" err="1"/>
              <a:t>spor</a:t>
            </a:r>
            <a:r>
              <a:rPr lang="en-US" sz="2800" dirty="0"/>
              <a:t> </a:t>
            </a:r>
            <a:r>
              <a:rPr lang="en-US" sz="2800" dirty="0" err="1"/>
              <a:t>yapmak</a:t>
            </a:r>
            <a:r>
              <a:rPr lang="en-US" sz="2800" dirty="0"/>
              <a:t> </a:t>
            </a:r>
            <a:r>
              <a:rPr lang="en-US" sz="2800" dirty="0" err="1"/>
              <a:t>çok</a:t>
            </a:r>
            <a:r>
              <a:rPr lang="en-US" sz="2800" dirty="0"/>
              <a:t> </a:t>
            </a:r>
            <a:r>
              <a:rPr lang="en-US" sz="2800" dirty="0" err="1"/>
              <a:t>daha</a:t>
            </a:r>
            <a:r>
              <a:rPr lang="en-US" sz="2800" dirty="0"/>
              <a:t> </a:t>
            </a:r>
            <a:r>
              <a:rPr lang="en-US" sz="2800" dirty="0" err="1"/>
              <a:t>kolay</a:t>
            </a:r>
            <a:r>
              <a:rPr lang="en-US" sz="2800" dirty="0"/>
              <a:t>. </a:t>
            </a:r>
            <a:r>
              <a:rPr lang="en-US" sz="2800" dirty="0" err="1"/>
              <a:t>Youtube</a:t>
            </a:r>
            <a:r>
              <a:rPr lang="en-US" sz="2800" dirty="0"/>
              <a:t>, Instagram, Twitch </a:t>
            </a:r>
            <a:r>
              <a:rPr lang="en-US" sz="2800" dirty="0" err="1"/>
              <a:t>ve</a:t>
            </a:r>
            <a:r>
              <a:rPr lang="en-US" sz="2800" dirty="0"/>
              <a:t> </a:t>
            </a:r>
            <a:r>
              <a:rPr lang="en-US" sz="2800" dirty="0" err="1"/>
              <a:t>benzeri</a:t>
            </a:r>
            <a:r>
              <a:rPr lang="en-US" sz="2800" dirty="0"/>
              <a:t> </a:t>
            </a:r>
            <a:r>
              <a:rPr lang="en-US" sz="2800" dirty="0" err="1"/>
              <a:t>sosyal</a:t>
            </a:r>
            <a:r>
              <a:rPr lang="en-US" sz="2800" dirty="0"/>
              <a:t> </a:t>
            </a:r>
            <a:r>
              <a:rPr lang="en-US" sz="2800" dirty="0" err="1"/>
              <a:t>medya</a:t>
            </a:r>
            <a:r>
              <a:rPr lang="en-US" sz="2800" dirty="0"/>
              <a:t> </a:t>
            </a:r>
            <a:r>
              <a:rPr lang="en-US" sz="2800" dirty="0" err="1"/>
              <a:t>uygulamalarında</a:t>
            </a:r>
            <a:r>
              <a:rPr lang="en-US" sz="2800" dirty="0"/>
              <a:t> video, </a:t>
            </a:r>
            <a:r>
              <a:rPr lang="en-US" sz="2800" dirty="0" err="1"/>
              <a:t>resimli</a:t>
            </a:r>
            <a:r>
              <a:rPr lang="en-US" sz="2800" dirty="0"/>
              <a:t> </a:t>
            </a:r>
            <a:r>
              <a:rPr lang="en-US" sz="2800" dirty="0" err="1"/>
              <a:t>veya</a:t>
            </a:r>
            <a:r>
              <a:rPr lang="en-US" sz="2800" dirty="0"/>
              <a:t> </a:t>
            </a:r>
            <a:r>
              <a:rPr lang="en-US" sz="2800" dirty="0" err="1"/>
              <a:t>canlı</a:t>
            </a:r>
            <a:r>
              <a:rPr lang="en-US" sz="2800" dirty="0"/>
              <a:t> </a:t>
            </a:r>
            <a:r>
              <a:rPr lang="en-US" sz="2800" dirty="0" err="1"/>
              <a:t>spor</a:t>
            </a:r>
            <a:r>
              <a:rPr lang="en-US" sz="2800" dirty="0"/>
              <a:t> </a:t>
            </a:r>
            <a:r>
              <a:rPr lang="en-US" sz="2800" dirty="0" err="1"/>
              <a:t>yayınları</a:t>
            </a:r>
            <a:r>
              <a:rPr lang="en-US" sz="2800" dirty="0"/>
              <a:t> </a:t>
            </a:r>
            <a:r>
              <a:rPr lang="en-US" sz="2800" dirty="0" err="1"/>
              <a:t>yapılmaktadır</a:t>
            </a:r>
            <a:r>
              <a:rPr lang="en-US" sz="2800" dirty="0"/>
              <a:t>.</a:t>
            </a:r>
            <a:br>
              <a:rPr lang="tr-TR" sz="2800" dirty="0"/>
            </a:br>
            <a:endParaRPr lang="en-US" sz="2800" dirty="0"/>
          </a:p>
        </p:txBody>
      </p:sp>
      <p:sp>
        <p:nvSpPr>
          <p:cNvPr id="3" name="İçerik Yer Tutucusu 2">
            <a:extLst>
              <a:ext uri="{FF2B5EF4-FFF2-40B4-BE49-F238E27FC236}">
                <a16:creationId xmlns:a16="http://schemas.microsoft.com/office/drawing/2014/main" id="{D3FC2F1D-CE20-4192-BE8A-1B6D8971F946}"/>
              </a:ext>
            </a:extLst>
          </p:cNvPr>
          <p:cNvSpPr>
            <a:spLocks noGrp="1"/>
          </p:cNvSpPr>
          <p:nvPr>
            <p:ph idx="1"/>
          </p:nvPr>
        </p:nvSpPr>
        <p:spPr/>
        <p:txBody>
          <a:bodyPr/>
          <a:lstStyle/>
          <a:p>
            <a:r>
              <a:rPr lang="en-US" dirty="0" err="1"/>
              <a:t>Ayrıca</a:t>
            </a:r>
            <a:r>
              <a:rPr lang="en-US" dirty="0"/>
              <a:t> </a:t>
            </a:r>
            <a:r>
              <a:rPr lang="en-US" dirty="0" err="1"/>
              <a:t>araştırmalar</a:t>
            </a:r>
            <a:r>
              <a:rPr lang="en-US" dirty="0"/>
              <a:t>, </a:t>
            </a:r>
            <a:r>
              <a:rPr lang="en-US" dirty="0" err="1"/>
              <a:t>bu</a:t>
            </a:r>
            <a:r>
              <a:rPr lang="en-US" dirty="0"/>
              <a:t> </a:t>
            </a:r>
            <a:r>
              <a:rPr lang="en-US" dirty="0" err="1"/>
              <a:t>tür</a:t>
            </a:r>
            <a:r>
              <a:rPr lang="en-US" dirty="0"/>
              <a:t> </a:t>
            </a:r>
            <a:r>
              <a:rPr lang="en-US" dirty="0" err="1"/>
              <a:t>uygulamalar</a:t>
            </a:r>
            <a:r>
              <a:rPr lang="en-US" dirty="0"/>
              <a:t> </a:t>
            </a:r>
            <a:r>
              <a:rPr lang="en-US" dirty="0" err="1"/>
              <a:t>sayesinde</a:t>
            </a:r>
            <a:r>
              <a:rPr lang="en-US" dirty="0"/>
              <a:t> </a:t>
            </a:r>
            <a:r>
              <a:rPr lang="en-US" dirty="0" err="1"/>
              <a:t>karantinadaki</a:t>
            </a:r>
            <a:r>
              <a:rPr lang="en-US" dirty="0"/>
              <a:t> </a:t>
            </a:r>
            <a:r>
              <a:rPr lang="en-US" dirty="0" err="1"/>
              <a:t>sporun</a:t>
            </a:r>
            <a:r>
              <a:rPr lang="en-US" dirty="0"/>
              <a:t> </a:t>
            </a:r>
            <a:r>
              <a:rPr lang="en-US" dirty="0" err="1"/>
              <a:t>sağlıklı</a:t>
            </a:r>
            <a:r>
              <a:rPr lang="en-US" dirty="0"/>
              <a:t> </a:t>
            </a:r>
            <a:r>
              <a:rPr lang="en-US" dirty="0" err="1"/>
              <a:t>yönlerinin</a:t>
            </a:r>
            <a:r>
              <a:rPr lang="en-US" dirty="0"/>
              <a:t> </a:t>
            </a:r>
            <a:r>
              <a:rPr lang="en-US" dirty="0" err="1"/>
              <a:t>daha</a:t>
            </a:r>
            <a:r>
              <a:rPr lang="en-US" dirty="0"/>
              <a:t> </a:t>
            </a:r>
            <a:r>
              <a:rPr lang="en-US" dirty="0" err="1"/>
              <a:t>iyi</a:t>
            </a:r>
            <a:r>
              <a:rPr lang="en-US" dirty="0"/>
              <a:t> </a:t>
            </a:r>
            <a:r>
              <a:rPr lang="en-US" dirty="0" err="1"/>
              <a:t>anlaşıldığını</a:t>
            </a:r>
            <a:r>
              <a:rPr lang="en-US" dirty="0"/>
              <a:t> </a:t>
            </a:r>
            <a:r>
              <a:rPr lang="en-US" dirty="0" err="1"/>
              <a:t>ve</a:t>
            </a:r>
            <a:r>
              <a:rPr lang="en-US" dirty="0"/>
              <a:t> </a:t>
            </a:r>
            <a:r>
              <a:rPr lang="en-US" dirty="0" err="1"/>
              <a:t>insanların</a:t>
            </a:r>
            <a:r>
              <a:rPr lang="en-US" dirty="0"/>
              <a:t> </a:t>
            </a:r>
            <a:r>
              <a:rPr lang="en-US" dirty="0" err="1"/>
              <a:t>sporu</a:t>
            </a:r>
            <a:r>
              <a:rPr lang="en-US" dirty="0"/>
              <a:t> </a:t>
            </a:r>
            <a:r>
              <a:rPr lang="en-US" dirty="0" err="1"/>
              <a:t>öncelikleri</a:t>
            </a:r>
            <a:r>
              <a:rPr lang="en-US" dirty="0"/>
              <a:t> </a:t>
            </a:r>
            <a:r>
              <a:rPr lang="en-US" dirty="0" err="1"/>
              <a:t>arasına</a:t>
            </a:r>
            <a:r>
              <a:rPr lang="en-US" dirty="0"/>
              <a:t> </a:t>
            </a:r>
            <a:r>
              <a:rPr lang="en-US" dirty="0" err="1"/>
              <a:t>aldığını</a:t>
            </a:r>
            <a:r>
              <a:rPr lang="en-US" dirty="0"/>
              <a:t> </a:t>
            </a:r>
            <a:r>
              <a:rPr lang="en-US" dirty="0" err="1"/>
              <a:t>göstermektedir</a:t>
            </a:r>
            <a:r>
              <a:rPr lang="en-US" dirty="0"/>
              <a:t>.</a:t>
            </a:r>
          </a:p>
        </p:txBody>
      </p:sp>
      <p:pic>
        <p:nvPicPr>
          <p:cNvPr id="5" name="Resim 4" descr="kişi, koltuk içeren bir resim&#10;&#10;Açıklama otomatik olarak oluşturuldu">
            <a:extLst>
              <a:ext uri="{FF2B5EF4-FFF2-40B4-BE49-F238E27FC236}">
                <a16:creationId xmlns:a16="http://schemas.microsoft.com/office/drawing/2014/main" id="{B1AF16D9-20B8-4F4D-90A1-1D8C0A102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964" y="3429000"/>
            <a:ext cx="3904246" cy="2882900"/>
          </a:xfrm>
          <a:prstGeom prst="rect">
            <a:avLst/>
          </a:prstGeom>
        </p:spPr>
      </p:pic>
    </p:spTree>
    <p:extLst>
      <p:ext uri="{BB962C8B-B14F-4D97-AF65-F5344CB8AC3E}">
        <p14:creationId xmlns:p14="http://schemas.microsoft.com/office/powerpoint/2010/main" val="3530183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60796B-C336-4E0A-8ABF-8CD12233219D}"/>
              </a:ext>
            </a:extLst>
          </p:cNvPr>
          <p:cNvSpPr>
            <a:spLocks noGrp="1"/>
          </p:cNvSpPr>
          <p:nvPr>
            <p:ph type="title"/>
          </p:nvPr>
        </p:nvSpPr>
        <p:spPr/>
        <p:txBody>
          <a:bodyPr/>
          <a:lstStyle/>
          <a:p>
            <a:endParaRPr lang="en-US"/>
          </a:p>
        </p:txBody>
      </p:sp>
      <p:pic>
        <p:nvPicPr>
          <p:cNvPr id="5" name="İçerik Yer Tutucusu 4">
            <a:extLst>
              <a:ext uri="{FF2B5EF4-FFF2-40B4-BE49-F238E27FC236}">
                <a16:creationId xmlns:a16="http://schemas.microsoft.com/office/drawing/2014/main" id="{83F074ED-8705-4695-BF39-0FEFF720C1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0863" y="577516"/>
            <a:ext cx="9930063" cy="5599447"/>
          </a:xfrm>
        </p:spPr>
      </p:pic>
    </p:spTree>
    <p:extLst>
      <p:ext uri="{BB962C8B-B14F-4D97-AF65-F5344CB8AC3E}">
        <p14:creationId xmlns:p14="http://schemas.microsoft.com/office/powerpoint/2010/main" val="4157337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E4529A-4074-428D-82AA-58789B885465}"/>
              </a:ext>
            </a:extLst>
          </p:cNvPr>
          <p:cNvSpPr>
            <a:spLocks noGrp="1"/>
          </p:cNvSpPr>
          <p:nvPr>
            <p:ph type="title"/>
          </p:nvPr>
        </p:nvSpPr>
        <p:spPr/>
        <p:txBody>
          <a:bodyPr/>
          <a:lstStyle/>
          <a:p>
            <a:endParaRPr lang="en-US"/>
          </a:p>
        </p:txBody>
      </p:sp>
      <p:pic>
        <p:nvPicPr>
          <p:cNvPr id="5" name="İçerik Yer Tutucusu 4">
            <a:extLst>
              <a:ext uri="{FF2B5EF4-FFF2-40B4-BE49-F238E27FC236}">
                <a16:creationId xmlns:a16="http://schemas.microsoft.com/office/drawing/2014/main" id="{B28F0B2D-5AD9-459A-B3FC-12D09654D2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469232"/>
            <a:ext cx="10515599" cy="6023643"/>
          </a:xfrm>
        </p:spPr>
      </p:pic>
    </p:spTree>
    <p:extLst>
      <p:ext uri="{BB962C8B-B14F-4D97-AF65-F5344CB8AC3E}">
        <p14:creationId xmlns:p14="http://schemas.microsoft.com/office/powerpoint/2010/main" val="3753051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70159D-5E47-4F5A-9BAE-4C8F31AF760B}"/>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E8CE1D0C-1674-46E1-AA68-A4CE395810EA}"/>
              </a:ext>
            </a:extLst>
          </p:cNvPr>
          <p:cNvSpPr>
            <a:spLocks noGrp="1"/>
          </p:cNvSpPr>
          <p:nvPr>
            <p:ph idx="1"/>
          </p:nvPr>
        </p:nvSpPr>
        <p:spPr/>
        <p:txBody>
          <a:bodyPr/>
          <a:lstStyle/>
          <a:p>
            <a:r>
              <a:rPr lang="tr-TR" dirty="0"/>
              <a:t>HATİCE SERİK</a:t>
            </a:r>
          </a:p>
          <a:p>
            <a:r>
              <a:rPr lang="tr-TR"/>
              <a:t>MIS -3</a:t>
            </a:r>
            <a:endParaRPr lang="tr-TR" dirty="0"/>
          </a:p>
          <a:p>
            <a:r>
              <a:rPr lang="tr-TR" dirty="0"/>
              <a:t>16030411011</a:t>
            </a:r>
            <a:endParaRPr lang="en-US" dirty="0"/>
          </a:p>
        </p:txBody>
      </p:sp>
    </p:spTree>
    <p:extLst>
      <p:ext uri="{BB962C8B-B14F-4D97-AF65-F5344CB8AC3E}">
        <p14:creationId xmlns:p14="http://schemas.microsoft.com/office/powerpoint/2010/main" val="81467725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252</Words>
  <Application>Microsoft Office PowerPoint</Application>
  <PresentationFormat>Geniş ekran</PresentationFormat>
  <Paragraphs>18</Paragraphs>
  <Slides>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8</vt:i4>
      </vt:variant>
    </vt:vector>
  </HeadingPairs>
  <TitlesOfParts>
    <vt:vector size="13" baseType="lpstr">
      <vt:lpstr>-apple-system</vt:lpstr>
      <vt:lpstr>Arial</vt:lpstr>
      <vt:lpstr>Calibri</vt:lpstr>
      <vt:lpstr>Calibri Light</vt:lpstr>
      <vt:lpstr>Office Teması</vt:lpstr>
      <vt:lpstr>EFFECT OF COVID-19 ON  SPORT AND WEIGHT </vt:lpstr>
      <vt:lpstr>PROBLEM DESCRIPTION</vt:lpstr>
      <vt:lpstr>PROBLEM DESCRIPTION</vt:lpstr>
      <vt:lpstr>IMPORTANCE OF SPORTS</vt:lpstr>
      <vt:lpstr> Son zamanlarda teknolojinin mevcudiyeti ile evde spor yapmak çok daha kolay. Youtube, Instagram, Twitch ve benzeri sosyal medya uygulamalarında video, resimli veya canlı spor yayınları yapılmaktadır. </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hatice serik</dc:creator>
  <cp:lastModifiedBy>hatice serik</cp:lastModifiedBy>
  <cp:revision>4</cp:revision>
  <dcterms:created xsi:type="dcterms:W3CDTF">2021-05-20T08:37:47Z</dcterms:created>
  <dcterms:modified xsi:type="dcterms:W3CDTF">2021-05-20T09:26:54Z</dcterms:modified>
</cp:coreProperties>
</file>