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84" autoAdjust="0"/>
  </p:normalViewPr>
  <p:slideViewPr>
    <p:cSldViewPr>
      <p:cViewPr varScale="1">
        <p:scale>
          <a:sx n="100" d="100"/>
          <a:sy n="100" d="100"/>
        </p:scale>
        <p:origin x="-828" y="-90"/>
      </p:cViewPr>
      <p:guideLst>
        <p:guide orient="horz" pos="2160"/>
        <p:guide pos="2880"/>
      </p:guideLst>
    </p:cSldViewPr>
  </p:slideViewPr>
  <p:outlineViewPr>
    <p:cViewPr>
      <p:scale>
        <a:sx n="33" d="100"/>
        <a:sy n="33" d="100"/>
      </p:scale>
      <p:origin x="18" y="17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1200B2C-073F-4EBB-ABB3-B5550308EDDB}" type="datetimeFigureOut">
              <a:rPr lang="tr-TR" smtClean="0"/>
              <a:t>29.07.2021</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5B3829E-1592-46ED-A94B-5AB9D5DD47D8}"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1200B2C-073F-4EBB-ABB3-B5550308EDDB}"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1200B2C-073F-4EBB-ABB3-B5550308EDDB}"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1200B2C-073F-4EBB-ABB3-B5550308EDDB}"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1200B2C-073F-4EBB-ABB3-B5550308EDDB}" type="datetimeFigureOut">
              <a:rPr lang="tr-TR" smtClean="0"/>
              <a:t>29.07.2021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31200B2C-073F-4EBB-ABB3-B5550308EDDB}" type="datetimeFigureOut">
              <a:rPr lang="tr-TR" smtClean="0"/>
              <a:t>29.07.2021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5B3829E-1592-46ED-A94B-5AB9D5DD47D8}"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1200B2C-073F-4EBB-ABB3-B5550308EDDB}" type="datetimeFigureOut">
              <a:rPr lang="tr-TR" smtClean="0"/>
              <a:t>29.07.2021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31200B2C-073F-4EBB-ABB3-B5550308EDDB}" type="datetimeFigureOut">
              <a:rPr lang="tr-TR" smtClean="0"/>
              <a:t>29.07.2021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00B2C-073F-4EBB-ABB3-B5550308EDDB}" type="datetimeFigureOut">
              <a:rPr lang="tr-TR" smtClean="0"/>
              <a:t>29.07.2021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1200B2C-073F-4EBB-ABB3-B5550308EDDB}" type="datetimeFigureOut">
              <a:rPr lang="tr-TR" smtClean="0"/>
              <a:t>29.07.2021</a:t>
            </a:fld>
            <a:endParaRPr lang="tr-TR"/>
          </a:p>
        </p:txBody>
      </p:sp>
      <p:sp>
        <p:nvSpPr>
          <p:cNvPr id="7" name="Slide Number Placeholder 6"/>
          <p:cNvSpPr>
            <a:spLocks noGrp="1"/>
          </p:cNvSpPr>
          <p:nvPr>
            <p:ph type="sldNum" sz="quarter" idx="12"/>
          </p:nvPr>
        </p:nvSpPr>
        <p:spPr/>
        <p:txBody>
          <a:bodyPr/>
          <a:lstStyle/>
          <a:p>
            <a:fld id="{15B3829E-1592-46ED-A94B-5AB9D5DD47D8}"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1200B2C-073F-4EBB-ABB3-B5550308EDDB}" type="datetimeFigureOut">
              <a:rPr lang="tr-TR" smtClean="0"/>
              <a:t>29.07.2021</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15B3829E-1592-46ED-A94B-5AB9D5DD47D8}"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1200B2C-073F-4EBB-ABB3-B5550308EDDB}" type="datetimeFigureOut">
              <a:rPr lang="tr-TR" smtClean="0"/>
              <a:t>29.07.2021</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5B3829E-1592-46ED-A94B-5AB9D5DD47D8}"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3645024"/>
            <a:ext cx="3313355" cy="1702160"/>
          </a:xfrm>
        </p:spPr>
        <p:txBody>
          <a:bodyP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tr-TR" sz="4400" b="0" i="0" kern="1200" dirty="0" smtClean="0">
                <a:solidFill>
                  <a:srgbClr val="FF0000"/>
                </a:solidFill>
                <a:effectLst/>
              </a:rPr>
              <a:t>CLIENT-SERVER CHAT PROGRAMI</a:t>
            </a:r>
            <a:endParaRPr lang="tr-TR" dirty="0" smtClean="0">
              <a:solidFill>
                <a:srgbClr val="FF0000"/>
              </a:solidFill>
              <a:effectLst/>
            </a:endParaRPr>
          </a:p>
          <a:p>
            <a:endParaRPr lang="tr-TR" dirty="0">
              <a:solidFill>
                <a:srgbClr val="FF0000"/>
              </a:solidFill>
            </a:endParaRPr>
          </a:p>
        </p:txBody>
      </p:sp>
    </p:spTree>
    <p:extLst>
      <p:ext uri="{BB962C8B-B14F-4D97-AF65-F5344CB8AC3E}">
        <p14:creationId xmlns:p14="http://schemas.microsoft.com/office/powerpoint/2010/main" val="197044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800" dirty="0" smtClean="0"/>
              <a:t>NOTLAR</a:t>
            </a:r>
            <a:r>
              <a:rPr lang="tr-TR" b="1" dirty="0" smtClean="0"/>
              <a:t>:</a:t>
            </a:r>
            <a:endParaRPr lang="tr-TR" b="1" dirty="0"/>
          </a:p>
        </p:txBody>
      </p:sp>
      <p:sp>
        <p:nvSpPr>
          <p:cNvPr id="3" name="İçerik Yer Tutucusu 2"/>
          <p:cNvSpPr>
            <a:spLocks noGrp="1"/>
          </p:cNvSpPr>
          <p:nvPr>
            <p:ph idx="1"/>
          </p:nvPr>
        </p:nvSpPr>
        <p:spPr/>
        <p:txBody>
          <a:bodyPr/>
          <a:lstStyle/>
          <a:p>
            <a:r>
              <a:rPr lang="tr-TR" b="1" dirty="0" smtClean="0"/>
              <a:t>1-</a:t>
            </a:r>
            <a:r>
              <a:rPr lang="tr-TR" dirty="0" smtClean="0"/>
              <a:t>Güncel sürümler ile uyumlu olmayan </a:t>
            </a:r>
            <a:r>
              <a:rPr lang="tr-TR" dirty="0" err="1" smtClean="0"/>
              <a:t>emülatörler</a:t>
            </a:r>
            <a:r>
              <a:rPr lang="tr-TR" dirty="0" smtClean="0"/>
              <a:t> sebebiyle </a:t>
            </a:r>
            <a:r>
              <a:rPr lang="tr-TR" dirty="0" err="1" smtClean="0"/>
              <a:t>android</a:t>
            </a:r>
            <a:r>
              <a:rPr lang="tr-TR" dirty="0" smtClean="0"/>
              <a:t> </a:t>
            </a:r>
            <a:r>
              <a:rPr lang="tr-TR" dirty="0" err="1" smtClean="0"/>
              <a:t>studioda</a:t>
            </a:r>
            <a:r>
              <a:rPr lang="tr-TR" dirty="0" smtClean="0"/>
              <a:t> hatalar </a:t>
            </a:r>
            <a:r>
              <a:rPr lang="tr-TR" dirty="0"/>
              <a:t>ç</a:t>
            </a:r>
            <a:r>
              <a:rPr lang="tr-TR" dirty="0" smtClean="0"/>
              <a:t>ıktığı </a:t>
            </a:r>
            <a:r>
              <a:rPr lang="tr-TR" dirty="0" err="1" smtClean="0"/>
              <a:t>icin</a:t>
            </a:r>
            <a:r>
              <a:rPr lang="tr-TR" dirty="0" smtClean="0"/>
              <a:t> </a:t>
            </a:r>
            <a:r>
              <a:rPr lang="tr-TR" dirty="0" err="1" smtClean="0"/>
              <a:t>emulatörde</a:t>
            </a:r>
            <a:r>
              <a:rPr lang="tr-TR" dirty="0" smtClean="0"/>
              <a:t> programı deneme fırsatım olmadı.</a:t>
            </a:r>
          </a:p>
          <a:p>
            <a:r>
              <a:rPr lang="tr-TR" b="1" dirty="0" smtClean="0"/>
              <a:t>2- </a:t>
            </a:r>
            <a:r>
              <a:rPr lang="tr-TR" dirty="0" smtClean="0"/>
              <a:t>Hatalardan ötürü de </a:t>
            </a:r>
            <a:r>
              <a:rPr lang="tr-TR" dirty="0" err="1" smtClean="0"/>
              <a:t>fragmentler</a:t>
            </a:r>
            <a:r>
              <a:rPr lang="tr-TR" dirty="0" smtClean="0"/>
              <a:t> üzerinde </a:t>
            </a:r>
            <a:r>
              <a:rPr lang="tr-TR" dirty="0" err="1" smtClean="0"/>
              <a:t>chat</a:t>
            </a:r>
            <a:r>
              <a:rPr lang="tr-TR" dirty="0" smtClean="0"/>
              <a:t> iletişimi için geliştirmelerini tamamlayamadım.</a:t>
            </a:r>
          </a:p>
          <a:p>
            <a:r>
              <a:rPr lang="tr-TR" dirty="0" smtClean="0"/>
              <a:t>Eksiklerim bu şekildedir.</a:t>
            </a:r>
            <a:endParaRPr lang="tr-TR" dirty="0"/>
          </a:p>
        </p:txBody>
      </p:sp>
    </p:spTree>
    <p:extLst>
      <p:ext uri="{BB962C8B-B14F-4D97-AF65-F5344CB8AC3E}">
        <p14:creationId xmlns:p14="http://schemas.microsoft.com/office/powerpoint/2010/main" val="219740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2276872"/>
            <a:ext cx="7024744" cy="1143000"/>
          </a:xfrm>
        </p:spPr>
        <p:txBody>
          <a:bodyPr/>
          <a:lstStyle/>
          <a:p>
            <a:pPr algn="ctr"/>
            <a:r>
              <a:rPr lang="tr-TR" dirty="0" smtClean="0"/>
              <a:t>TEŞEKKÜRLER</a:t>
            </a:r>
            <a:endParaRPr lang="tr-TR" dirty="0"/>
          </a:p>
        </p:txBody>
      </p:sp>
    </p:spTree>
    <p:extLst>
      <p:ext uri="{BB962C8B-B14F-4D97-AF65-F5344CB8AC3E}">
        <p14:creationId xmlns:p14="http://schemas.microsoft.com/office/powerpoint/2010/main" val="133604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2708920"/>
            <a:ext cx="3313355" cy="1702160"/>
          </a:xfrm>
        </p:spPr>
        <p:txBody>
          <a:bodyPr>
            <a:normAutofit/>
          </a:bodyPr>
          <a:lstStyle/>
          <a:p>
            <a:r>
              <a:rPr lang="tr-TR" sz="4400" b="0" i="0" kern="1200" dirty="0" err="1" smtClean="0">
                <a:solidFill>
                  <a:srgbClr val="FF0000"/>
                </a:solidFill>
                <a:effectLst/>
                <a:latin typeface="+mj-lt"/>
                <a:ea typeface="+mj-ea"/>
                <a:cs typeface="+mj-cs"/>
              </a:rPr>
              <a:t>GiRiŞ</a:t>
            </a:r>
            <a:endParaRPr lang="tr-TR" sz="4400" b="0" i="0" kern="1200" dirty="0" smtClean="0">
              <a:solidFill>
                <a:srgbClr val="FF0000"/>
              </a:solidFill>
              <a:effectLst/>
              <a:latin typeface="+mj-lt"/>
              <a:ea typeface="+mj-ea"/>
              <a:cs typeface="+mj-cs"/>
            </a:endParaRPr>
          </a:p>
        </p:txBody>
      </p:sp>
      <p:sp>
        <p:nvSpPr>
          <p:cNvPr id="3" name="Alt Başlık 2"/>
          <p:cNvSpPr>
            <a:spLocks noGrp="1"/>
          </p:cNvSpPr>
          <p:nvPr>
            <p:ph type="subTitle" idx="1"/>
          </p:nvPr>
        </p:nvSpPr>
        <p:spPr>
          <a:xfrm>
            <a:off x="4733365" y="2996952"/>
            <a:ext cx="3309803" cy="2684757"/>
          </a:xfrm>
        </p:spPr>
        <p:txBody>
          <a:bodyPr/>
          <a:lstStyle/>
          <a:p>
            <a:r>
              <a:rPr lang="tr-TR" dirty="0" smtClean="0">
                <a:solidFill>
                  <a:schemeClr val="tx1"/>
                </a:solidFill>
              </a:rPr>
              <a:t>Nesneye Dayalı Programlama</a:t>
            </a:r>
          </a:p>
          <a:p>
            <a:r>
              <a:rPr lang="tr-TR" dirty="0" smtClean="0">
                <a:solidFill>
                  <a:schemeClr val="tx1"/>
                </a:solidFill>
              </a:rPr>
              <a:t>Hatice </a:t>
            </a:r>
            <a:r>
              <a:rPr lang="tr-TR" dirty="0">
                <a:solidFill>
                  <a:schemeClr val="tx1"/>
                </a:solidFill>
              </a:rPr>
              <a:t>Yücekaya </a:t>
            </a:r>
            <a:r>
              <a:rPr lang="tr-TR" dirty="0" smtClean="0">
                <a:solidFill>
                  <a:schemeClr val="tx1"/>
                </a:solidFill>
              </a:rPr>
              <a:t>Pamuk 190205011029</a:t>
            </a:r>
            <a:endParaRPr lang="tr-TR" dirty="0"/>
          </a:p>
        </p:txBody>
      </p:sp>
    </p:spTree>
    <p:extLst>
      <p:ext uri="{BB962C8B-B14F-4D97-AF65-F5344CB8AC3E}">
        <p14:creationId xmlns:p14="http://schemas.microsoft.com/office/powerpoint/2010/main" val="202611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400" b="0" i="0" kern="1200" dirty="0" smtClean="0">
                <a:solidFill>
                  <a:schemeClr val="tx1"/>
                </a:solidFill>
                <a:effectLst/>
                <a:latin typeface="+mj-lt"/>
                <a:ea typeface="+mj-ea"/>
                <a:cs typeface="+mj-cs"/>
              </a:rPr>
              <a:t>AMAÇ</a:t>
            </a:r>
          </a:p>
          <a:p>
            <a:endParaRPr lang="tr-TR" dirty="0"/>
          </a:p>
        </p:txBody>
      </p:sp>
      <p:sp>
        <p:nvSpPr>
          <p:cNvPr id="3" name="İçerik Yer Tutucusu 2"/>
          <p:cNvSpPr>
            <a:spLocks noGrp="1"/>
          </p:cNvSpPr>
          <p:nvPr>
            <p:ph idx="1"/>
          </p:nvPr>
        </p:nvSpPr>
        <p:spPr/>
        <p:txBody>
          <a:bodyPr>
            <a:normAutofit/>
          </a:bodyPr>
          <a:lstStyle/>
          <a:p>
            <a:pPr algn="ctr"/>
            <a:r>
              <a:rPr lang="tr-TR" dirty="0" err="1"/>
              <a:t>PROJENiN</a:t>
            </a:r>
            <a:r>
              <a:rPr lang="tr-TR" dirty="0"/>
              <a:t> </a:t>
            </a:r>
            <a:r>
              <a:rPr lang="tr-TR" dirty="0" smtClean="0"/>
              <a:t>AMACI</a:t>
            </a:r>
          </a:p>
          <a:p>
            <a:pPr marL="0" indent="0" algn="ctr">
              <a:buNone/>
            </a:pPr>
            <a:endParaRPr lang="tr-TR" dirty="0"/>
          </a:p>
        </p:txBody>
      </p:sp>
    </p:spTree>
    <p:extLst>
      <p:ext uri="{BB962C8B-B14F-4D97-AF65-F5344CB8AC3E}">
        <p14:creationId xmlns:p14="http://schemas.microsoft.com/office/powerpoint/2010/main" val="199253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71600" y="2636912"/>
            <a:ext cx="3313355" cy="1702160"/>
          </a:xfrm>
        </p:spPr>
        <p:txBody>
          <a:bodyPr/>
          <a:lstStyle/>
          <a:p>
            <a:r>
              <a:rPr lang="tr-TR" dirty="0" smtClean="0">
                <a:solidFill>
                  <a:srgbClr val="FF0000"/>
                </a:solidFill>
              </a:rPr>
              <a:t>PROJENİN AMACI</a:t>
            </a:r>
            <a:endParaRPr lang="tr-TR" dirty="0">
              <a:solidFill>
                <a:srgbClr val="FF0000"/>
              </a:solidFill>
            </a:endParaRPr>
          </a:p>
        </p:txBody>
      </p:sp>
      <p:sp>
        <p:nvSpPr>
          <p:cNvPr id="3" name="Alt Başlık 2"/>
          <p:cNvSpPr>
            <a:spLocks noGrp="1"/>
          </p:cNvSpPr>
          <p:nvPr>
            <p:ph type="subTitle" idx="1"/>
          </p:nvPr>
        </p:nvSpPr>
        <p:spPr>
          <a:xfrm>
            <a:off x="4733365" y="2852936"/>
            <a:ext cx="3309803" cy="2828773"/>
          </a:xfrm>
        </p:spPr>
        <p:txBody>
          <a:bodyPr>
            <a:normAutofit/>
          </a:bodyPr>
          <a:lstStyle/>
          <a:p>
            <a:r>
              <a:rPr lang="tr-TR" sz="2400" dirty="0" smtClean="0"/>
              <a:t>1- Client tarafında </a:t>
            </a:r>
            <a:r>
              <a:rPr lang="tr-TR" sz="2400" dirty="0" err="1" smtClean="0"/>
              <a:t>javascipt</a:t>
            </a:r>
            <a:r>
              <a:rPr lang="tr-TR" sz="2400" dirty="0" smtClean="0"/>
              <a:t> le </a:t>
            </a:r>
            <a:r>
              <a:rPr lang="tr-TR" sz="2400" dirty="0" err="1" smtClean="0"/>
              <a:t>Android</a:t>
            </a:r>
            <a:r>
              <a:rPr lang="tr-TR" sz="2400" dirty="0" smtClean="0"/>
              <a:t> </a:t>
            </a:r>
            <a:r>
              <a:rPr lang="tr-TR" sz="2400" dirty="0" err="1" smtClean="0"/>
              <a:t>Studio</a:t>
            </a:r>
            <a:r>
              <a:rPr lang="tr-TR" sz="2400" dirty="0" smtClean="0"/>
              <a:t> kütüphanesi </a:t>
            </a:r>
            <a:r>
              <a:rPr lang="tr-TR" sz="2800" dirty="0" smtClean="0"/>
              <a:t>üzerinde</a:t>
            </a:r>
            <a:r>
              <a:rPr lang="tr-TR" sz="2400" dirty="0" smtClean="0"/>
              <a:t> çalışan basit bir toplu </a:t>
            </a:r>
            <a:r>
              <a:rPr lang="tr-TR" sz="2400" dirty="0" err="1" smtClean="0"/>
              <a:t>chat</a:t>
            </a:r>
            <a:r>
              <a:rPr lang="tr-TR" sz="2400" dirty="0" smtClean="0"/>
              <a:t> sistemi geliştirmektir.</a:t>
            </a:r>
          </a:p>
          <a:p>
            <a:endParaRPr lang="tr-TR" dirty="0"/>
          </a:p>
        </p:txBody>
      </p:sp>
    </p:spTree>
    <p:extLst>
      <p:ext uri="{BB962C8B-B14F-4D97-AF65-F5344CB8AC3E}">
        <p14:creationId xmlns:p14="http://schemas.microsoft.com/office/powerpoint/2010/main" val="78630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55576" y="2708920"/>
            <a:ext cx="3313355" cy="1702160"/>
          </a:xfrm>
        </p:spPr>
        <p:txBody>
          <a:bodyPr/>
          <a:lstStyle/>
          <a:p>
            <a:r>
              <a:rPr lang="tr-TR" dirty="0" smtClean="0">
                <a:solidFill>
                  <a:srgbClr val="FF0000"/>
                </a:solidFill>
              </a:rPr>
              <a:t>PROJENİN AMACI</a:t>
            </a:r>
            <a:endParaRPr lang="tr-TR" dirty="0">
              <a:solidFill>
                <a:srgbClr val="FF0000"/>
              </a:solidFill>
            </a:endParaRPr>
          </a:p>
        </p:txBody>
      </p:sp>
      <p:sp>
        <p:nvSpPr>
          <p:cNvPr id="3" name="Alt Başlık 2"/>
          <p:cNvSpPr>
            <a:spLocks noGrp="1"/>
          </p:cNvSpPr>
          <p:nvPr>
            <p:ph type="subTitle" idx="1"/>
          </p:nvPr>
        </p:nvSpPr>
        <p:spPr>
          <a:xfrm>
            <a:off x="4788024" y="2924944"/>
            <a:ext cx="3309803" cy="1260629"/>
          </a:xfrm>
        </p:spPr>
        <p:txBody>
          <a:bodyPr>
            <a:noAutofit/>
          </a:bodyPr>
          <a:lstStyle/>
          <a:p>
            <a:r>
              <a:rPr lang="tr-TR" sz="2400" dirty="0" smtClean="0"/>
              <a:t>2- Sunucuya bağlı kullanıcılar birbirlerini görebilecek, toplu mesaj atabileceklerdir.</a:t>
            </a:r>
          </a:p>
        </p:txBody>
      </p:sp>
    </p:spTree>
    <p:extLst>
      <p:ext uri="{BB962C8B-B14F-4D97-AF65-F5344CB8AC3E}">
        <p14:creationId xmlns:p14="http://schemas.microsoft.com/office/powerpoint/2010/main" val="42153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2636912"/>
            <a:ext cx="3313355" cy="1702160"/>
          </a:xfrm>
        </p:spPr>
        <p:txBody>
          <a:bodyPr/>
          <a:lstStyle/>
          <a:p>
            <a:r>
              <a:rPr lang="tr-TR" dirty="0" smtClean="0">
                <a:solidFill>
                  <a:srgbClr val="FF0000"/>
                </a:solidFill>
              </a:rPr>
              <a:t>PROJENİN AMACI</a:t>
            </a:r>
            <a:endParaRPr lang="tr-TR" dirty="0">
              <a:solidFill>
                <a:srgbClr val="FF0000"/>
              </a:solidFill>
            </a:endParaRPr>
          </a:p>
        </p:txBody>
      </p:sp>
      <p:sp>
        <p:nvSpPr>
          <p:cNvPr id="3" name="Alt Başlık 2"/>
          <p:cNvSpPr>
            <a:spLocks noGrp="1"/>
          </p:cNvSpPr>
          <p:nvPr>
            <p:ph type="subTitle" idx="1"/>
          </p:nvPr>
        </p:nvSpPr>
        <p:spPr>
          <a:xfrm>
            <a:off x="4499992" y="2204864"/>
            <a:ext cx="4104455" cy="3476845"/>
          </a:xfrm>
        </p:spPr>
        <p:txBody>
          <a:bodyPr>
            <a:noAutofit/>
          </a:bodyPr>
          <a:lstStyle/>
          <a:p>
            <a:r>
              <a:rPr lang="tr-TR" sz="2400" dirty="0" smtClean="0"/>
              <a:t>3-</a:t>
            </a:r>
            <a:r>
              <a:rPr lang="tr-TR" sz="2400" baseline="0" dirty="0" smtClean="0"/>
              <a:t> </a:t>
            </a:r>
            <a:r>
              <a:rPr lang="tr-TR" sz="2400" dirty="0" err="1" smtClean="0"/>
              <a:t>Firebase</a:t>
            </a:r>
            <a:r>
              <a:rPr lang="tr-TR" sz="2400" dirty="0" smtClean="0"/>
              <a:t> </a:t>
            </a:r>
            <a:r>
              <a:rPr lang="tr-TR" sz="2400" dirty="0" err="1" smtClean="0"/>
              <a:t>Realtime</a:t>
            </a:r>
            <a:r>
              <a:rPr lang="tr-TR" sz="2400" dirty="0" smtClean="0"/>
              <a:t> Database servisi sunucu olarak </a:t>
            </a:r>
            <a:r>
              <a:rPr lang="tr-TR" sz="2400" dirty="0" err="1" smtClean="0"/>
              <a:t>calisacak</a:t>
            </a:r>
            <a:r>
              <a:rPr lang="tr-TR" sz="2400" dirty="0" smtClean="0"/>
              <a:t> ve </a:t>
            </a:r>
            <a:r>
              <a:rPr lang="tr-TR" sz="2400" dirty="0" err="1" smtClean="0"/>
              <a:t>donatildigi</a:t>
            </a:r>
            <a:r>
              <a:rPr lang="tr-TR" sz="2400" dirty="0" smtClean="0"/>
              <a:t> web </a:t>
            </a:r>
            <a:r>
              <a:rPr lang="tr-TR" sz="2400" dirty="0" err="1" smtClean="0"/>
              <a:t>socket</a:t>
            </a:r>
            <a:r>
              <a:rPr lang="tr-TR" sz="2400" dirty="0" smtClean="0"/>
              <a:t> mimarisiyle ayni anda </a:t>
            </a:r>
            <a:r>
              <a:rPr lang="tr-TR" sz="2400" dirty="0" err="1" smtClean="0"/>
              <a:t>sockete</a:t>
            </a:r>
            <a:r>
              <a:rPr lang="tr-TR" sz="2400" dirty="0" smtClean="0"/>
              <a:t> </a:t>
            </a:r>
            <a:r>
              <a:rPr lang="tr-TR" sz="2400" dirty="0" err="1" smtClean="0"/>
              <a:t>bagli</a:t>
            </a:r>
            <a:r>
              <a:rPr lang="tr-TR" sz="2400" dirty="0" smtClean="0"/>
              <a:t> olan </a:t>
            </a:r>
            <a:r>
              <a:rPr lang="tr-TR" sz="2400" dirty="0" err="1" smtClean="0"/>
              <a:t>tum</a:t>
            </a:r>
            <a:r>
              <a:rPr lang="tr-TR" sz="2400" dirty="0" smtClean="0"/>
              <a:t> </a:t>
            </a:r>
            <a:r>
              <a:rPr lang="tr-TR" sz="2400" dirty="0" err="1" smtClean="0"/>
              <a:t>clientlara</a:t>
            </a:r>
            <a:r>
              <a:rPr lang="tr-TR" sz="2400" dirty="0" smtClean="0"/>
              <a:t> </a:t>
            </a:r>
            <a:r>
              <a:rPr lang="tr-TR" sz="2400" dirty="0" err="1" smtClean="0"/>
              <a:t>anlik</a:t>
            </a:r>
            <a:r>
              <a:rPr lang="tr-TR" sz="2400" dirty="0" smtClean="0"/>
              <a:t> olarak </a:t>
            </a:r>
            <a:r>
              <a:rPr lang="tr-TR" sz="2400" dirty="0" err="1" smtClean="0"/>
              <a:t>veritabani</a:t>
            </a:r>
            <a:r>
              <a:rPr lang="tr-TR" sz="2400" dirty="0" smtClean="0"/>
              <a:t> güncellemelerini göndererek </a:t>
            </a:r>
            <a:r>
              <a:rPr lang="tr-TR" sz="2400" dirty="0" err="1" smtClean="0"/>
              <a:t>calisacaktir</a:t>
            </a:r>
            <a:r>
              <a:rPr lang="tr-TR" sz="2400" dirty="0" smtClean="0"/>
              <a:t>.</a:t>
            </a:r>
          </a:p>
        </p:txBody>
      </p:sp>
    </p:spTree>
    <p:extLst>
      <p:ext uri="{BB962C8B-B14F-4D97-AF65-F5344CB8AC3E}">
        <p14:creationId xmlns:p14="http://schemas.microsoft.com/office/powerpoint/2010/main" val="3042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PROJENiN</a:t>
            </a:r>
            <a:r>
              <a:rPr lang="tr-TR" dirty="0" smtClean="0"/>
              <a:t> </a:t>
            </a:r>
            <a:r>
              <a:rPr lang="tr-TR" dirty="0" err="1" smtClean="0"/>
              <a:t>ÖZETi</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Projemiz sistem ve sunucu olmak üzere iki farklı programdan oluşmaktadır. Client server yapısını açıklamak gerekirse; </a:t>
            </a:r>
            <a:r>
              <a:rPr lang="tr-TR" dirty="0" err="1" smtClean="0"/>
              <a:t>client</a:t>
            </a:r>
            <a:r>
              <a:rPr lang="tr-TR" dirty="0" smtClean="0"/>
              <a:t>-server iki bileşenli bir yapıdır. Birinci bileşen kullanıcı bilgisayarında (istemci) çalışır. Diğeri ise ana bilgisayar (sunucu) üzerinde çalışır. Bir sunucu birden fazla istemciye hizmet verebilecek yapıda tasarlanır. Kısacası bir programın (istemci) başka bir programdan (sunucu) bir hizmet veya kaynak talep ettiği bir program ilişkisidir.</a:t>
            </a:r>
          </a:p>
          <a:p>
            <a:endParaRPr lang="tr-TR" dirty="0"/>
          </a:p>
        </p:txBody>
      </p:sp>
    </p:spTree>
    <p:extLst>
      <p:ext uri="{BB962C8B-B14F-4D97-AF65-F5344CB8AC3E}">
        <p14:creationId xmlns:p14="http://schemas.microsoft.com/office/powerpoint/2010/main" val="149126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1412776"/>
            <a:ext cx="6777317" cy="4419853"/>
          </a:xfrm>
        </p:spPr>
        <p:txBody>
          <a:bodyPr>
            <a:noAutofit/>
          </a:bodyPr>
          <a:lstStyle/>
          <a:p>
            <a:pPr marL="0" indent="0">
              <a:buNone/>
            </a:pPr>
            <a:endParaRPr lang="tr-TR" sz="1800" dirty="0" smtClean="0"/>
          </a:p>
          <a:p>
            <a:r>
              <a:rPr lang="tr-TR" sz="1800" dirty="0" smtClean="0"/>
              <a:t>Web </a:t>
            </a:r>
            <a:r>
              <a:rPr lang="tr-TR" sz="1800" dirty="0" err="1" smtClean="0"/>
              <a:t>Socket</a:t>
            </a:r>
            <a:endParaRPr lang="tr-TR" sz="1800" dirty="0" smtClean="0"/>
          </a:p>
          <a:p>
            <a:r>
              <a:rPr lang="tr-TR" sz="1800" dirty="0" smtClean="0"/>
              <a:t>Web </a:t>
            </a:r>
            <a:r>
              <a:rPr lang="tr-TR" sz="1800" dirty="0" err="1" smtClean="0"/>
              <a:t>Socket</a:t>
            </a:r>
            <a:r>
              <a:rPr lang="tr-TR" sz="1800" dirty="0" smtClean="0"/>
              <a:t>, tek bir TCP bağlantısı üzerinden tam çift yönlü iletişim kanalı sağlayan bir bilgisayar iletişim protokolüdür. </a:t>
            </a:r>
            <a:r>
              <a:rPr lang="tr-TR" sz="1800" dirty="0" err="1" smtClean="0"/>
              <a:t>WebSocket</a:t>
            </a:r>
            <a:r>
              <a:rPr lang="tr-TR" sz="1800" dirty="0" smtClean="0"/>
              <a:t> protokolü IETF tarafından 2011 yılında RFC 6355 ile standart hale getirilmiş ve </a:t>
            </a:r>
            <a:r>
              <a:rPr lang="tr-TR" sz="1800" dirty="0" err="1" smtClean="0"/>
              <a:t>WebIDL</a:t>
            </a:r>
            <a:r>
              <a:rPr lang="tr-TR" sz="1800" dirty="0" smtClean="0"/>
              <a:t> içerisindeki </a:t>
            </a:r>
            <a:r>
              <a:rPr lang="tr-TR" sz="1800" dirty="0" err="1" smtClean="0"/>
              <a:t>WebSocket</a:t>
            </a:r>
            <a:r>
              <a:rPr lang="tr-TR" sz="1800" dirty="0" smtClean="0"/>
              <a:t> API W3C tarafından standart hale getirilmektedir.</a:t>
            </a:r>
          </a:p>
          <a:p>
            <a:r>
              <a:rPr lang="tr-TR" sz="1800" dirty="0" smtClean="0"/>
              <a:t>TCP/IP</a:t>
            </a:r>
          </a:p>
          <a:p>
            <a:r>
              <a:rPr lang="tr-TR" sz="1800" dirty="0" smtClean="0"/>
              <a:t>TCP/IP (</a:t>
            </a:r>
            <a:r>
              <a:rPr lang="tr-TR" sz="1800" dirty="0" err="1" smtClean="0"/>
              <a:t>Transmission</a:t>
            </a:r>
            <a:r>
              <a:rPr lang="tr-TR" sz="1800" dirty="0" smtClean="0"/>
              <a:t> Control Protocol/Internet Protocol), bilgisayarlar ile veri iletme/alma birimleri arasında organizasyonu sağlayan, böylece bir yerden diğerine veri iletişimini olanaklı kılan pek çok veri iletişim protokolüne verilen genel addır. Bu protokollere örnek olarak FTP (File Transfer Protocol), SMTP (Simple Mail Transfer Protocol), TELNET protokolü verilebilir.</a:t>
            </a:r>
          </a:p>
          <a:p>
            <a:endParaRPr lang="tr-TR" sz="1800" dirty="0" smtClean="0"/>
          </a:p>
          <a:p>
            <a:endParaRPr lang="tr-TR" sz="1800" dirty="0" smtClean="0"/>
          </a:p>
          <a:p>
            <a:endParaRPr lang="tr-TR" sz="1800" dirty="0" smtClean="0"/>
          </a:p>
          <a:p>
            <a:endParaRPr lang="tr-TR" sz="1800" dirty="0"/>
          </a:p>
        </p:txBody>
      </p:sp>
    </p:spTree>
    <p:extLst>
      <p:ext uri="{BB962C8B-B14F-4D97-AF65-F5344CB8AC3E}">
        <p14:creationId xmlns:p14="http://schemas.microsoft.com/office/powerpoint/2010/main" val="385118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1340768"/>
            <a:ext cx="6777317" cy="4491861"/>
          </a:xfrm>
        </p:spPr>
        <p:txBody>
          <a:bodyPr>
            <a:normAutofit/>
          </a:bodyPr>
          <a:lstStyle/>
          <a:p>
            <a:r>
              <a:rPr lang="tr-TR" sz="1800" dirty="0" err="1" smtClean="0"/>
              <a:t>Android</a:t>
            </a:r>
            <a:r>
              <a:rPr lang="tr-TR" sz="1800" dirty="0" smtClean="0"/>
              <a:t> </a:t>
            </a:r>
            <a:r>
              <a:rPr lang="tr-TR" sz="1800" dirty="0" err="1" smtClean="0"/>
              <a:t>Studio</a:t>
            </a:r>
            <a:endParaRPr lang="tr-TR" sz="1800" dirty="0" smtClean="0"/>
          </a:p>
          <a:p>
            <a:r>
              <a:rPr lang="tr-TR" sz="1800" dirty="0" err="1" smtClean="0"/>
              <a:t>Android</a:t>
            </a:r>
            <a:r>
              <a:rPr lang="tr-TR" sz="1800" dirty="0" smtClean="0"/>
              <a:t> </a:t>
            </a:r>
            <a:r>
              <a:rPr lang="tr-TR" sz="1800" dirty="0" err="1" smtClean="0"/>
              <a:t>Studio</a:t>
            </a:r>
            <a:r>
              <a:rPr lang="tr-TR" sz="1800" dirty="0" smtClean="0"/>
              <a:t>, yazılımcılar için geliştirilmiş bir ortamdır. Bu ortamda yazılımcılar </a:t>
            </a:r>
            <a:r>
              <a:rPr lang="tr-TR" sz="1800" dirty="0" err="1" smtClean="0"/>
              <a:t>Android</a:t>
            </a:r>
            <a:r>
              <a:rPr lang="tr-TR" sz="1800" dirty="0" smtClean="0"/>
              <a:t> işletim sistemine sahip cihazlara uygun uygulamalar oluşturabilmektedir. Bu uygulamaların test süreci de yine </a:t>
            </a:r>
            <a:r>
              <a:rPr lang="tr-TR" sz="1800" dirty="0" err="1" smtClean="0"/>
              <a:t>Android</a:t>
            </a:r>
            <a:r>
              <a:rPr lang="tr-TR" sz="1800" dirty="0" smtClean="0"/>
              <a:t> </a:t>
            </a:r>
            <a:r>
              <a:rPr lang="tr-TR" sz="1800" dirty="0" err="1" smtClean="0"/>
              <a:t>Studio</a:t>
            </a:r>
            <a:r>
              <a:rPr lang="tr-TR" sz="1800" dirty="0" smtClean="0"/>
              <a:t> içinde gerçekleştirilebilir.</a:t>
            </a:r>
          </a:p>
          <a:p>
            <a:pPr marL="0" indent="0">
              <a:buNone/>
            </a:pPr>
            <a:endParaRPr lang="tr-TR" sz="1800" dirty="0" smtClean="0"/>
          </a:p>
          <a:p>
            <a:r>
              <a:rPr lang="tr-TR" sz="1800" dirty="0" err="1" smtClean="0"/>
              <a:t>Genymotion</a:t>
            </a:r>
            <a:r>
              <a:rPr lang="tr-TR" sz="1800" dirty="0" smtClean="0"/>
              <a:t> </a:t>
            </a:r>
            <a:r>
              <a:rPr lang="tr-TR" sz="1800" dirty="0" err="1" smtClean="0"/>
              <a:t>Emulatörü</a:t>
            </a:r>
            <a:endParaRPr lang="tr-TR" sz="1800" dirty="0" smtClean="0"/>
          </a:p>
          <a:p>
            <a:r>
              <a:rPr lang="tr-TR" sz="1800" dirty="0" err="1" smtClean="0"/>
              <a:t>Genymotion</a:t>
            </a:r>
            <a:r>
              <a:rPr lang="tr-TR" sz="1800" dirty="0" smtClean="0"/>
              <a:t> sanal makine ile çalışan bir </a:t>
            </a:r>
            <a:r>
              <a:rPr lang="tr-TR" sz="1800" dirty="0" err="1" smtClean="0"/>
              <a:t>emülatör</a:t>
            </a:r>
            <a:r>
              <a:rPr lang="tr-TR" sz="1800" dirty="0" smtClean="0"/>
              <a:t>. Kurulum sırasında </a:t>
            </a:r>
            <a:r>
              <a:rPr lang="tr-TR" sz="1800" dirty="0" err="1" smtClean="0"/>
              <a:t>VirtualBox</a:t>
            </a:r>
            <a:r>
              <a:rPr lang="tr-TR" sz="1800" dirty="0" smtClean="0"/>
              <a:t>(sanal makine programı) programını  da yüklememiz gerekir. </a:t>
            </a:r>
            <a:r>
              <a:rPr lang="tr-TR" sz="1800" dirty="0" err="1" smtClean="0"/>
              <a:t>Genymotion</a:t>
            </a:r>
            <a:r>
              <a:rPr lang="tr-TR" sz="1800" dirty="0" smtClean="0"/>
              <a:t> ile daha hızlı ve performanslı bir şekilde </a:t>
            </a:r>
            <a:r>
              <a:rPr lang="tr-TR" sz="1800" dirty="0" err="1" smtClean="0"/>
              <a:t>emülatör</a:t>
            </a:r>
            <a:r>
              <a:rPr lang="tr-TR" sz="1800" dirty="0" smtClean="0"/>
              <a:t> kullanabilir ve programlarımızı test edebiliriz. Ayrıca Mac OS X, Windows ve Linux işletim sistemleri ile de uyumlu çalışabilir.</a:t>
            </a:r>
          </a:p>
          <a:p>
            <a:endParaRPr lang="tr-TR" sz="1800" dirty="0" smtClean="0"/>
          </a:p>
          <a:p>
            <a:endParaRPr lang="tr-TR" sz="1800" dirty="0"/>
          </a:p>
        </p:txBody>
      </p:sp>
    </p:spTree>
    <p:extLst>
      <p:ext uri="{BB962C8B-B14F-4D97-AF65-F5344CB8AC3E}">
        <p14:creationId xmlns:p14="http://schemas.microsoft.com/office/powerpoint/2010/main" val="3802653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30</TotalTime>
  <Words>324</Words>
  <Application>Microsoft Office PowerPoint</Application>
  <PresentationFormat>Ekran Gösterisi (4:3)</PresentationFormat>
  <Paragraphs>31</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Austin</vt:lpstr>
      <vt:lpstr>CLIENT-SERVER CHAT PROGRAMI </vt:lpstr>
      <vt:lpstr>GiRiŞ</vt:lpstr>
      <vt:lpstr>AMAÇ </vt:lpstr>
      <vt:lpstr>PROJENİN AMACI</vt:lpstr>
      <vt:lpstr>PROJENİN AMACI</vt:lpstr>
      <vt:lpstr>PROJENİN AMACI</vt:lpstr>
      <vt:lpstr>PROJENiN ÖZETi</vt:lpstr>
      <vt:lpstr>PowerPoint Sunusu</vt:lpstr>
      <vt:lpstr>PowerPoint Sunusu</vt:lpstr>
      <vt:lpstr>NOTLAR:</vt:lpstr>
      <vt:lpstr>TEŞEKKÜRLER</vt:lpstr>
    </vt:vector>
  </TitlesOfParts>
  <Company>Orman Genel Müdürlüğü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CLIENT-SERVER CHAT PROGRAMI</dc:title>
  <dc:creator>sony</dc:creator>
  <cp:lastModifiedBy>sony</cp:lastModifiedBy>
  <cp:revision>4</cp:revision>
  <dcterms:created xsi:type="dcterms:W3CDTF">2021-07-29T11:57:10Z</dcterms:created>
  <dcterms:modified xsi:type="dcterms:W3CDTF">2021-07-29T12:27:43Z</dcterms:modified>
</cp:coreProperties>
</file>