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86" r:id="rId5"/>
    <p:sldId id="257" r:id="rId6"/>
    <p:sldId id="258" r:id="rId7"/>
    <p:sldId id="271" r:id="rId8"/>
    <p:sldId id="261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84" r:id="rId17"/>
    <p:sldId id="283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60" r:id="rId29"/>
    <p:sldId id="285" r:id="rId3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35" autoAdjust="0"/>
    <p:restoredTop sz="94167" autoAdjust="0"/>
  </p:normalViewPr>
  <p:slideViewPr>
    <p:cSldViewPr>
      <p:cViewPr varScale="1">
        <p:scale>
          <a:sx n="66" d="100"/>
          <a:sy n="66" d="100"/>
        </p:scale>
        <p:origin x="-131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DA108-96F0-4F27-9D74-590BA3BFAA1C}" type="datetimeFigureOut">
              <a:rPr lang="fr-FR"/>
              <a:pPr>
                <a:defRPr/>
              </a:pPr>
              <a:t>10/12/2009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EDA92-F5DD-4D53-9E90-AF82E808017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06745-3898-4EFD-8D9B-AF6DEF28BA68}" type="datetimeFigureOut">
              <a:rPr lang="fr-FR"/>
              <a:pPr>
                <a:defRPr/>
              </a:pPr>
              <a:t>10/12/2009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D0665-0AD5-48CF-B4F6-EC6F474BA44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27186-5AA0-4C83-827A-2BE46F0AF9AE}" type="datetimeFigureOut">
              <a:rPr lang="fr-FR"/>
              <a:pPr>
                <a:defRPr/>
              </a:pPr>
              <a:t>10/12/2009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185F5-8366-46E4-8CE8-81D80DFEB89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CF545-5937-40A0-A858-6DF4C69817AD}" type="datetimeFigureOut">
              <a:rPr lang="fr-FR"/>
              <a:pPr>
                <a:defRPr/>
              </a:pPr>
              <a:t>10/12/2009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0093E-4EC2-4DCF-8345-E8829E185E2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41E3A-F275-4E28-8BCD-2639963BECC5}" type="datetimeFigureOut">
              <a:rPr lang="fr-FR"/>
              <a:pPr>
                <a:defRPr/>
              </a:pPr>
              <a:t>10/12/2009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1C1D6-8226-47CB-A2DA-7DCC500B909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A6E51-3810-4A79-82E4-F7CE4BD73E00}" type="datetimeFigureOut">
              <a:rPr lang="fr-FR"/>
              <a:pPr>
                <a:defRPr/>
              </a:pPr>
              <a:t>10/12/2009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9AE8C-391F-4484-9CCE-3F383F479C7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6F875-2324-450B-B89F-07EB922F9AFE}" type="datetimeFigureOut">
              <a:rPr lang="fr-FR"/>
              <a:pPr>
                <a:defRPr/>
              </a:pPr>
              <a:t>10/12/2009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45F20-1BDA-41AC-A2B7-FDB4AEEBEA3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DE5E7-307C-4216-8115-D1B2B5184F26}" type="datetimeFigureOut">
              <a:rPr lang="fr-FR"/>
              <a:pPr>
                <a:defRPr/>
              </a:pPr>
              <a:t>10/12/2009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7FA40-4F95-47A3-A215-E17EFBD7AEF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613CF-9980-439A-8645-363539D6D516}" type="datetimeFigureOut">
              <a:rPr lang="fr-FR"/>
              <a:pPr>
                <a:defRPr/>
              </a:pPr>
              <a:t>10/12/2009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7F811-D23A-4FA6-9360-3685843BC53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9435C-DC08-471F-8C82-399CF55A24B0}" type="datetimeFigureOut">
              <a:rPr lang="fr-FR"/>
              <a:pPr>
                <a:defRPr/>
              </a:pPr>
              <a:t>10/12/2009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CEBC3-E9A7-49AB-A563-5CC1FD0E35C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01D16-54FC-45BD-8BD7-B4396ACBE37D}" type="datetimeFigureOut">
              <a:rPr lang="fr-FR"/>
              <a:pPr>
                <a:defRPr/>
              </a:pPr>
              <a:t>10/12/2009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B9B54-A0FB-4B41-B7B4-90F607CD4C8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1420E33-82B2-4A43-ADC6-BB3C4DAB900B}" type="datetimeFigureOut">
              <a:rPr lang="fr-FR"/>
              <a:pPr>
                <a:defRPr/>
              </a:pPr>
              <a:t>10/12/2009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8D2928A-DCFD-420C-B418-F41B6C6E631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643063"/>
            <a:ext cx="7772400" cy="1470025"/>
          </a:xfrm>
        </p:spPr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RentIT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371600" y="2655888"/>
            <a:ext cx="6400800" cy="1752600"/>
          </a:xfrm>
        </p:spPr>
        <p:txBody>
          <a:bodyPr/>
          <a:lstStyle/>
          <a:p>
            <a:r>
              <a:rPr lang="en-US" dirty="0" smtClean="0"/>
              <a:t>The Ultimate Source of Entertainment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4" name="Picture 4" descr="C:\Users\ilhan\Desktop\images\main_logo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43200" y="4267200"/>
            <a:ext cx="3429000" cy="2590800"/>
          </a:xfrm>
          <a:prstGeom prst="rect">
            <a:avLst/>
          </a:prstGeom>
          <a:noFill/>
          <a:ln>
            <a:noFill/>
          </a:ln>
          <a:effectLst>
            <a:outerShdw dir="3360000" algn="ctr" rotWithShape="0">
              <a:srgbClr val="000000"/>
            </a:outerShdw>
          </a:effectLst>
          <a:scene3d>
            <a:camera prst="orthographicFront">
              <a:rot lat="19499998" lon="21599963" rev="0"/>
            </a:camera>
            <a:lightRig rig="threePt" dir="t"/>
          </a:scene3d>
          <a:sp3d>
            <a:bevelT/>
            <a:bevelB prst="slope"/>
          </a:sp3d>
        </p:spPr>
      </p:pic>
    </p:spTree>
  </p:cSld>
  <p:clrMapOvr>
    <a:masterClrMapping/>
  </p:clrMapOvr>
  <p:transition advTm="2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Screenshots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r>
              <a:rPr lang="fr-CA" dirty="0" err="1" smtClean="0">
                <a:solidFill>
                  <a:schemeClr val="bg1"/>
                </a:solidFill>
              </a:rPr>
              <a:t>My</a:t>
            </a:r>
            <a:r>
              <a:rPr lang="fr-CA" dirty="0" smtClean="0">
                <a:solidFill>
                  <a:schemeClr val="bg1"/>
                </a:solidFill>
              </a:rPr>
              <a:t> Queue-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5" name="Content Placeholder 4" descr="myqueu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181814"/>
            <a:ext cx="8229600" cy="3362735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Screenshots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r>
              <a:rPr lang="fr-CA" dirty="0" err="1" smtClean="0">
                <a:solidFill>
                  <a:schemeClr val="bg1"/>
                </a:solidFill>
              </a:rPr>
              <a:t>View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Movie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6" name="Content Placeholder 5" descr="viewmovie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981200"/>
            <a:ext cx="6906766" cy="4525963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Screenshots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r>
              <a:rPr lang="fr-CA" dirty="0" err="1" smtClean="0">
                <a:solidFill>
                  <a:schemeClr val="bg1"/>
                </a:solidFill>
              </a:rPr>
              <a:t>Movie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Reviews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5" name="Content Placeholder 4" descr="viewmovieswithreview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057400"/>
            <a:ext cx="7467600" cy="4525963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Screenshots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r>
              <a:rPr lang="fr-CA" dirty="0" err="1" smtClean="0">
                <a:solidFill>
                  <a:schemeClr val="bg1"/>
                </a:solidFill>
              </a:rPr>
              <a:t>Add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Review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ddreview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133600"/>
            <a:ext cx="7543800" cy="4525963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Screenshots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r>
              <a:rPr lang="fr-CA" dirty="0" err="1" smtClean="0">
                <a:solidFill>
                  <a:schemeClr val="bg1"/>
                </a:solidFill>
              </a:rPr>
              <a:t>Add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Review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ddreview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133600"/>
            <a:ext cx="7543800" cy="4525963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fr-CA" dirty="0" err="1" smtClean="0"/>
              <a:t>RentIT</a:t>
            </a:r>
            <a:r>
              <a:rPr lang="fr-CA" dirty="0" smtClean="0"/>
              <a:t> – for </a:t>
            </a:r>
            <a:r>
              <a:rPr lang="fr-CA" dirty="0" err="1" smtClean="0"/>
              <a:t>Administrator</a:t>
            </a:r>
            <a:endParaRPr lang="fr-FR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5029200"/>
          </a:xfrm>
        </p:spPr>
        <p:txBody>
          <a:bodyPr/>
          <a:lstStyle/>
          <a:p>
            <a:pPr lvl="1"/>
            <a:r>
              <a:rPr lang="en-US" sz="2700" b="1" dirty="0" smtClean="0"/>
              <a:t>Movie management:  </a:t>
            </a:r>
            <a:endParaRPr lang="en-US" sz="2700" dirty="0" smtClean="0"/>
          </a:p>
          <a:p>
            <a:pPr lvl="2"/>
            <a:r>
              <a:rPr lang="en-US" sz="2300" dirty="0" smtClean="0"/>
              <a:t>Add new movies</a:t>
            </a:r>
          </a:p>
          <a:p>
            <a:pPr lvl="2"/>
            <a:r>
              <a:rPr lang="en-US" sz="2300" dirty="0" smtClean="0"/>
              <a:t>View movies</a:t>
            </a:r>
          </a:p>
          <a:p>
            <a:pPr lvl="2"/>
            <a:r>
              <a:rPr lang="en-US" sz="2300" dirty="0" smtClean="0"/>
              <a:t>Add casting</a:t>
            </a:r>
          </a:p>
          <a:p>
            <a:pPr lvl="2"/>
            <a:r>
              <a:rPr lang="en-US" sz="2300" dirty="0" smtClean="0"/>
              <a:t>View casting</a:t>
            </a:r>
          </a:p>
          <a:p>
            <a:pPr lvl="1"/>
            <a:r>
              <a:rPr lang="en-US" sz="2700" b="1" dirty="0" smtClean="0"/>
              <a:t>User management:</a:t>
            </a:r>
            <a:r>
              <a:rPr lang="en-US" sz="2700" dirty="0" smtClean="0"/>
              <a:t> </a:t>
            </a:r>
          </a:p>
          <a:p>
            <a:pPr lvl="2"/>
            <a:r>
              <a:rPr lang="en-US" sz="2300" dirty="0" smtClean="0"/>
              <a:t>User Report</a:t>
            </a:r>
          </a:p>
          <a:p>
            <a:pPr lvl="2"/>
            <a:r>
              <a:rPr lang="en-US" sz="2300" dirty="0" smtClean="0"/>
              <a:t>User Rent History - return </a:t>
            </a:r>
          </a:p>
          <a:p>
            <a:pPr lvl="2"/>
            <a:r>
              <a:rPr lang="en-US" sz="2300" dirty="0" smtClean="0"/>
              <a:t>Approve  Rent Order</a:t>
            </a:r>
          </a:p>
          <a:p>
            <a:pPr lvl="1"/>
            <a:r>
              <a:rPr lang="en-US" sz="2700" b="1" dirty="0" smtClean="0"/>
              <a:t>System settings:</a:t>
            </a:r>
          </a:p>
          <a:p>
            <a:pPr lvl="2"/>
            <a:r>
              <a:rPr lang="en-US" sz="2300" dirty="0" smtClean="0"/>
              <a:t>Service Plan</a:t>
            </a:r>
            <a:endParaRPr lang="fr-FR" sz="23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fr-CA" dirty="0" err="1" smtClean="0"/>
              <a:t>RentIT</a:t>
            </a:r>
            <a:r>
              <a:rPr lang="fr-CA" dirty="0" smtClean="0"/>
              <a:t> – for </a:t>
            </a:r>
            <a:r>
              <a:rPr lang="fr-CA" dirty="0" err="1" smtClean="0"/>
              <a:t>Administrator</a:t>
            </a:r>
            <a:endParaRPr lang="fr-FR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5029200"/>
          </a:xfrm>
        </p:spPr>
        <p:txBody>
          <a:bodyPr/>
          <a:lstStyle/>
          <a:p>
            <a:pPr lvl="1"/>
            <a:r>
              <a:rPr lang="en-US" sz="2700" b="1" dirty="0" smtClean="0"/>
              <a:t>Movie management:  </a:t>
            </a:r>
            <a:endParaRPr lang="en-US" sz="2700" dirty="0" smtClean="0"/>
          </a:p>
          <a:p>
            <a:pPr lvl="2"/>
            <a:r>
              <a:rPr lang="en-US" sz="2300" dirty="0" smtClean="0"/>
              <a:t>Add new movies</a:t>
            </a:r>
          </a:p>
          <a:p>
            <a:pPr lvl="2"/>
            <a:r>
              <a:rPr lang="en-US" sz="2300" dirty="0" smtClean="0"/>
              <a:t>View movies</a:t>
            </a:r>
          </a:p>
          <a:p>
            <a:pPr lvl="2"/>
            <a:r>
              <a:rPr lang="en-US" sz="2300" dirty="0" smtClean="0"/>
              <a:t>Add casting</a:t>
            </a:r>
          </a:p>
          <a:p>
            <a:pPr lvl="2"/>
            <a:r>
              <a:rPr lang="en-US" sz="2300" dirty="0" smtClean="0"/>
              <a:t>View casting</a:t>
            </a:r>
          </a:p>
          <a:p>
            <a:pPr lvl="1"/>
            <a:r>
              <a:rPr lang="en-US" sz="2700" b="1" dirty="0" smtClean="0"/>
              <a:t>User management:</a:t>
            </a:r>
            <a:r>
              <a:rPr lang="en-US" sz="2700" dirty="0" smtClean="0"/>
              <a:t> </a:t>
            </a:r>
          </a:p>
          <a:p>
            <a:pPr lvl="2"/>
            <a:r>
              <a:rPr lang="en-US" sz="2300" dirty="0" smtClean="0"/>
              <a:t>User Report</a:t>
            </a:r>
          </a:p>
          <a:p>
            <a:pPr lvl="2"/>
            <a:r>
              <a:rPr lang="en-US" sz="2300" dirty="0" smtClean="0"/>
              <a:t>User Rent History - return </a:t>
            </a:r>
          </a:p>
          <a:p>
            <a:pPr lvl="2"/>
            <a:r>
              <a:rPr lang="en-US" sz="2300" dirty="0" smtClean="0"/>
              <a:t>Approve  Rent Order</a:t>
            </a:r>
          </a:p>
          <a:p>
            <a:pPr lvl="1"/>
            <a:r>
              <a:rPr lang="en-US" sz="2700" b="1" dirty="0" smtClean="0"/>
              <a:t>System settings:</a:t>
            </a:r>
          </a:p>
          <a:p>
            <a:pPr lvl="2"/>
            <a:r>
              <a:rPr lang="en-US" sz="2300" dirty="0" smtClean="0"/>
              <a:t>Service Plan</a:t>
            </a:r>
            <a:endParaRPr lang="fr-FR" sz="23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81000" y="3124200"/>
            <a:ext cx="8229600" cy="1143000"/>
          </a:xfrm>
        </p:spPr>
        <p:txBody>
          <a:bodyPr/>
          <a:lstStyle/>
          <a:p>
            <a:r>
              <a:rPr lang="fr-CA" dirty="0" err="1" smtClean="0"/>
              <a:t>Screenshots</a:t>
            </a:r>
            <a:r>
              <a:rPr lang="fr-CA" dirty="0" smtClean="0"/>
              <a:t> for </a:t>
            </a:r>
            <a:r>
              <a:rPr lang="fr-CA" dirty="0" err="1" smtClean="0"/>
              <a:t>Admin</a:t>
            </a:r>
            <a:endParaRPr lang="fr-FR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Screenshots</a:t>
            </a:r>
            <a:r>
              <a:rPr lang="fr-CA" dirty="0" smtClean="0">
                <a:solidFill>
                  <a:schemeClr val="bg1"/>
                </a:solidFill>
              </a:rPr>
              <a:t>-Login Page-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dminlogi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336776"/>
            <a:ext cx="8229600" cy="3052811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Screenshots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r>
              <a:rPr lang="fr-CA" dirty="0" err="1" smtClean="0">
                <a:solidFill>
                  <a:schemeClr val="bg1"/>
                </a:solidFill>
              </a:rPr>
              <a:t>Admin</a:t>
            </a:r>
            <a:r>
              <a:rPr lang="fr-CA" dirty="0" smtClean="0">
                <a:solidFill>
                  <a:schemeClr val="bg1"/>
                </a:solidFill>
              </a:rPr>
              <a:t> Menu-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dminmenu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2133600"/>
            <a:ext cx="7796415" cy="4525963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25962"/>
          </a:xfrm>
        </p:spPr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RentIT</a:t>
            </a:r>
            <a:r>
              <a:rPr lang="fr-FR" dirty="0" smtClean="0"/>
              <a:t> ? - It </a:t>
            </a:r>
            <a:r>
              <a:rPr lang="fr-FR" dirty="0" err="1" smtClean="0"/>
              <a:t>is</a:t>
            </a:r>
            <a:r>
              <a:rPr lang="fr-FR" dirty="0" smtClean="0"/>
              <a:t> an online DVD </a:t>
            </a:r>
            <a:r>
              <a:rPr lang="fr-FR" dirty="0" err="1" smtClean="0"/>
              <a:t>rental</a:t>
            </a:r>
            <a:r>
              <a:rPr lang="fr-FR" dirty="0" smtClean="0"/>
              <a:t> system. </a:t>
            </a:r>
          </a:p>
          <a:p>
            <a:r>
              <a:rPr lang="fr-FR" dirty="0" smtClean="0"/>
              <a:t>For </a:t>
            </a:r>
            <a:r>
              <a:rPr lang="fr-FR" dirty="0" err="1" smtClean="0"/>
              <a:t>Whom</a:t>
            </a:r>
            <a:r>
              <a:rPr lang="fr-FR" dirty="0" smtClean="0"/>
              <a:t>?  (</a:t>
            </a:r>
            <a:r>
              <a:rPr lang="fr-FR" dirty="0" err="1" smtClean="0"/>
              <a:t>Movie</a:t>
            </a:r>
            <a:r>
              <a:rPr lang="fr-FR" dirty="0" smtClean="0"/>
              <a:t> </a:t>
            </a:r>
            <a:r>
              <a:rPr lang="fr-FR" dirty="0" err="1" smtClean="0"/>
              <a:t>Lovers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Administrator</a:t>
            </a:r>
            <a:endParaRPr lang="fr-FR" dirty="0" smtClean="0"/>
          </a:p>
          <a:p>
            <a:pPr lvl="1"/>
            <a:r>
              <a:rPr lang="fr-FR" dirty="0" smtClean="0"/>
              <a:t>Customer </a:t>
            </a:r>
          </a:p>
          <a:p>
            <a:r>
              <a:rPr lang="fr-FR" dirty="0" err="1" smtClean="0"/>
              <a:t>Techonology</a:t>
            </a:r>
            <a:r>
              <a:rPr lang="fr-FR" dirty="0" smtClean="0"/>
              <a:t> – PHP, MySQL , </a:t>
            </a:r>
            <a:r>
              <a:rPr lang="fr-FR" dirty="0" err="1" smtClean="0"/>
              <a:t>Javascript</a:t>
            </a:r>
            <a:r>
              <a:rPr lang="fr-FR" dirty="0" smtClean="0"/>
              <a:t> and CSS.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Screenshots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r>
              <a:rPr lang="fr-CA" dirty="0" err="1" smtClean="0">
                <a:solidFill>
                  <a:schemeClr val="bg1"/>
                </a:solidFill>
              </a:rPr>
              <a:t>Add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Movies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ddmovie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184861"/>
            <a:ext cx="8229600" cy="3356640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Screenshots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r>
              <a:rPr lang="fr-CA" dirty="0" err="1" smtClean="0">
                <a:solidFill>
                  <a:schemeClr val="bg1"/>
                </a:solidFill>
              </a:rPr>
              <a:t>View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Movies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6" name="Content Placeholder 5" descr="viewmovie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100163"/>
            <a:ext cx="8229600" cy="3526037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Screenshots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r>
              <a:rPr lang="fr-CA" dirty="0" err="1" smtClean="0">
                <a:solidFill>
                  <a:schemeClr val="bg1"/>
                </a:solidFill>
              </a:rPr>
              <a:t>Add</a:t>
            </a:r>
            <a:r>
              <a:rPr lang="fr-CA" dirty="0" smtClean="0">
                <a:solidFill>
                  <a:schemeClr val="bg1"/>
                </a:solidFill>
              </a:rPr>
              <a:t> Casting  for a </a:t>
            </a:r>
            <a:r>
              <a:rPr lang="fr-CA" dirty="0" err="1" smtClean="0">
                <a:solidFill>
                  <a:schemeClr val="bg1"/>
                </a:solidFill>
              </a:rPr>
              <a:t>movie</a:t>
            </a:r>
            <a:r>
              <a:rPr lang="fr-CA" dirty="0" smtClean="0">
                <a:solidFill>
                  <a:schemeClr val="bg1"/>
                </a:solidFill>
              </a:rPr>
              <a:t>--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ddcastingforamovi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611690"/>
            <a:ext cx="8229600" cy="2502982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Screenshots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r>
              <a:rPr lang="fr-CA" dirty="0" err="1" smtClean="0">
                <a:solidFill>
                  <a:schemeClr val="bg1"/>
                </a:solidFill>
              </a:rPr>
              <a:t>Add</a:t>
            </a:r>
            <a:r>
              <a:rPr lang="fr-CA" dirty="0" smtClean="0">
                <a:solidFill>
                  <a:schemeClr val="bg1"/>
                </a:solidFill>
              </a:rPr>
              <a:t> Casting-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ddcasting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630713"/>
            <a:ext cx="8229600" cy="2464936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Screenshots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r>
              <a:rPr lang="fr-CA" dirty="0" err="1" smtClean="0">
                <a:solidFill>
                  <a:schemeClr val="bg1"/>
                </a:solidFill>
              </a:rPr>
              <a:t>View</a:t>
            </a:r>
            <a:r>
              <a:rPr lang="fr-CA" dirty="0" smtClean="0">
                <a:solidFill>
                  <a:schemeClr val="bg1"/>
                </a:solidFill>
              </a:rPr>
              <a:t> Casting-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5" name="Content Placeholder 4" descr="view casting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532783"/>
            <a:ext cx="8229600" cy="2660796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Screenshots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r>
              <a:rPr lang="fr-CA" dirty="0" err="1" smtClean="0">
                <a:solidFill>
                  <a:schemeClr val="bg1"/>
                </a:solidFill>
              </a:rPr>
              <a:t>View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Users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6" name="Content Placeholder 5" descr="viewuser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339059"/>
            <a:ext cx="8229600" cy="3048244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Screenshots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r>
              <a:rPr lang="fr-CA" dirty="0" err="1" smtClean="0">
                <a:solidFill>
                  <a:schemeClr val="bg1"/>
                </a:solidFill>
              </a:rPr>
              <a:t>Add</a:t>
            </a:r>
            <a:r>
              <a:rPr lang="fr-CA" dirty="0" smtClean="0">
                <a:solidFill>
                  <a:schemeClr val="bg1"/>
                </a:solidFill>
              </a:rPr>
              <a:t> Service Plan-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5" name="Content Placeholder 4" descr="servicepla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68858"/>
            <a:ext cx="8229600" cy="3788647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Screenshots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r>
              <a:rPr lang="fr-CA" dirty="0" err="1" smtClean="0">
                <a:solidFill>
                  <a:schemeClr val="bg1"/>
                </a:solidFill>
              </a:rPr>
              <a:t>View</a:t>
            </a:r>
            <a:r>
              <a:rPr lang="fr-CA" dirty="0" smtClean="0">
                <a:solidFill>
                  <a:schemeClr val="bg1"/>
                </a:solidFill>
              </a:rPr>
              <a:t> Service Plan-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6" name="Content Placeholder 5" descr="viewservicepla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635561"/>
            <a:ext cx="8229600" cy="2455240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3886200" y="762000"/>
            <a:ext cx="4343400" cy="4572000"/>
          </a:xfrm>
        </p:spPr>
        <p:txBody>
          <a:bodyPr/>
          <a:lstStyle/>
          <a:p>
            <a:pPr algn="l"/>
            <a:r>
              <a:rPr lang="fr-FR" dirty="0" smtClean="0"/>
              <a:t>Future </a:t>
            </a:r>
            <a:r>
              <a:rPr lang="fr-FR" dirty="0" err="1" smtClean="0"/>
              <a:t>Enhancement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3886200" y="2438400"/>
            <a:ext cx="3048000" cy="1143000"/>
          </a:xfrm>
        </p:spPr>
        <p:txBody>
          <a:bodyPr/>
          <a:lstStyle/>
          <a:p>
            <a:pPr algn="l"/>
            <a:r>
              <a:rPr lang="fr-FR" dirty="0" smtClean="0"/>
              <a:t>Questions?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229600" cy="1143000"/>
          </a:xfrm>
        </p:spPr>
        <p:txBody>
          <a:bodyPr/>
          <a:lstStyle/>
          <a:p>
            <a:r>
              <a:rPr lang="fr-FR" dirty="0" smtClean="0"/>
              <a:t>Customer End</a:t>
            </a:r>
          </a:p>
        </p:txBody>
      </p:sp>
      <p:pic>
        <p:nvPicPr>
          <p:cNvPr id="3" name="Picture 2" descr="customer end diagram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2362200"/>
            <a:ext cx="6629400" cy="34163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381000" y="3124200"/>
            <a:ext cx="8229600" cy="1143000"/>
          </a:xfrm>
        </p:spPr>
        <p:txBody>
          <a:bodyPr/>
          <a:lstStyle/>
          <a:p>
            <a:r>
              <a:rPr lang="fr-CA" dirty="0" err="1" smtClean="0"/>
              <a:t>Screenshots</a:t>
            </a:r>
            <a:r>
              <a:rPr lang="fr-CA" dirty="0" smtClean="0"/>
              <a:t> for Customer</a:t>
            </a:r>
            <a:endParaRPr lang="fr-FR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fr-CA" dirty="0" err="1" smtClean="0"/>
              <a:t>RentIT</a:t>
            </a:r>
            <a:r>
              <a:rPr lang="fr-CA" dirty="0" smtClean="0"/>
              <a:t> – for Customer</a:t>
            </a:r>
            <a:endParaRPr lang="fr-FR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User </a:t>
            </a:r>
            <a:r>
              <a:rPr lang="fr-FR" smtClean="0"/>
              <a:t>Account</a:t>
            </a:r>
          </a:p>
          <a:p>
            <a:r>
              <a:rPr lang="fr-FR" dirty="0" err="1" smtClean="0"/>
              <a:t>Movies</a:t>
            </a:r>
            <a:r>
              <a:rPr lang="fr-FR" dirty="0" smtClean="0"/>
              <a:t> by genres</a:t>
            </a:r>
          </a:p>
          <a:p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movies</a:t>
            </a:r>
            <a:r>
              <a:rPr lang="fr-FR" dirty="0" smtClean="0"/>
              <a:t> to queue</a:t>
            </a:r>
          </a:p>
          <a:p>
            <a:r>
              <a:rPr lang="fr-FR" dirty="0" err="1" smtClean="0"/>
              <a:t>Movie</a:t>
            </a:r>
            <a:r>
              <a:rPr lang="fr-FR" dirty="0" smtClean="0"/>
              <a:t> </a:t>
            </a:r>
            <a:r>
              <a:rPr lang="fr-FR" dirty="0" err="1" smtClean="0"/>
              <a:t>reviews</a:t>
            </a: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Screenshots</a:t>
            </a:r>
            <a:r>
              <a:rPr lang="fr-CA" dirty="0" smtClean="0">
                <a:solidFill>
                  <a:schemeClr val="bg1"/>
                </a:solidFill>
              </a:rPr>
              <a:t>-Login Page-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5" name="Content Placeholder 4" descr="login pag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" y="2057400"/>
            <a:ext cx="7848600" cy="4651022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Screenshots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r>
              <a:rPr lang="fr-CA" dirty="0" err="1" smtClean="0">
                <a:solidFill>
                  <a:schemeClr val="bg1"/>
                </a:solidFill>
              </a:rPr>
              <a:t>Account</a:t>
            </a:r>
            <a:r>
              <a:rPr lang="fr-CA" dirty="0" smtClean="0">
                <a:solidFill>
                  <a:schemeClr val="bg1"/>
                </a:solidFill>
              </a:rPr>
              <a:t> Page-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ccountpag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" y="2133600"/>
            <a:ext cx="8305799" cy="4525963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Screenshots</a:t>
            </a:r>
            <a:r>
              <a:rPr lang="fr-CA" dirty="0" smtClean="0">
                <a:solidFill>
                  <a:schemeClr val="bg1"/>
                </a:solidFill>
              </a:rPr>
              <a:t>-List of </a:t>
            </a:r>
            <a:r>
              <a:rPr lang="fr-CA" dirty="0" err="1" smtClean="0">
                <a:solidFill>
                  <a:schemeClr val="bg1"/>
                </a:solidFill>
              </a:rPr>
              <a:t>Movies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5" name="Content Placeholder 4" descr="homepag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2082174"/>
            <a:ext cx="8610600" cy="3709026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Screenshots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r>
              <a:rPr lang="fr-CA" dirty="0" err="1" smtClean="0">
                <a:solidFill>
                  <a:schemeClr val="bg1"/>
                </a:solidFill>
              </a:rPr>
              <a:t>Search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Movie</a:t>
            </a:r>
            <a:r>
              <a:rPr lang="fr-CA" dirty="0" smtClean="0">
                <a:solidFill>
                  <a:schemeClr val="bg1"/>
                </a:solidFill>
              </a:rPr>
              <a:t>-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6" name="Content Placeholder 5" descr="searchmovie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521399"/>
            <a:ext cx="8229600" cy="2683565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105</Template>
  <TotalTime>202</TotalTime>
  <Words>179</Words>
  <Application>Microsoft Office PowerPoint</Application>
  <PresentationFormat>On-screen Show (4:3)</PresentationFormat>
  <Paragraphs>62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105</vt:lpstr>
      <vt:lpstr>RentIT</vt:lpstr>
      <vt:lpstr>Introduction</vt:lpstr>
      <vt:lpstr>Customer End</vt:lpstr>
      <vt:lpstr>Screenshots for Customer</vt:lpstr>
      <vt:lpstr>RentIT – for Customer</vt:lpstr>
      <vt:lpstr>Screenshots-Login Page-</vt:lpstr>
      <vt:lpstr>Screenshots-Account Page-</vt:lpstr>
      <vt:lpstr>Screenshots-List of Movies-</vt:lpstr>
      <vt:lpstr>Screenshots-Search Movie-</vt:lpstr>
      <vt:lpstr>Screenshots-My Queue-</vt:lpstr>
      <vt:lpstr>Screenshots-View Movie-</vt:lpstr>
      <vt:lpstr>Screenshots-Movie Reviews-</vt:lpstr>
      <vt:lpstr>Screenshots-Add Review-</vt:lpstr>
      <vt:lpstr>Screenshots-Add Review-</vt:lpstr>
      <vt:lpstr>RentIT – for Administrator</vt:lpstr>
      <vt:lpstr>RentIT – for Administrator</vt:lpstr>
      <vt:lpstr>Screenshots for Admin</vt:lpstr>
      <vt:lpstr>Screenshots-Login Page-</vt:lpstr>
      <vt:lpstr>Screenshots-Admin Menu-</vt:lpstr>
      <vt:lpstr>Screenshots-Add Movies-</vt:lpstr>
      <vt:lpstr>Screenshots-View Movies-</vt:lpstr>
      <vt:lpstr>Screenshots-Add Casting  for a movie--</vt:lpstr>
      <vt:lpstr>Screenshots-Add Casting-</vt:lpstr>
      <vt:lpstr>Screenshots-View Casting-</vt:lpstr>
      <vt:lpstr>Screenshots-View Users-</vt:lpstr>
      <vt:lpstr>Screenshots-Add Service Plan-</vt:lpstr>
      <vt:lpstr>Screenshots-View Service Plan-</vt:lpstr>
      <vt:lpstr>Future Enhancement 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RentIT</dc:title>
  <dc:creator>RentIT Group</dc:creator>
  <cp:lastModifiedBy>ilhan</cp:lastModifiedBy>
  <cp:revision>65</cp:revision>
  <dcterms:created xsi:type="dcterms:W3CDTF">2009-12-10T04:30:41Z</dcterms:created>
  <dcterms:modified xsi:type="dcterms:W3CDTF">2009-12-10T09:39:38Z</dcterms:modified>
</cp:coreProperties>
</file>