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0" r:id="rId2"/>
    <p:sldId id="279" r:id="rId3"/>
    <p:sldId id="281" r:id="rId4"/>
    <p:sldId id="282" r:id="rId5"/>
    <p:sldId id="283" r:id="rId6"/>
    <p:sldId id="288" r:id="rId7"/>
    <p:sldId id="284" r:id="rId8"/>
    <p:sldId id="285" r:id="rId9"/>
    <p:sldId id="286" r:id="rId10"/>
    <p:sldId id="287" r:id="rId11"/>
    <p:sldId id="290" r:id="rId12"/>
    <p:sldId id="291" r:id="rId13"/>
    <p:sldId id="29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빈 슬라이드" id="{9997C3D1-5083-4284-AA22-4CDCF9320471}">
          <p14:sldIdLst>
            <p14:sldId id="280"/>
            <p14:sldId id="279"/>
            <p14:sldId id="281"/>
            <p14:sldId id="282"/>
            <p14:sldId id="283"/>
            <p14:sldId id="288"/>
            <p14:sldId id="284"/>
            <p14:sldId id="285"/>
            <p14:sldId id="286"/>
            <p14:sldId id="287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juhyun" initials="k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000000"/>
    <a:srgbClr val="1F16D0"/>
    <a:srgbClr val="0C4DA2"/>
    <a:srgbClr val="EEECE1"/>
    <a:srgbClr val="666666"/>
    <a:srgbClr val="031B3B"/>
    <a:srgbClr val="582C00"/>
    <a:srgbClr val="443E3E"/>
    <a:srgbClr val="010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 autoAdjust="0"/>
    <p:restoredTop sz="95435" autoAdjust="0"/>
  </p:normalViewPr>
  <p:slideViewPr>
    <p:cSldViewPr snapToGrid="0" showGuides="1">
      <p:cViewPr varScale="1">
        <p:scale>
          <a:sx n="116" d="100"/>
          <a:sy n="116" d="100"/>
        </p:scale>
        <p:origin x="1288" y="18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C0422-F114-4A30-8A9A-4F562430ED76}" type="datetimeFigureOut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470D-160B-4AA4-97AD-0C68D5A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27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CB2A1-1A16-45C0-8935-C60499F2D8E1}" type="datetimeFigureOut">
              <a:rPr lang="ko-KR" altLang="en-US" smtClean="0"/>
              <a:t>2019. 2. 21.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4533E-E3E3-44E6-9001-6EC341247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9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4533E-E3E3-44E6-9001-6EC3412477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4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 hasCustomPrompt="1"/>
          </p:nvPr>
        </p:nvSpPr>
        <p:spPr>
          <a:xfrm>
            <a:off x="1053913" y="2137076"/>
            <a:ext cx="7798174" cy="834724"/>
          </a:xfrm>
        </p:spPr>
        <p:txBody>
          <a:bodyPr lIns="86400" tIns="43200" rIns="86400" bIns="43200" anchor="t" anchorCtr="0">
            <a:noAutofit/>
          </a:bodyPr>
          <a:lstStyle>
            <a:lvl1pPr algn="ctr">
              <a:defRPr sz="4800" b="1" spc="-150">
                <a:gradFill>
                  <a:gsLst>
                    <a:gs pos="0">
                      <a:srgbClr val="0A0A0A"/>
                    </a:gs>
                    <a:gs pos="100000">
                      <a:srgbClr val="0452B8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 </a:t>
            </a: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66" y="1689073"/>
            <a:ext cx="3169658" cy="2986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913" y="3999148"/>
            <a:ext cx="7798174" cy="601427"/>
          </a:xfrm>
        </p:spPr>
        <p:txBody>
          <a:bodyPr lIns="86400" tIns="43200" rIns="86400" bIns="43200"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17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15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9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7619" y="5806689"/>
            <a:ext cx="1746190" cy="4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hight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 userDrawn="1"/>
        </p:nvSpPr>
        <p:spPr>
          <a:xfrm rot="10800000">
            <a:off x="795335" y="563488"/>
            <a:ext cx="158440" cy="87142"/>
          </a:xfrm>
          <a:prstGeom prst="triangl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5335" y="36253"/>
            <a:ext cx="158440" cy="87142"/>
          </a:xfrm>
          <a:prstGeom prst="triangl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61037" y="84753"/>
            <a:ext cx="751916" cy="497971"/>
          </a:xfrm>
          <a:custGeom>
            <a:avLst/>
            <a:gdLst>
              <a:gd name="connsiteX0" fmla="*/ 0 w 1095375"/>
              <a:gd name="connsiteY0" fmla="*/ 0 h 590550"/>
              <a:gd name="connsiteX1" fmla="*/ 1095375 w 1095375"/>
              <a:gd name="connsiteY1" fmla="*/ 0 h 590550"/>
              <a:gd name="connsiteX2" fmla="*/ 1095375 w 1095375"/>
              <a:gd name="connsiteY2" fmla="*/ 590550 h 590550"/>
              <a:gd name="connsiteX3" fmla="*/ 0 w 1095375"/>
              <a:gd name="connsiteY3" fmla="*/ 590550 h 590550"/>
              <a:gd name="connsiteX4" fmla="*/ 0 w 1095375"/>
              <a:gd name="connsiteY4" fmla="*/ 0 h 590550"/>
              <a:gd name="connsiteX0" fmla="*/ 600075 w 1095375"/>
              <a:gd name="connsiteY0" fmla="*/ 0 h 609600"/>
              <a:gd name="connsiteX1" fmla="*/ 1095375 w 1095375"/>
              <a:gd name="connsiteY1" fmla="*/ 19050 h 609600"/>
              <a:gd name="connsiteX2" fmla="*/ 1095375 w 1095375"/>
              <a:gd name="connsiteY2" fmla="*/ 609600 h 609600"/>
              <a:gd name="connsiteX3" fmla="*/ 0 w 1095375"/>
              <a:gd name="connsiteY3" fmla="*/ 609600 h 609600"/>
              <a:gd name="connsiteX4" fmla="*/ 600075 w 1095375"/>
              <a:gd name="connsiteY4" fmla="*/ 0 h 609600"/>
              <a:gd name="connsiteX0" fmla="*/ 401852 w 897152"/>
              <a:gd name="connsiteY0" fmla="*/ 0 h 609600"/>
              <a:gd name="connsiteX1" fmla="*/ 897152 w 897152"/>
              <a:gd name="connsiteY1" fmla="*/ 19050 h 609600"/>
              <a:gd name="connsiteX2" fmla="*/ 897152 w 897152"/>
              <a:gd name="connsiteY2" fmla="*/ 609600 h 609600"/>
              <a:gd name="connsiteX3" fmla="*/ 0 w 897152"/>
              <a:gd name="connsiteY3" fmla="*/ 609600 h 609600"/>
              <a:gd name="connsiteX4" fmla="*/ 401852 w 897152"/>
              <a:gd name="connsiteY4" fmla="*/ 0 h 609600"/>
              <a:gd name="connsiteX0" fmla="*/ 425172 w 920472"/>
              <a:gd name="connsiteY0" fmla="*/ 0 h 609600"/>
              <a:gd name="connsiteX1" fmla="*/ 920472 w 920472"/>
              <a:gd name="connsiteY1" fmla="*/ 19050 h 609600"/>
              <a:gd name="connsiteX2" fmla="*/ 920472 w 920472"/>
              <a:gd name="connsiteY2" fmla="*/ 609600 h 609600"/>
              <a:gd name="connsiteX3" fmla="*/ 0 w 920472"/>
              <a:gd name="connsiteY3" fmla="*/ 574619 h 609600"/>
              <a:gd name="connsiteX4" fmla="*/ 425172 w 920472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472" h="609600">
                <a:moveTo>
                  <a:pt x="425172" y="0"/>
                </a:moveTo>
                <a:lnTo>
                  <a:pt x="920472" y="19050"/>
                </a:lnTo>
                <a:lnTo>
                  <a:pt x="920472" y="609600"/>
                </a:lnTo>
                <a:lnTo>
                  <a:pt x="0" y="574619"/>
                </a:lnTo>
                <a:lnTo>
                  <a:pt x="425172" y="0"/>
                </a:lnTo>
                <a:close/>
              </a:path>
            </a:pathLst>
          </a:custGeom>
          <a:solidFill>
            <a:srgbClr val="044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74555" y="36253"/>
            <a:ext cx="5775151" cy="614378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0">
                <a:schemeClr val="bg1">
                  <a:lumMod val="8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 hasCustomPrompt="1"/>
          </p:nvPr>
        </p:nvSpPr>
        <p:spPr>
          <a:xfrm>
            <a:off x="429012" y="168902"/>
            <a:ext cx="351250" cy="322018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2000" b="1" kern="1200" smtClean="0"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1038" y="1386331"/>
            <a:ext cx="8543925" cy="4790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/>
          </p:nvPr>
        </p:nvSpPr>
        <p:spPr>
          <a:xfrm>
            <a:off x="900112" y="748379"/>
            <a:ext cx="768107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2110" y="122853"/>
            <a:ext cx="8902511" cy="400778"/>
          </a:xfrm>
        </p:spPr>
        <p:txBody>
          <a:bodyPr lIns="90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9" name="오각형 1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0" name="자유형 19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066925" y="1819275"/>
            <a:ext cx="1019175" cy="911952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E0E0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2054784"/>
            <a:ext cx="540244" cy="685968"/>
          </a:xfrm>
          <a:prstGeom prst="rect">
            <a:avLst/>
          </a:prstGeom>
        </p:spPr>
      </p:pic>
      <p:grpSp>
        <p:nvGrpSpPr>
          <p:cNvPr id="27" name="그룹 2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5" y="730800"/>
            <a:ext cx="2041991" cy="664409"/>
          </a:xfrm>
          <a:prstGeom prst="rect">
            <a:avLst/>
          </a:prstGeom>
        </p:spPr>
      </p:pic>
      <p:grpSp>
        <p:nvGrpSpPr>
          <p:cNvPr id="32" name="그룹 31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33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9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4" name="직사각형 33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331077" y="2083573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2" name="직사각형 41"/>
          <p:cNvSpPr/>
          <p:nvPr userDrawn="1"/>
        </p:nvSpPr>
        <p:spPr>
          <a:xfrm rot="10800000">
            <a:off x="6857417" y="4640068"/>
            <a:ext cx="1019175" cy="911952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E0E0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 userDrawn="1"/>
        </p:nvSpPr>
        <p:spPr>
          <a:xfrm>
            <a:off x="2066925" y="1819275"/>
            <a:ext cx="2200275" cy="2200275"/>
          </a:xfrm>
          <a:custGeom>
            <a:avLst/>
            <a:gdLst>
              <a:gd name="connsiteX0" fmla="*/ 0 w 2200275"/>
              <a:gd name="connsiteY0" fmla="*/ 0 h 2200275"/>
              <a:gd name="connsiteX1" fmla="*/ 3263 w 2200275"/>
              <a:gd name="connsiteY1" fmla="*/ 0 h 2200275"/>
              <a:gd name="connsiteX2" fmla="*/ 48982 w 2200275"/>
              <a:gd name="connsiteY2" fmla="*/ 0 h 2200275"/>
              <a:gd name="connsiteX3" fmla="*/ 2200275 w 2200275"/>
              <a:gd name="connsiteY3" fmla="*/ 0 h 2200275"/>
              <a:gd name="connsiteX4" fmla="*/ 2200275 w 2200275"/>
              <a:gd name="connsiteY4" fmla="*/ 45719 h 2200275"/>
              <a:gd name="connsiteX5" fmla="*/ 48982 w 2200275"/>
              <a:gd name="connsiteY5" fmla="*/ 45719 h 2200275"/>
              <a:gd name="connsiteX6" fmla="*/ 48982 w 2200275"/>
              <a:gd name="connsiteY6" fmla="*/ 2200275 h 2200275"/>
              <a:gd name="connsiteX7" fmla="*/ 3263 w 2200275"/>
              <a:gd name="connsiteY7" fmla="*/ 2200275 h 2200275"/>
              <a:gd name="connsiteX8" fmla="*/ 3263 w 2200275"/>
              <a:gd name="connsiteY8" fmla="*/ 45719 h 2200275"/>
              <a:gd name="connsiteX9" fmla="*/ 0 w 2200275"/>
              <a:gd name="connsiteY9" fmla="*/ 45719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0275" h="2200275">
                <a:moveTo>
                  <a:pt x="0" y="0"/>
                </a:moveTo>
                <a:lnTo>
                  <a:pt x="3263" y="0"/>
                </a:lnTo>
                <a:lnTo>
                  <a:pt x="48982" y="0"/>
                </a:lnTo>
                <a:lnTo>
                  <a:pt x="2200275" y="0"/>
                </a:lnTo>
                <a:lnTo>
                  <a:pt x="2200275" y="45719"/>
                </a:lnTo>
                <a:lnTo>
                  <a:pt x="48982" y="45719"/>
                </a:lnTo>
                <a:lnTo>
                  <a:pt x="48982" y="2200275"/>
                </a:lnTo>
                <a:lnTo>
                  <a:pt x="3263" y="2200275"/>
                </a:lnTo>
                <a:lnTo>
                  <a:pt x="3263" y="45719"/>
                </a:lnTo>
                <a:lnTo>
                  <a:pt x="0" y="45719"/>
                </a:lnTo>
                <a:close/>
              </a:path>
            </a:pathLst>
          </a:custGeom>
          <a:gradFill flip="none" rotWithShape="1">
            <a:gsLst>
              <a:gs pos="55000">
                <a:srgbClr val="043F8E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2889840"/>
            <a:ext cx="540244" cy="685968"/>
          </a:xfrm>
          <a:prstGeom prst="rect">
            <a:avLst/>
          </a:prstGeom>
        </p:spPr>
      </p:pic>
      <p:sp>
        <p:nvSpPr>
          <p:cNvPr id="46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2331077" y="2918629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3690678"/>
            <a:ext cx="540244" cy="685968"/>
          </a:xfrm>
          <a:prstGeom prst="rect">
            <a:avLst/>
          </a:prstGeom>
        </p:spPr>
      </p:pic>
      <p:sp>
        <p:nvSpPr>
          <p:cNvPr id="48" name="텍스트 개체 틀 24"/>
          <p:cNvSpPr>
            <a:spLocks noGrp="1"/>
          </p:cNvSpPr>
          <p:nvPr>
            <p:ph type="body" sz="quarter" idx="25" hasCustomPrompt="1"/>
          </p:nvPr>
        </p:nvSpPr>
        <p:spPr>
          <a:xfrm>
            <a:off x="2331077" y="3719467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4462727"/>
            <a:ext cx="540244" cy="685968"/>
          </a:xfrm>
          <a:prstGeom prst="rect">
            <a:avLst/>
          </a:prstGeom>
        </p:spPr>
      </p:pic>
      <p:sp>
        <p:nvSpPr>
          <p:cNvPr id="5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2331077" y="4491516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자유형 50"/>
          <p:cNvSpPr/>
          <p:nvPr userDrawn="1"/>
        </p:nvSpPr>
        <p:spPr>
          <a:xfrm rot="10800000">
            <a:off x="5775500" y="3420151"/>
            <a:ext cx="2200275" cy="2200275"/>
          </a:xfrm>
          <a:custGeom>
            <a:avLst/>
            <a:gdLst>
              <a:gd name="connsiteX0" fmla="*/ 0 w 2200275"/>
              <a:gd name="connsiteY0" fmla="*/ 0 h 2200275"/>
              <a:gd name="connsiteX1" fmla="*/ 3263 w 2200275"/>
              <a:gd name="connsiteY1" fmla="*/ 0 h 2200275"/>
              <a:gd name="connsiteX2" fmla="*/ 48982 w 2200275"/>
              <a:gd name="connsiteY2" fmla="*/ 0 h 2200275"/>
              <a:gd name="connsiteX3" fmla="*/ 2200275 w 2200275"/>
              <a:gd name="connsiteY3" fmla="*/ 0 h 2200275"/>
              <a:gd name="connsiteX4" fmla="*/ 2200275 w 2200275"/>
              <a:gd name="connsiteY4" fmla="*/ 45719 h 2200275"/>
              <a:gd name="connsiteX5" fmla="*/ 48982 w 2200275"/>
              <a:gd name="connsiteY5" fmla="*/ 45719 h 2200275"/>
              <a:gd name="connsiteX6" fmla="*/ 48982 w 2200275"/>
              <a:gd name="connsiteY6" fmla="*/ 2200275 h 2200275"/>
              <a:gd name="connsiteX7" fmla="*/ 3263 w 2200275"/>
              <a:gd name="connsiteY7" fmla="*/ 2200275 h 2200275"/>
              <a:gd name="connsiteX8" fmla="*/ 3263 w 2200275"/>
              <a:gd name="connsiteY8" fmla="*/ 45719 h 2200275"/>
              <a:gd name="connsiteX9" fmla="*/ 0 w 2200275"/>
              <a:gd name="connsiteY9" fmla="*/ 45719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0275" h="2200275">
                <a:moveTo>
                  <a:pt x="0" y="0"/>
                </a:moveTo>
                <a:lnTo>
                  <a:pt x="3263" y="0"/>
                </a:lnTo>
                <a:lnTo>
                  <a:pt x="48982" y="0"/>
                </a:lnTo>
                <a:lnTo>
                  <a:pt x="2200275" y="0"/>
                </a:lnTo>
                <a:lnTo>
                  <a:pt x="2200275" y="45719"/>
                </a:lnTo>
                <a:lnTo>
                  <a:pt x="48982" y="45719"/>
                </a:lnTo>
                <a:lnTo>
                  <a:pt x="48982" y="2200275"/>
                </a:lnTo>
                <a:lnTo>
                  <a:pt x="3263" y="2200275"/>
                </a:lnTo>
                <a:lnTo>
                  <a:pt x="3263" y="45719"/>
                </a:lnTo>
                <a:lnTo>
                  <a:pt x="0" y="45719"/>
                </a:lnTo>
                <a:close/>
              </a:path>
            </a:pathLst>
          </a:custGeom>
          <a:gradFill flip="none" rotWithShape="1">
            <a:gsLst>
              <a:gs pos="55000">
                <a:srgbClr val="043F8E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875227" y="2098239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First Item</a:t>
            </a:r>
            <a:endParaRPr lang="ko-KR" altLang="en-US" dirty="0"/>
          </a:p>
        </p:txBody>
      </p:sp>
      <p:sp>
        <p:nvSpPr>
          <p:cNvPr id="53" name="텍스트 개체 틀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66095" y="2906809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Second Item</a:t>
            </a:r>
            <a:endParaRPr lang="ko-KR" altLang="en-US" dirty="0"/>
          </a:p>
        </p:txBody>
      </p:sp>
      <p:sp>
        <p:nvSpPr>
          <p:cNvPr id="54" name="텍스트 개체 틀 14"/>
          <p:cNvSpPr>
            <a:spLocks noGrp="1"/>
          </p:cNvSpPr>
          <p:nvPr>
            <p:ph type="body" sz="quarter" idx="28" hasCustomPrompt="1"/>
          </p:nvPr>
        </p:nvSpPr>
        <p:spPr>
          <a:xfrm>
            <a:off x="2866095" y="3667165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Third Item</a:t>
            </a:r>
            <a:endParaRPr lang="ko-KR" altLang="en-US" dirty="0"/>
          </a:p>
        </p:txBody>
      </p:sp>
      <p:sp>
        <p:nvSpPr>
          <p:cNvPr id="55" name="텍스트 개체 틀 14"/>
          <p:cNvSpPr>
            <a:spLocks noGrp="1"/>
          </p:cNvSpPr>
          <p:nvPr>
            <p:ph type="body" sz="quarter" idx="29" hasCustomPrompt="1"/>
          </p:nvPr>
        </p:nvSpPr>
        <p:spPr>
          <a:xfrm>
            <a:off x="2845838" y="4456783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Fourth Item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1933575" y="838800"/>
            <a:ext cx="1422941" cy="388053"/>
          </a:xfrm>
        </p:spPr>
        <p:txBody>
          <a:bodyPr anchor="t" anchorCtr="1"/>
          <a:lstStyle>
            <a:lvl1pPr marL="0" indent="0">
              <a:buFontTx/>
              <a:buNone/>
              <a:defRPr lang="ko-KR" altLang="en-US" sz="1800" b="1" i="0" kern="1200" smtClean="0">
                <a:solidFill>
                  <a:srgbClr val="FFFFFF"/>
                </a:solidFill>
                <a:effectLst/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98A6B77-3A67-45E2-8EE3-B5C0677212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B6C6E15-CCD1-4E36-A434-B2B368C100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H="1">
            <a:off x="0" y="4862457"/>
            <a:ext cx="2076226" cy="1995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5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5" y="730800"/>
            <a:ext cx="2041991" cy="664409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29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0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1933199" y="838351"/>
            <a:ext cx="1422000" cy="369332"/>
          </a:xfrm>
          <a:prstGeom prst="rect">
            <a:avLst/>
          </a:prstGeom>
          <a:effectLst/>
        </p:spPr>
        <p:txBody>
          <a:bodyPr wrap="none" anchor="t" anchorCtr="1">
            <a:spAutoFit/>
          </a:bodyPr>
          <a:lstStyle/>
          <a:p>
            <a:r>
              <a:rPr lang="en-US" altLang="ko-KR" sz="1800" b="1" i="0" dirty="0">
                <a:solidFill>
                  <a:srgbClr val="FFFFFF"/>
                </a:solidFill>
                <a:effectLst/>
                <a:latin typeface="+mj-lt"/>
                <a:ea typeface="+mj-ea"/>
              </a:rPr>
              <a:t>Q &amp; A</a:t>
            </a:r>
            <a:endParaRPr lang="ko-KR" altLang="en-US" sz="1800" b="1" i="0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71" y="2200870"/>
            <a:ext cx="3169658" cy="298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38" y="843929"/>
            <a:ext cx="4022469" cy="3980073"/>
          </a:xfrm>
          <a:prstGeom prst="rect">
            <a:avLst/>
          </a:prstGeom>
        </p:spPr>
      </p:pic>
      <p:grpSp>
        <p:nvGrpSpPr>
          <p:cNvPr id="74" name="그룹 73"/>
          <p:cNvGrpSpPr/>
          <p:nvPr userDrawn="1"/>
        </p:nvGrpSpPr>
        <p:grpSpPr>
          <a:xfrm>
            <a:off x="3342085" y="2844096"/>
            <a:ext cx="3221830" cy="1015663"/>
            <a:chOff x="1607559" y="723925"/>
            <a:chExt cx="3221830" cy="1015663"/>
          </a:xfrm>
          <a:effectLst/>
        </p:grpSpPr>
        <p:sp>
          <p:nvSpPr>
            <p:cNvPr id="75" name="직사각형 74"/>
            <p:cNvSpPr/>
            <p:nvPr userDrawn="1"/>
          </p:nvSpPr>
          <p:spPr>
            <a:xfrm>
              <a:off x="1625731" y="723925"/>
              <a:ext cx="3185487" cy="1015663"/>
            </a:xfrm>
            <a:prstGeom prst="rect">
              <a:avLst/>
            </a:prstGeom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ko-KR" altLang="en-US" sz="6000" b="1" spc="-150" dirty="0">
                  <a:gradFill>
                    <a:gsLst>
                      <a:gs pos="0">
                        <a:srgbClr val="0A0A0A"/>
                      </a:gs>
                      <a:gs pos="100000">
                        <a:srgbClr val="0452B8"/>
                      </a:gs>
                    </a:gsLst>
                    <a:lin ang="5400000" scaled="1"/>
                  </a:gradFill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  <a:reflection blurRad="6350" stA="23000" endPos="20000" dir="5400000" sy="-100000" algn="bl" rotWithShape="0"/>
                  </a:effectLst>
                  <a:latin typeface="+mj-ea"/>
                </a:rPr>
                <a:t>질의응답</a:t>
              </a:r>
              <a:endParaRPr lang="ko-KR" altLang="en-US" sz="6000" dirty="0"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</a:endParaRPr>
            </a:p>
          </p:txBody>
        </p:sp>
        <p:pic>
          <p:nvPicPr>
            <p:cNvPr id="76" name="그림 88" descr="Untitled-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 rot="10800000" flipV="1">
              <a:off x="1607559" y="955818"/>
              <a:ext cx="3221830" cy="5210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 userDrawn="1"/>
        </p:nvSpPr>
        <p:spPr>
          <a:xfrm>
            <a:off x="6893859" y="133350"/>
            <a:ext cx="3012141" cy="58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H="1">
            <a:off x="0" y="4862457"/>
            <a:ext cx="2076226" cy="1995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 userDrawn="1"/>
        </p:nvGrpSpPr>
        <p:grpSpPr>
          <a:xfrm>
            <a:off x="2632884" y="2844096"/>
            <a:ext cx="3935694" cy="1015663"/>
            <a:chOff x="1860383" y="723925"/>
            <a:chExt cx="3935694" cy="1015663"/>
          </a:xfrm>
          <a:effectLst/>
        </p:grpSpPr>
        <p:sp>
          <p:nvSpPr>
            <p:cNvPr id="75" name="직사각형 74"/>
            <p:cNvSpPr/>
            <p:nvPr userDrawn="1"/>
          </p:nvSpPr>
          <p:spPr>
            <a:xfrm>
              <a:off x="1860384" y="723925"/>
              <a:ext cx="3935693" cy="1015663"/>
            </a:xfrm>
            <a:prstGeom prst="rect">
              <a:avLst/>
            </a:prstGeom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ko-KR" altLang="en-US" sz="6000" b="1" spc="-150" dirty="0">
                  <a:gradFill>
                    <a:gsLst>
                      <a:gs pos="0">
                        <a:srgbClr val="0A0A0A"/>
                      </a:gs>
                      <a:gs pos="100000">
                        <a:srgbClr val="0452B8"/>
                      </a:gs>
                    </a:gsLst>
                    <a:lin ang="5400000" scaled="1"/>
                  </a:gradFill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  <a:reflection blurRad="6350" stA="23000" endPos="20000" dir="5400000" sy="-100000" algn="bl" rotWithShape="0"/>
                  </a:effectLst>
                  <a:latin typeface="+mj-ea"/>
                </a:rPr>
                <a:t>감사합니다</a:t>
              </a:r>
              <a:endParaRPr lang="ko-KR" altLang="en-US" sz="6000" dirty="0"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</a:endParaRPr>
            </a:p>
          </p:txBody>
        </p:sp>
        <p:pic>
          <p:nvPicPr>
            <p:cNvPr id="76" name="그림 88" descr="Untitled-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 flipV="1">
              <a:off x="1860383" y="995537"/>
              <a:ext cx="3710765" cy="6001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4" y="2021950"/>
            <a:ext cx="5400609" cy="585168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5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5" y="730800"/>
            <a:ext cx="2041991" cy="664409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29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0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98" y="1103104"/>
            <a:ext cx="3639861" cy="455479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1933200" y="828826"/>
            <a:ext cx="1422000" cy="369332"/>
          </a:xfrm>
          <a:prstGeom prst="rect">
            <a:avLst/>
          </a:prstGeom>
          <a:effectLst/>
        </p:spPr>
        <p:txBody>
          <a:bodyPr wrap="none" anchor="t" anchorCtr="1">
            <a:spAutoFit/>
          </a:bodyPr>
          <a:lstStyle/>
          <a:p>
            <a:r>
              <a:rPr lang="en-US" altLang="ko-KR" sz="1800" b="1" i="0" dirty="0">
                <a:solidFill>
                  <a:srgbClr val="FFFFFF"/>
                </a:solidFill>
                <a:effectLst/>
                <a:latin typeface="+mj-lt"/>
                <a:ea typeface="+mj-ea"/>
              </a:rPr>
              <a:t>Thank you</a:t>
            </a:r>
            <a:endParaRPr lang="ko-KR" altLang="en-US" sz="1800" b="1" i="0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0207A9-AB13-4D1A-8793-AC59BC5985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6B4E2EC-68B8-4F72-A63D-8E78A75B65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오각형 9"/>
          <p:cNvSpPr/>
          <p:nvPr userDrawn="1"/>
        </p:nvSpPr>
        <p:spPr>
          <a:xfrm rot="1598342">
            <a:off x="9090337" y="2850017"/>
            <a:ext cx="684781" cy="652172"/>
          </a:xfrm>
          <a:prstGeom prst="pentagon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정오각형 85"/>
          <p:cNvSpPr/>
          <p:nvPr userDrawn="1"/>
        </p:nvSpPr>
        <p:spPr>
          <a:xfrm rot="8109215">
            <a:off x="8484819" y="2814888"/>
            <a:ext cx="684781" cy="652172"/>
          </a:xfrm>
          <a:prstGeom prst="pentagon">
            <a:avLst/>
          </a:prstGeom>
          <a:solidFill>
            <a:srgbClr val="EA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정오각형 86"/>
          <p:cNvSpPr/>
          <p:nvPr userDrawn="1"/>
        </p:nvSpPr>
        <p:spPr>
          <a:xfrm rot="21041844">
            <a:off x="8792244" y="3386871"/>
            <a:ext cx="684781" cy="652172"/>
          </a:xfrm>
          <a:prstGeom prst="pentagon">
            <a:avLst/>
          </a:prstGeom>
          <a:solidFill>
            <a:srgbClr val="D6E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5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 userDrawn="1"/>
        </p:nvSpPr>
        <p:spPr>
          <a:xfrm>
            <a:off x="2331328" y="723927"/>
            <a:ext cx="2334293" cy="1015663"/>
          </a:xfrm>
          <a:prstGeom prst="rect">
            <a:avLst/>
          </a:prstGeom>
          <a:effectLst>
            <a:innerShdw blurRad="25400" dist="25400" dir="135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0A0A0A"/>
                    </a:gs>
                    <a:gs pos="100000">
                      <a:srgbClr val="0452B8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  <a:latin typeface="+mj-lt"/>
              </a:rPr>
              <a:t>INDEX</a:t>
            </a:r>
            <a:endParaRPr lang="ko-KR" altLang="en-US" sz="6000" dirty="0"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  <a:reflection blurRad="6350" stA="23000" endPos="20000" dir="5400000" sy="-100000" algn="bl" rotWithShape="0"/>
              </a:effectLst>
              <a:latin typeface="+mj-lt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408128" y="2085666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2466095" y="2152057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2092261"/>
            <a:ext cx="403310" cy="59794"/>
          </a:xfrm>
          <a:prstGeom prst="rect">
            <a:avLst/>
          </a:prstGeom>
        </p:spPr>
      </p:pic>
      <p:pic>
        <p:nvPicPr>
          <p:cNvPr id="60" name="그림 88" descr="Untitled-2.png"/>
          <p:cNvPicPr preferRelativeResize="0"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41512" y="970225"/>
            <a:ext cx="2900740" cy="54533"/>
          </a:xfrm>
          <a:prstGeom prst="rect">
            <a:avLst/>
          </a:prstGeom>
        </p:spPr>
      </p:pic>
      <p:sp>
        <p:nvSpPr>
          <p:cNvPr id="8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10231" y="2122820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First Item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02856" y="2093422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3010231" y="2571602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6"/>
          <p:cNvSpPr/>
          <p:nvPr userDrawn="1"/>
        </p:nvSpPr>
        <p:spPr>
          <a:xfrm>
            <a:off x="2408128" y="2806149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7"/>
          <p:cNvSpPr/>
          <p:nvPr userDrawn="1"/>
        </p:nvSpPr>
        <p:spPr>
          <a:xfrm>
            <a:off x="2466095" y="2872540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2812744"/>
            <a:ext cx="403310" cy="59794"/>
          </a:xfrm>
          <a:prstGeom prst="rect">
            <a:avLst/>
          </a:prstGeom>
        </p:spPr>
      </p:pic>
      <p:sp>
        <p:nvSpPr>
          <p:cNvPr id="146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10231" y="2843303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Second Item</a:t>
            </a:r>
            <a:endParaRPr lang="ko-KR" altLang="en-US" dirty="0"/>
          </a:p>
        </p:txBody>
      </p:sp>
      <p:sp>
        <p:nvSpPr>
          <p:cNvPr id="147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2402856" y="2813905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3010231" y="3292085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6"/>
          <p:cNvSpPr/>
          <p:nvPr userDrawn="1"/>
        </p:nvSpPr>
        <p:spPr>
          <a:xfrm>
            <a:off x="2408128" y="3529697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7"/>
          <p:cNvSpPr/>
          <p:nvPr userDrawn="1"/>
        </p:nvSpPr>
        <p:spPr>
          <a:xfrm>
            <a:off x="2466095" y="3596088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3536292"/>
            <a:ext cx="403310" cy="59794"/>
          </a:xfrm>
          <a:prstGeom prst="rect">
            <a:avLst/>
          </a:prstGeom>
        </p:spPr>
      </p:pic>
      <p:sp>
        <p:nvSpPr>
          <p:cNvPr id="152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3010231" y="3566851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Third Item</a:t>
            </a:r>
            <a:endParaRPr lang="ko-KR" altLang="en-US" dirty="0"/>
          </a:p>
        </p:txBody>
      </p:sp>
      <p:sp>
        <p:nvSpPr>
          <p:cNvPr id="153" name="텍스트 개체 틀 24"/>
          <p:cNvSpPr>
            <a:spLocks noGrp="1"/>
          </p:cNvSpPr>
          <p:nvPr>
            <p:ph type="body" sz="quarter" idx="16" hasCustomPrompt="1"/>
          </p:nvPr>
        </p:nvSpPr>
        <p:spPr>
          <a:xfrm>
            <a:off x="2402856" y="3537453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54" name="직선 연결선 153"/>
          <p:cNvCxnSpPr/>
          <p:nvPr userDrawn="1"/>
        </p:nvCxnSpPr>
        <p:spPr>
          <a:xfrm>
            <a:off x="3010231" y="4015633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6"/>
          <p:cNvSpPr/>
          <p:nvPr userDrawn="1"/>
        </p:nvSpPr>
        <p:spPr>
          <a:xfrm>
            <a:off x="2402894" y="4243210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7"/>
          <p:cNvSpPr/>
          <p:nvPr userDrawn="1"/>
        </p:nvSpPr>
        <p:spPr>
          <a:xfrm>
            <a:off x="2460861" y="4309601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0827" y="4249805"/>
            <a:ext cx="403310" cy="59794"/>
          </a:xfrm>
          <a:prstGeom prst="rect">
            <a:avLst/>
          </a:prstGeom>
        </p:spPr>
      </p:pic>
      <p:sp>
        <p:nvSpPr>
          <p:cNvPr id="158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004997" y="4280364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Fourth Item</a:t>
            </a:r>
            <a:endParaRPr lang="ko-KR" altLang="en-US" dirty="0"/>
          </a:p>
        </p:txBody>
      </p:sp>
      <p:sp>
        <p:nvSpPr>
          <p:cNvPr id="159" name="텍스트 개체 틀 24"/>
          <p:cNvSpPr>
            <a:spLocks noGrp="1"/>
          </p:cNvSpPr>
          <p:nvPr>
            <p:ph type="body" sz="quarter" idx="18" hasCustomPrompt="1"/>
          </p:nvPr>
        </p:nvSpPr>
        <p:spPr>
          <a:xfrm>
            <a:off x="2397622" y="4250966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0" name="직선 연결선 159"/>
          <p:cNvCxnSpPr/>
          <p:nvPr userDrawn="1"/>
        </p:nvCxnSpPr>
        <p:spPr>
          <a:xfrm>
            <a:off x="3004997" y="4729146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"/>
          <p:cNvSpPr/>
          <p:nvPr userDrawn="1"/>
        </p:nvSpPr>
        <p:spPr>
          <a:xfrm>
            <a:off x="2402894" y="4966189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7"/>
          <p:cNvSpPr/>
          <p:nvPr userDrawn="1"/>
        </p:nvSpPr>
        <p:spPr>
          <a:xfrm>
            <a:off x="2460861" y="5032580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0827" y="4972784"/>
            <a:ext cx="403310" cy="59794"/>
          </a:xfrm>
          <a:prstGeom prst="rect">
            <a:avLst/>
          </a:prstGeom>
        </p:spPr>
      </p:pic>
      <p:sp>
        <p:nvSpPr>
          <p:cNvPr id="164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3004997" y="5003343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Fifth Item</a:t>
            </a:r>
            <a:endParaRPr lang="ko-KR" altLang="en-US" dirty="0"/>
          </a:p>
        </p:txBody>
      </p:sp>
      <p:sp>
        <p:nvSpPr>
          <p:cNvPr id="165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2397622" y="4973945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6" name="직선 연결선 165"/>
          <p:cNvCxnSpPr/>
          <p:nvPr userDrawn="1"/>
        </p:nvCxnSpPr>
        <p:spPr>
          <a:xfrm>
            <a:off x="3004997" y="5452125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"/>
          <p:cNvSpPr/>
          <p:nvPr userDrawn="1"/>
        </p:nvSpPr>
        <p:spPr>
          <a:xfrm>
            <a:off x="2397660" y="5679702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7"/>
          <p:cNvSpPr/>
          <p:nvPr userDrawn="1"/>
        </p:nvSpPr>
        <p:spPr>
          <a:xfrm>
            <a:off x="2455627" y="5746093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593" y="5686297"/>
            <a:ext cx="403310" cy="59794"/>
          </a:xfrm>
          <a:prstGeom prst="rect">
            <a:avLst/>
          </a:prstGeom>
        </p:spPr>
      </p:pic>
      <p:sp>
        <p:nvSpPr>
          <p:cNvPr id="170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2999763" y="5716856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Sixth Item</a:t>
            </a:r>
            <a:endParaRPr lang="ko-KR" altLang="en-US" dirty="0"/>
          </a:p>
        </p:txBody>
      </p:sp>
      <p:sp>
        <p:nvSpPr>
          <p:cNvPr id="171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2392388" y="5687458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 userDrawn="1"/>
        </p:nvCxnSpPr>
        <p:spPr>
          <a:xfrm>
            <a:off x="2999763" y="6165638"/>
            <a:ext cx="4954683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55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56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51" name="직사각형 50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7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55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56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5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60" name="그림 88" descr="Untitled-2.png"/>
          <p:cNvPicPr preferRelativeResize="0"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41512" y="970225"/>
            <a:ext cx="2900740" cy="545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0" y="730558"/>
            <a:ext cx="2041991" cy="664409"/>
          </a:xfrm>
          <a:prstGeom prst="rect">
            <a:avLst/>
          </a:prstGeom>
        </p:spPr>
      </p:pic>
      <p:sp>
        <p:nvSpPr>
          <p:cNvPr id="88" name="직사각형 87"/>
          <p:cNvSpPr/>
          <p:nvPr userDrawn="1"/>
        </p:nvSpPr>
        <p:spPr>
          <a:xfrm>
            <a:off x="1876955" y="955212"/>
            <a:ext cx="89639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rgbClr val="FFFFFF"/>
                </a:solidFill>
                <a:effectLst/>
                <a:latin typeface="+mj-lt"/>
                <a:ea typeface="+mj-ea"/>
              </a:rPr>
              <a:t>Chapter</a:t>
            </a:r>
            <a:endParaRPr lang="ko-KR" altLang="en-US" sz="1400" b="1" i="1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9289" y="1386913"/>
            <a:ext cx="7736161" cy="843062"/>
          </a:xfrm>
        </p:spPr>
        <p:txBody>
          <a:bodyPr>
            <a:noAutofit/>
          </a:bodyPr>
          <a:lstStyle>
            <a:lvl1pPr>
              <a:defRPr lang="ko-KR" altLang="en-US" sz="3500" b="1" kern="1200" spc="-150" smtClean="0">
                <a:solidFill>
                  <a:srgbClr val="0048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6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2679199" y="811226"/>
            <a:ext cx="740794" cy="48770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ko-KR" altLang="en-US" sz="3200" b="0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0" name="직사각형 29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86331"/>
            <a:ext cx="8543925" cy="4790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0982" y="122853"/>
            <a:ext cx="9675018" cy="400778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31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29" name="오각형 2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8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738630"/>
            <a:ext cx="8729662" cy="55669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1" name="오각형 10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4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2" y="1282700"/>
            <a:ext cx="4519613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282700"/>
            <a:ext cx="4518000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3" name="오각형 12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자유형 13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3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0" name="오각형 9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9" name="오각형 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2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8"/>
          <p:cNvSpPr/>
          <p:nvPr userDrawn="1"/>
        </p:nvSpPr>
        <p:spPr>
          <a:xfrm>
            <a:off x="0" y="1"/>
            <a:ext cx="580507" cy="765908"/>
          </a:xfrm>
          <a:custGeom>
            <a:avLst/>
            <a:gdLst>
              <a:gd name="connsiteX0" fmla="*/ 0 w 2803712"/>
              <a:gd name="connsiteY0" fmla="*/ 2612793 h 2612793"/>
              <a:gd name="connsiteX1" fmla="*/ 1401856 w 2803712"/>
              <a:gd name="connsiteY1" fmla="*/ 0 h 2612793"/>
              <a:gd name="connsiteX2" fmla="*/ 2803712 w 2803712"/>
              <a:gd name="connsiteY2" fmla="*/ 2612793 h 2612793"/>
              <a:gd name="connsiteX3" fmla="*/ 0 w 2803712"/>
              <a:gd name="connsiteY3" fmla="*/ 2612793 h 2612793"/>
              <a:gd name="connsiteX0" fmla="*/ 0 w 2346512"/>
              <a:gd name="connsiteY0" fmla="*/ 2612793 h 2612793"/>
              <a:gd name="connsiteX1" fmla="*/ 1401856 w 2346512"/>
              <a:gd name="connsiteY1" fmla="*/ 0 h 2612793"/>
              <a:gd name="connsiteX2" fmla="*/ 2346512 w 2346512"/>
              <a:gd name="connsiteY2" fmla="*/ 246110 h 2612793"/>
              <a:gd name="connsiteX3" fmla="*/ 0 w 2346512"/>
              <a:gd name="connsiteY3" fmla="*/ 2612793 h 2612793"/>
              <a:gd name="connsiteX0" fmla="*/ 0 w 2366682"/>
              <a:gd name="connsiteY0" fmla="*/ 2612793 h 2612793"/>
              <a:gd name="connsiteX1" fmla="*/ 1401856 w 2366682"/>
              <a:gd name="connsiteY1" fmla="*/ 0 h 2612793"/>
              <a:gd name="connsiteX2" fmla="*/ 2366682 w 2366682"/>
              <a:gd name="connsiteY2" fmla="*/ 239387 h 2612793"/>
              <a:gd name="connsiteX3" fmla="*/ 0 w 2366682"/>
              <a:gd name="connsiteY3" fmla="*/ 2612793 h 2612793"/>
              <a:gd name="connsiteX0" fmla="*/ 0 w 3012141"/>
              <a:gd name="connsiteY0" fmla="*/ 3018865 h 3018865"/>
              <a:gd name="connsiteX1" fmla="*/ 1401856 w 3012141"/>
              <a:gd name="connsiteY1" fmla="*/ 406072 h 3018865"/>
              <a:gd name="connsiteX2" fmla="*/ 3012141 w 3012141"/>
              <a:gd name="connsiteY2" fmla="*/ 0 h 3018865"/>
              <a:gd name="connsiteX3" fmla="*/ 0 w 3012141"/>
              <a:gd name="connsiteY3" fmla="*/ 3018865 h 3018865"/>
              <a:gd name="connsiteX0" fmla="*/ 0 w 3012141"/>
              <a:gd name="connsiteY0" fmla="*/ 3022928 h 3022928"/>
              <a:gd name="connsiteX1" fmla="*/ 3362 w 3012141"/>
              <a:gd name="connsiteY1" fmla="*/ 0 h 3022928"/>
              <a:gd name="connsiteX2" fmla="*/ 3012141 w 3012141"/>
              <a:gd name="connsiteY2" fmla="*/ 4063 h 3022928"/>
              <a:gd name="connsiteX3" fmla="*/ 0 w 3012141"/>
              <a:gd name="connsiteY3" fmla="*/ 3022928 h 3022928"/>
              <a:gd name="connsiteX0" fmla="*/ 0 w 3012141"/>
              <a:gd name="connsiteY0" fmla="*/ 3029652 h 3029652"/>
              <a:gd name="connsiteX1" fmla="*/ 3362 w 3012141"/>
              <a:gd name="connsiteY1" fmla="*/ 0 h 3029652"/>
              <a:gd name="connsiteX2" fmla="*/ 3012141 w 3012141"/>
              <a:gd name="connsiteY2" fmla="*/ 4063 h 3029652"/>
              <a:gd name="connsiteX3" fmla="*/ 0 w 3012141"/>
              <a:gd name="connsiteY3" fmla="*/ 3029652 h 302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3029652">
                <a:moveTo>
                  <a:pt x="0" y="3029652"/>
                </a:moveTo>
                <a:cubicBezTo>
                  <a:pt x="1121" y="2022009"/>
                  <a:pt x="2241" y="1007643"/>
                  <a:pt x="3362" y="0"/>
                </a:cubicBezTo>
                <a:lnTo>
                  <a:pt x="3012141" y="4063"/>
                </a:lnTo>
                <a:lnTo>
                  <a:pt x="0" y="3029652"/>
                </a:ln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71000">
                <a:schemeClr val="bg2">
                  <a:lumMod val="50000"/>
                </a:schemeClr>
              </a:gs>
              <a:gs pos="4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1"/>
          <p:cNvSpPr/>
          <p:nvPr userDrawn="1"/>
        </p:nvSpPr>
        <p:spPr>
          <a:xfrm rot="2473074">
            <a:off x="215454" y="-113928"/>
            <a:ext cx="117476" cy="970954"/>
          </a:xfrm>
          <a:custGeom>
            <a:avLst/>
            <a:gdLst>
              <a:gd name="connsiteX0" fmla="*/ 0 w 241738"/>
              <a:gd name="connsiteY0" fmla="*/ 2396358 h 2396358"/>
              <a:gd name="connsiteX1" fmla="*/ 120869 w 241738"/>
              <a:gd name="connsiteY1" fmla="*/ 0 h 2396358"/>
              <a:gd name="connsiteX2" fmla="*/ 241738 w 241738"/>
              <a:gd name="connsiteY2" fmla="*/ 2396358 h 2396358"/>
              <a:gd name="connsiteX3" fmla="*/ 0 w 241738"/>
              <a:gd name="connsiteY3" fmla="*/ 2396358 h 2396358"/>
              <a:gd name="connsiteX0" fmla="*/ 0 w 241737"/>
              <a:gd name="connsiteY0" fmla="*/ 2204132 h 2396358"/>
              <a:gd name="connsiteX1" fmla="*/ 120868 w 241737"/>
              <a:gd name="connsiteY1" fmla="*/ 0 h 2396358"/>
              <a:gd name="connsiteX2" fmla="*/ 241737 w 241737"/>
              <a:gd name="connsiteY2" fmla="*/ 2396358 h 2396358"/>
              <a:gd name="connsiteX3" fmla="*/ 0 w 241737"/>
              <a:gd name="connsiteY3" fmla="*/ 2204132 h 2396358"/>
              <a:gd name="connsiteX0" fmla="*/ 0 w 215524"/>
              <a:gd name="connsiteY0" fmla="*/ 2204132 h 2422570"/>
              <a:gd name="connsiteX1" fmla="*/ 120868 w 215524"/>
              <a:gd name="connsiteY1" fmla="*/ 0 h 2422570"/>
              <a:gd name="connsiteX2" fmla="*/ 215524 w 215524"/>
              <a:gd name="connsiteY2" fmla="*/ 2422570 h 2422570"/>
              <a:gd name="connsiteX3" fmla="*/ 0 w 215524"/>
              <a:gd name="connsiteY3" fmla="*/ 2204132 h 2422570"/>
              <a:gd name="connsiteX0" fmla="*/ 0 w 215524"/>
              <a:gd name="connsiteY0" fmla="*/ 2230524 h 2448962"/>
              <a:gd name="connsiteX1" fmla="*/ 68087 w 215524"/>
              <a:gd name="connsiteY1" fmla="*/ 0 h 2448962"/>
              <a:gd name="connsiteX2" fmla="*/ 215524 w 215524"/>
              <a:gd name="connsiteY2" fmla="*/ 2448962 h 2448962"/>
              <a:gd name="connsiteX3" fmla="*/ 0 w 215524"/>
              <a:gd name="connsiteY3" fmla="*/ 2230524 h 2448962"/>
              <a:gd name="connsiteX0" fmla="*/ 0 w 228720"/>
              <a:gd name="connsiteY0" fmla="*/ 2208532 h 2448962"/>
              <a:gd name="connsiteX1" fmla="*/ 81283 w 228720"/>
              <a:gd name="connsiteY1" fmla="*/ 0 h 2448962"/>
              <a:gd name="connsiteX2" fmla="*/ 228720 w 228720"/>
              <a:gd name="connsiteY2" fmla="*/ 2448962 h 2448962"/>
              <a:gd name="connsiteX3" fmla="*/ 0 w 228720"/>
              <a:gd name="connsiteY3" fmla="*/ 2208532 h 2448962"/>
              <a:gd name="connsiteX0" fmla="*/ 0 w 184735"/>
              <a:gd name="connsiteY0" fmla="*/ 2208532 h 2343398"/>
              <a:gd name="connsiteX1" fmla="*/ 81283 w 184735"/>
              <a:gd name="connsiteY1" fmla="*/ 0 h 2343398"/>
              <a:gd name="connsiteX2" fmla="*/ 184735 w 184735"/>
              <a:gd name="connsiteY2" fmla="*/ 2343398 h 2343398"/>
              <a:gd name="connsiteX3" fmla="*/ 0 w 184735"/>
              <a:gd name="connsiteY3" fmla="*/ 2208532 h 2343398"/>
              <a:gd name="connsiteX0" fmla="*/ 0 w 189134"/>
              <a:gd name="connsiteY0" fmla="*/ 2208532 h 2418172"/>
              <a:gd name="connsiteX1" fmla="*/ 81283 w 189134"/>
              <a:gd name="connsiteY1" fmla="*/ 0 h 2418172"/>
              <a:gd name="connsiteX2" fmla="*/ 189134 w 189134"/>
              <a:gd name="connsiteY2" fmla="*/ 2418172 h 2418172"/>
              <a:gd name="connsiteX3" fmla="*/ 0 w 189134"/>
              <a:gd name="connsiteY3" fmla="*/ 2208532 h 2418172"/>
              <a:gd name="connsiteX0" fmla="*/ 0 w 197930"/>
              <a:gd name="connsiteY0" fmla="*/ 2217328 h 2418172"/>
              <a:gd name="connsiteX1" fmla="*/ 90079 w 197930"/>
              <a:gd name="connsiteY1" fmla="*/ 0 h 2418172"/>
              <a:gd name="connsiteX2" fmla="*/ 197930 w 197930"/>
              <a:gd name="connsiteY2" fmla="*/ 2418172 h 2418172"/>
              <a:gd name="connsiteX3" fmla="*/ 0 w 197930"/>
              <a:gd name="connsiteY3" fmla="*/ 2217328 h 2418172"/>
              <a:gd name="connsiteX0" fmla="*/ 0 w 184116"/>
              <a:gd name="connsiteY0" fmla="*/ 2217328 h 2450861"/>
              <a:gd name="connsiteX1" fmla="*/ 90079 w 184116"/>
              <a:gd name="connsiteY1" fmla="*/ 0 h 2450861"/>
              <a:gd name="connsiteX2" fmla="*/ 184115 w 184116"/>
              <a:gd name="connsiteY2" fmla="*/ 2450862 h 2450861"/>
              <a:gd name="connsiteX3" fmla="*/ 0 w 184116"/>
              <a:gd name="connsiteY3" fmla="*/ 2217328 h 2450861"/>
              <a:gd name="connsiteX0" fmla="*/ 0 w 168941"/>
              <a:gd name="connsiteY0" fmla="*/ 2217328 h 2517898"/>
              <a:gd name="connsiteX1" fmla="*/ 90079 w 168941"/>
              <a:gd name="connsiteY1" fmla="*/ 0 h 2517898"/>
              <a:gd name="connsiteX2" fmla="*/ 168941 w 168941"/>
              <a:gd name="connsiteY2" fmla="*/ 2517899 h 2517898"/>
              <a:gd name="connsiteX3" fmla="*/ 0 w 168941"/>
              <a:gd name="connsiteY3" fmla="*/ 2217328 h 2517898"/>
              <a:gd name="connsiteX0" fmla="*/ 0 w 120041"/>
              <a:gd name="connsiteY0" fmla="*/ 2147353 h 2517898"/>
              <a:gd name="connsiteX1" fmla="*/ 41179 w 120041"/>
              <a:gd name="connsiteY1" fmla="*/ 0 h 2517898"/>
              <a:gd name="connsiteX2" fmla="*/ 120041 w 120041"/>
              <a:gd name="connsiteY2" fmla="*/ 2517899 h 2517898"/>
              <a:gd name="connsiteX3" fmla="*/ 0 w 120041"/>
              <a:gd name="connsiteY3" fmla="*/ 2147353 h 2517898"/>
              <a:gd name="connsiteX0" fmla="*/ 0 w 117134"/>
              <a:gd name="connsiteY0" fmla="*/ 2165258 h 2517898"/>
              <a:gd name="connsiteX1" fmla="*/ 38272 w 117134"/>
              <a:gd name="connsiteY1" fmla="*/ 0 h 2517898"/>
              <a:gd name="connsiteX2" fmla="*/ 117134 w 117134"/>
              <a:gd name="connsiteY2" fmla="*/ 2517899 h 2517898"/>
              <a:gd name="connsiteX3" fmla="*/ 0 w 117134"/>
              <a:gd name="connsiteY3" fmla="*/ 2165258 h 2517898"/>
              <a:gd name="connsiteX0" fmla="*/ 0 w 117134"/>
              <a:gd name="connsiteY0" fmla="*/ 2151399 h 2504039"/>
              <a:gd name="connsiteX1" fmla="*/ 42966 w 117134"/>
              <a:gd name="connsiteY1" fmla="*/ 0 h 2504039"/>
              <a:gd name="connsiteX2" fmla="*/ 117134 w 117134"/>
              <a:gd name="connsiteY2" fmla="*/ 2504040 h 2504039"/>
              <a:gd name="connsiteX3" fmla="*/ 0 w 117134"/>
              <a:gd name="connsiteY3" fmla="*/ 2151399 h 250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34" h="2504039">
                <a:moveTo>
                  <a:pt x="0" y="2151399"/>
                </a:moveTo>
                <a:lnTo>
                  <a:pt x="42966" y="0"/>
                </a:lnTo>
                <a:lnTo>
                  <a:pt x="117134" y="2504040"/>
                </a:lnTo>
                <a:lnTo>
                  <a:pt x="0" y="2151399"/>
                </a:lnTo>
                <a:close/>
              </a:path>
            </a:pathLst>
          </a:custGeom>
          <a:gradFill flip="none" rotWithShape="1">
            <a:gsLst>
              <a:gs pos="43000">
                <a:srgbClr val="0657C2"/>
              </a:gs>
              <a:gs pos="68000">
                <a:srgbClr val="052A5B"/>
              </a:gs>
              <a:gs pos="21000">
                <a:srgbClr val="06306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269" y="1199476"/>
            <a:ext cx="9020082" cy="4591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982" y="122853"/>
            <a:ext cx="9532143" cy="400778"/>
          </a:xfrm>
          <a:prstGeom prst="rect">
            <a:avLst/>
          </a:prstGeom>
          <a:effectLst/>
        </p:spPr>
        <p:txBody>
          <a:bodyPr vert="horz" lIns="396000" tIns="72000" rIns="90000" bIns="72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 rot="10519977">
            <a:off x="9280236" y="6054722"/>
            <a:ext cx="658665" cy="787310"/>
          </a:xfrm>
          <a:custGeom>
            <a:avLst/>
            <a:gdLst>
              <a:gd name="connsiteX0" fmla="*/ 0 w 1207521"/>
              <a:gd name="connsiteY0" fmla="*/ 0 h 1047750"/>
              <a:gd name="connsiteX1" fmla="*/ 1207521 w 1207521"/>
              <a:gd name="connsiteY1" fmla="*/ 0 h 1047750"/>
              <a:gd name="connsiteX2" fmla="*/ 1207521 w 1207521"/>
              <a:gd name="connsiteY2" fmla="*/ 1047750 h 1047750"/>
              <a:gd name="connsiteX3" fmla="*/ 0 w 1207521"/>
              <a:gd name="connsiteY3" fmla="*/ 1047750 h 1047750"/>
              <a:gd name="connsiteX4" fmla="*/ 0 w 1207521"/>
              <a:gd name="connsiteY4" fmla="*/ 0 h 1047750"/>
              <a:gd name="connsiteX0" fmla="*/ 0 w 1807596"/>
              <a:gd name="connsiteY0" fmla="*/ 0 h 1047750"/>
              <a:gd name="connsiteX1" fmla="*/ 1807596 w 1807596"/>
              <a:gd name="connsiteY1" fmla="*/ 104775 h 1047750"/>
              <a:gd name="connsiteX2" fmla="*/ 1207521 w 1807596"/>
              <a:gd name="connsiteY2" fmla="*/ 1047750 h 1047750"/>
              <a:gd name="connsiteX3" fmla="*/ 0 w 1807596"/>
              <a:gd name="connsiteY3" fmla="*/ 1047750 h 1047750"/>
              <a:gd name="connsiteX4" fmla="*/ 0 w 1807596"/>
              <a:gd name="connsiteY4" fmla="*/ 0 h 1047750"/>
              <a:gd name="connsiteX0" fmla="*/ 495300 w 1807596"/>
              <a:gd name="connsiteY0" fmla="*/ 723900 h 942975"/>
              <a:gd name="connsiteX1" fmla="*/ 1807596 w 1807596"/>
              <a:gd name="connsiteY1" fmla="*/ 0 h 942975"/>
              <a:gd name="connsiteX2" fmla="*/ 1207521 w 1807596"/>
              <a:gd name="connsiteY2" fmla="*/ 942975 h 942975"/>
              <a:gd name="connsiteX3" fmla="*/ 0 w 1807596"/>
              <a:gd name="connsiteY3" fmla="*/ 942975 h 942975"/>
              <a:gd name="connsiteX4" fmla="*/ 495300 w 1807596"/>
              <a:gd name="connsiteY4" fmla="*/ 723900 h 942975"/>
              <a:gd name="connsiteX0" fmla="*/ 495300 w 1578996"/>
              <a:gd name="connsiteY0" fmla="*/ 466725 h 685800"/>
              <a:gd name="connsiteX1" fmla="*/ 1578996 w 1578996"/>
              <a:gd name="connsiteY1" fmla="*/ 0 h 685800"/>
              <a:gd name="connsiteX2" fmla="*/ 1207521 w 1578996"/>
              <a:gd name="connsiteY2" fmla="*/ 685800 h 685800"/>
              <a:gd name="connsiteX3" fmla="*/ 0 w 1578996"/>
              <a:gd name="connsiteY3" fmla="*/ 685800 h 685800"/>
              <a:gd name="connsiteX4" fmla="*/ 495300 w 1578996"/>
              <a:gd name="connsiteY4" fmla="*/ 466725 h 685800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207521 w 1740921"/>
              <a:gd name="connsiteY2" fmla="*/ 885825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150371 w 1740921"/>
              <a:gd name="connsiteY2" fmla="*/ 685800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600075 w 1274196"/>
              <a:gd name="connsiteY0" fmla="*/ 4762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0075 w 1274196"/>
              <a:gd name="connsiteY4" fmla="*/ 476250 h 695325"/>
              <a:gd name="connsiteX0" fmla="*/ 609600 w 1274196"/>
              <a:gd name="connsiteY0" fmla="*/ 3524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9600 w 1274196"/>
              <a:gd name="connsiteY4" fmla="*/ 352425 h 695325"/>
              <a:gd name="connsiteX0" fmla="*/ 609600 w 1274196"/>
              <a:gd name="connsiteY0" fmla="*/ 3524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9600 w 1274196"/>
              <a:gd name="connsiteY4" fmla="*/ 352425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714375 w 1274196"/>
              <a:gd name="connsiteY0" fmla="*/ 5143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714375 w 1274196"/>
              <a:gd name="connsiteY4" fmla="*/ 514350 h 695325"/>
              <a:gd name="connsiteX0" fmla="*/ 561975 w 1274196"/>
              <a:gd name="connsiteY0" fmla="*/ 4667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561975 w 1274196"/>
              <a:gd name="connsiteY4" fmla="*/ 466725 h 695325"/>
              <a:gd name="connsiteX0" fmla="*/ 563800 w 1276021"/>
              <a:gd name="connsiteY0" fmla="*/ 469142 h 697742"/>
              <a:gd name="connsiteX1" fmla="*/ 1276021 w 1276021"/>
              <a:gd name="connsiteY1" fmla="*/ 2417 h 697742"/>
              <a:gd name="connsiteX2" fmla="*/ 752146 w 1276021"/>
              <a:gd name="connsiteY2" fmla="*/ 688217 h 697742"/>
              <a:gd name="connsiteX3" fmla="*/ 1825 w 1276021"/>
              <a:gd name="connsiteY3" fmla="*/ 697742 h 697742"/>
              <a:gd name="connsiteX4" fmla="*/ 563800 w 1276021"/>
              <a:gd name="connsiteY4" fmla="*/ 469142 h 697742"/>
              <a:gd name="connsiteX0" fmla="*/ 0 w 1274196"/>
              <a:gd name="connsiteY0" fmla="*/ 6953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0" fmla="*/ 0 w 1575762"/>
              <a:gd name="connsiteY0" fmla="*/ 1067848 h 1067848"/>
              <a:gd name="connsiteX1" fmla="*/ 1575762 w 1575762"/>
              <a:gd name="connsiteY1" fmla="*/ 0 h 1067848"/>
              <a:gd name="connsiteX2" fmla="*/ 750321 w 1575762"/>
              <a:gd name="connsiteY2" fmla="*/ 1058323 h 1067848"/>
              <a:gd name="connsiteX3" fmla="*/ 0 w 1575762"/>
              <a:gd name="connsiteY3" fmla="*/ 1067848 h 1067848"/>
              <a:gd name="connsiteX0" fmla="*/ 0 w 1398370"/>
              <a:gd name="connsiteY0" fmla="*/ 1067848 h 1067848"/>
              <a:gd name="connsiteX1" fmla="*/ 1398370 w 1398370"/>
              <a:gd name="connsiteY1" fmla="*/ 0 h 1067848"/>
              <a:gd name="connsiteX2" fmla="*/ 572929 w 1398370"/>
              <a:gd name="connsiteY2" fmla="*/ 1058323 h 1067848"/>
              <a:gd name="connsiteX3" fmla="*/ 0 w 1398370"/>
              <a:gd name="connsiteY3" fmla="*/ 1067848 h 1067848"/>
              <a:gd name="connsiteX0" fmla="*/ 0 w 1398370"/>
              <a:gd name="connsiteY0" fmla="*/ 1067848 h 1067848"/>
              <a:gd name="connsiteX1" fmla="*/ 1398370 w 1398370"/>
              <a:gd name="connsiteY1" fmla="*/ 0 h 1067848"/>
              <a:gd name="connsiteX2" fmla="*/ 572929 w 1398370"/>
              <a:gd name="connsiteY2" fmla="*/ 1058323 h 1067848"/>
              <a:gd name="connsiteX3" fmla="*/ 0 w 1398370"/>
              <a:gd name="connsiteY3" fmla="*/ 1067848 h 1067848"/>
              <a:gd name="connsiteX0" fmla="*/ 0 w 1256456"/>
              <a:gd name="connsiteY0" fmla="*/ 1067848 h 1067848"/>
              <a:gd name="connsiteX1" fmla="*/ 1256456 w 1256456"/>
              <a:gd name="connsiteY1" fmla="*/ 0 h 1067848"/>
              <a:gd name="connsiteX2" fmla="*/ 431015 w 1256456"/>
              <a:gd name="connsiteY2" fmla="*/ 1058323 h 1067848"/>
              <a:gd name="connsiteX3" fmla="*/ 0 w 1256456"/>
              <a:gd name="connsiteY3" fmla="*/ 1067848 h 1067848"/>
              <a:gd name="connsiteX0" fmla="*/ 0 w 1451587"/>
              <a:gd name="connsiteY0" fmla="*/ 1316197 h 1316197"/>
              <a:gd name="connsiteX1" fmla="*/ 1451587 w 1451587"/>
              <a:gd name="connsiteY1" fmla="*/ 0 h 1316197"/>
              <a:gd name="connsiteX2" fmla="*/ 431015 w 1451587"/>
              <a:gd name="connsiteY2" fmla="*/ 1306672 h 1316197"/>
              <a:gd name="connsiteX3" fmla="*/ 0 w 1451587"/>
              <a:gd name="connsiteY3" fmla="*/ 1316197 h 1316197"/>
              <a:gd name="connsiteX0" fmla="*/ 0 w 1327413"/>
              <a:gd name="connsiteY0" fmla="*/ 1333936 h 1333936"/>
              <a:gd name="connsiteX1" fmla="*/ 1327413 w 1327413"/>
              <a:gd name="connsiteY1" fmla="*/ 0 h 1333936"/>
              <a:gd name="connsiteX2" fmla="*/ 306841 w 1327413"/>
              <a:gd name="connsiteY2" fmla="*/ 1306672 h 1333936"/>
              <a:gd name="connsiteX3" fmla="*/ 0 w 1327413"/>
              <a:gd name="connsiteY3" fmla="*/ 1333936 h 1333936"/>
              <a:gd name="connsiteX0" fmla="*/ 24030 w 1351443"/>
              <a:gd name="connsiteY0" fmla="*/ 1333936 h 1653424"/>
              <a:gd name="connsiteX1" fmla="*/ 1351443 w 1351443"/>
              <a:gd name="connsiteY1" fmla="*/ 0 h 1653424"/>
              <a:gd name="connsiteX2" fmla="*/ -1 w 1351443"/>
              <a:gd name="connsiteY2" fmla="*/ 1653424 h 1653424"/>
              <a:gd name="connsiteX3" fmla="*/ 24030 w 1351443"/>
              <a:gd name="connsiteY3" fmla="*/ 1333936 h 1653424"/>
              <a:gd name="connsiteX0" fmla="*/ 68053 w 1395466"/>
              <a:gd name="connsiteY0" fmla="*/ 1333936 h 1756619"/>
              <a:gd name="connsiteX1" fmla="*/ 1395466 w 1395466"/>
              <a:gd name="connsiteY1" fmla="*/ 0 h 1756619"/>
              <a:gd name="connsiteX2" fmla="*/ 0 w 1395466"/>
              <a:gd name="connsiteY2" fmla="*/ 1756618 h 1756619"/>
              <a:gd name="connsiteX3" fmla="*/ 68053 w 1395466"/>
              <a:gd name="connsiteY3" fmla="*/ 1333936 h 1756619"/>
              <a:gd name="connsiteX0" fmla="*/ -1 w 1399578"/>
              <a:gd name="connsiteY0" fmla="*/ 1345841 h 1756617"/>
              <a:gd name="connsiteX1" fmla="*/ 1399578 w 1399578"/>
              <a:gd name="connsiteY1" fmla="*/ 0 h 1756617"/>
              <a:gd name="connsiteX2" fmla="*/ 4112 w 1399578"/>
              <a:gd name="connsiteY2" fmla="*/ 1756618 h 1756617"/>
              <a:gd name="connsiteX3" fmla="*/ -1 w 1399578"/>
              <a:gd name="connsiteY3" fmla="*/ 1345841 h 1756617"/>
              <a:gd name="connsiteX0" fmla="*/ 62050 w 1395466"/>
              <a:gd name="connsiteY0" fmla="*/ 1310561 h 1756619"/>
              <a:gd name="connsiteX1" fmla="*/ 1395466 w 1395466"/>
              <a:gd name="connsiteY1" fmla="*/ 0 h 1756619"/>
              <a:gd name="connsiteX2" fmla="*/ 0 w 1395466"/>
              <a:gd name="connsiteY2" fmla="*/ 1756618 h 1756619"/>
              <a:gd name="connsiteX3" fmla="*/ 62050 w 1395466"/>
              <a:gd name="connsiteY3" fmla="*/ 1310561 h 1756619"/>
              <a:gd name="connsiteX0" fmla="*/ 34742 w 1368158"/>
              <a:gd name="connsiteY0" fmla="*/ 1310561 h 1754326"/>
              <a:gd name="connsiteX1" fmla="*/ 1368158 w 1368158"/>
              <a:gd name="connsiteY1" fmla="*/ 0 h 1754326"/>
              <a:gd name="connsiteX2" fmla="*/ 1 w 1368158"/>
              <a:gd name="connsiteY2" fmla="*/ 1754327 h 1754326"/>
              <a:gd name="connsiteX3" fmla="*/ 34742 w 1368158"/>
              <a:gd name="connsiteY3" fmla="*/ 1310561 h 1754326"/>
              <a:gd name="connsiteX0" fmla="*/ 34740 w 1256270"/>
              <a:gd name="connsiteY0" fmla="*/ 1324214 h 1767981"/>
              <a:gd name="connsiteX1" fmla="*/ 1256269 w 1256270"/>
              <a:gd name="connsiteY1" fmla="*/ -1 h 1767981"/>
              <a:gd name="connsiteX2" fmla="*/ -1 w 1256270"/>
              <a:gd name="connsiteY2" fmla="*/ 1767980 h 1767981"/>
              <a:gd name="connsiteX3" fmla="*/ 34740 w 1256270"/>
              <a:gd name="connsiteY3" fmla="*/ 1324214 h 1767981"/>
              <a:gd name="connsiteX0" fmla="*/ 34742 w 1281526"/>
              <a:gd name="connsiteY0" fmla="*/ 1197564 h 1641330"/>
              <a:gd name="connsiteX1" fmla="*/ 1281525 w 1281526"/>
              <a:gd name="connsiteY1" fmla="*/ -1 h 1641330"/>
              <a:gd name="connsiteX2" fmla="*/ 1 w 1281526"/>
              <a:gd name="connsiteY2" fmla="*/ 1641330 h 1641330"/>
              <a:gd name="connsiteX3" fmla="*/ 34742 w 1281526"/>
              <a:gd name="connsiteY3" fmla="*/ 1197564 h 1641330"/>
              <a:gd name="connsiteX0" fmla="*/ 34740 w 1097500"/>
              <a:gd name="connsiteY0" fmla="*/ 1123598 h 1567364"/>
              <a:gd name="connsiteX1" fmla="*/ 1097501 w 1097500"/>
              <a:gd name="connsiteY1" fmla="*/ 1 h 1567364"/>
              <a:gd name="connsiteX2" fmla="*/ -1 w 1097500"/>
              <a:gd name="connsiteY2" fmla="*/ 1567364 h 1567364"/>
              <a:gd name="connsiteX3" fmla="*/ 34740 w 1097500"/>
              <a:gd name="connsiteY3" fmla="*/ 1123598 h 1567364"/>
              <a:gd name="connsiteX0" fmla="*/ 34741 w 1071541"/>
              <a:gd name="connsiteY0" fmla="*/ 932729 h 1376495"/>
              <a:gd name="connsiteX1" fmla="*/ 1071540 w 1071541"/>
              <a:gd name="connsiteY1" fmla="*/ 1 h 1376495"/>
              <a:gd name="connsiteX2" fmla="*/ 0 w 1071541"/>
              <a:gd name="connsiteY2" fmla="*/ 1376495 h 1376495"/>
              <a:gd name="connsiteX3" fmla="*/ 34741 w 1071541"/>
              <a:gd name="connsiteY3" fmla="*/ 932729 h 1376495"/>
              <a:gd name="connsiteX0" fmla="*/ 34741 w 909886"/>
              <a:gd name="connsiteY0" fmla="*/ 884358 h 1328124"/>
              <a:gd name="connsiteX1" fmla="*/ 909886 w 909886"/>
              <a:gd name="connsiteY1" fmla="*/ -1 h 1328124"/>
              <a:gd name="connsiteX2" fmla="*/ 0 w 909886"/>
              <a:gd name="connsiteY2" fmla="*/ 1328124 h 1328124"/>
              <a:gd name="connsiteX3" fmla="*/ 34741 w 909886"/>
              <a:gd name="connsiteY3" fmla="*/ 884358 h 13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886" h="1328124">
                <a:moveTo>
                  <a:pt x="34741" y="884358"/>
                </a:moveTo>
                <a:cubicBezTo>
                  <a:pt x="122053" y="770058"/>
                  <a:pt x="802572" y="90282"/>
                  <a:pt x="909886" y="-1"/>
                </a:cubicBezTo>
                <a:lnTo>
                  <a:pt x="0" y="1328124"/>
                </a:lnTo>
                <a:lnTo>
                  <a:pt x="34741" y="884358"/>
                </a:lnTo>
                <a:close/>
              </a:path>
            </a:pathLst>
          </a:custGeom>
          <a:gradFill flip="none" rotWithShape="1">
            <a:gsLst>
              <a:gs pos="44000">
                <a:srgbClr val="0657C2"/>
              </a:gs>
              <a:gs pos="49000">
                <a:srgbClr val="052A5B"/>
              </a:gs>
              <a:gs pos="41000">
                <a:srgbClr val="063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2" name="이등변 삼각형 8"/>
          <p:cNvSpPr/>
          <p:nvPr userDrawn="1"/>
        </p:nvSpPr>
        <p:spPr>
          <a:xfrm rot="10800000">
            <a:off x="9325493" y="6242904"/>
            <a:ext cx="580507" cy="613508"/>
          </a:xfrm>
          <a:custGeom>
            <a:avLst/>
            <a:gdLst>
              <a:gd name="connsiteX0" fmla="*/ 0 w 2803712"/>
              <a:gd name="connsiteY0" fmla="*/ 2612793 h 2612793"/>
              <a:gd name="connsiteX1" fmla="*/ 1401856 w 2803712"/>
              <a:gd name="connsiteY1" fmla="*/ 0 h 2612793"/>
              <a:gd name="connsiteX2" fmla="*/ 2803712 w 2803712"/>
              <a:gd name="connsiteY2" fmla="*/ 2612793 h 2612793"/>
              <a:gd name="connsiteX3" fmla="*/ 0 w 2803712"/>
              <a:gd name="connsiteY3" fmla="*/ 2612793 h 2612793"/>
              <a:gd name="connsiteX0" fmla="*/ 0 w 2346512"/>
              <a:gd name="connsiteY0" fmla="*/ 2612793 h 2612793"/>
              <a:gd name="connsiteX1" fmla="*/ 1401856 w 2346512"/>
              <a:gd name="connsiteY1" fmla="*/ 0 h 2612793"/>
              <a:gd name="connsiteX2" fmla="*/ 2346512 w 2346512"/>
              <a:gd name="connsiteY2" fmla="*/ 246110 h 2612793"/>
              <a:gd name="connsiteX3" fmla="*/ 0 w 2346512"/>
              <a:gd name="connsiteY3" fmla="*/ 2612793 h 2612793"/>
              <a:gd name="connsiteX0" fmla="*/ 0 w 2366682"/>
              <a:gd name="connsiteY0" fmla="*/ 2612793 h 2612793"/>
              <a:gd name="connsiteX1" fmla="*/ 1401856 w 2366682"/>
              <a:gd name="connsiteY1" fmla="*/ 0 h 2612793"/>
              <a:gd name="connsiteX2" fmla="*/ 2366682 w 2366682"/>
              <a:gd name="connsiteY2" fmla="*/ 239387 h 2612793"/>
              <a:gd name="connsiteX3" fmla="*/ 0 w 2366682"/>
              <a:gd name="connsiteY3" fmla="*/ 2612793 h 2612793"/>
              <a:gd name="connsiteX0" fmla="*/ 0 w 3012141"/>
              <a:gd name="connsiteY0" fmla="*/ 3018865 h 3018865"/>
              <a:gd name="connsiteX1" fmla="*/ 1401856 w 3012141"/>
              <a:gd name="connsiteY1" fmla="*/ 406072 h 3018865"/>
              <a:gd name="connsiteX2" fmla="*/ 3012141 w 3012141"/>
              <a:gd name="connsiteY2" fmla="*/ 0 h 3018865"/>
              <a:gd name="connsiteX3" fmla="*/ 0 w 3012141"/>
              <a:gd name="connsiteY3" fmla="*/ 3018865 h 3018865"/>
              <a:gd name="connsiteX0" fmla="*/ 0 w 3012141"/>
              <a:gd name="connsiteY0" fmla="*/ 3022928 h 3022928"/>
              <a:gd name="connsiteX1" fmla="*/ 3362 w 3012141"/>
              <a:gd name="connsiteY1" fmla="*/ 0 h 3022928"/>
              <a:gd name="connsiteX2" fmla="*/ 3012141 w 3012141"/>
              <a:gd name="connsiteY2" fmla="*/ 4063 h 3022928"/>
              <a:gd name="connsiteX3" fmla="*/ 0 w 3012141"/>
              <a:gd name="connsiteY3" fmla="*/ 3022928 h 3022928"/>
              <a:gd name="connsiteX0" fmla="*/ 0 w 3012141"/>
              <a:gd name="connsiteY0" fmla="*/ 3029652 h 3029652"/>
              <a:gd name="connsiteX1" fmla="*/ 3362 w 3012141"/>
              <a:gd name="connsiteY1" fmla="*/ 0 h 3029652"/>
              <a:gd name="connsiteX2" fmla="*/ 3012141 w 3012141"/>
              <a:gd name="connsiteY2" fmla="*/ 4063 h 3029652"/>
              <a:gd name="connsiteX3" fmla="*/ 0 w 3012141"/>
              <a:gd name="connsiteY3" fmla="*/ 3029652 h 3029652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2426813">
                <a:moveTo>
                  <a:pt x="0" y="2426813"/>
                </a:moveTo>
                <a:cubicBezTo>
                  <a:pt x="1121" y="1419170"/>
                  <a:pt x="2241" y="1007643"/>
                  <a:pt x="3362" y="0"/>
                </a:cubicBezTo>
                <a:lnTo>
                  <a:pt x="3012141" y="4063"/>
                </a:lnTo>
                <a:lnTo>
                  <a:pt x="0" y="2426813"/>
                </a:lnTo>
                <a:close/>
              </a:path>
            </a:pathLst>
          </a:custGeom>
          <a:gradFill flip="none" rotWithShape="1">
            <a:gsLst>
              <a:gs pos="48000">
                <a:srgbClr val="DEDEDE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1364901" y="4643743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685800" rtl="0" eaLnBrk="1" latinLnBrk="1" hangingPunct="1"/>
            <a:r>
              <a:rPr lang="en-US" altLang="ko-KR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Copyright ⓒ </a:t>
            </a:r>
            <a:fld id="{E7F8E55F-243B-4FE9-9009-20A5B5B1A2DB}" type="datetime5">
              <a:rPr lang="ko-KR" altLang="en-US" sz="800" kern="1200" smtClean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2019/2/21</a:t>
            </a:fld>
            <a:r>
              <a:rPr lang="ko-KR" altLang="en-US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800" kern="1200" dirty="0" err="1">
                <a:solidFill>
                  <a:srgbClr val="969696"/>
                </a:solidFill>
                <a:latin typeface="+mj-lt"/>
                <a:ea typeface="+mn-ea"/>
                <a:cs typeface="+mn-cs"/>
              </a:rPr>
              <a:t>PlusPro</a:t>
            </a:r>
            <a:r>
              <a:rPr lang="en-US" altLang="ko-KR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 Co,. Ltd. All rights reserved</a:t>
            </a:r>
            <a:endParaRPr lang="ko-KR" altLang="en-US" sz="800" kern="1200" dirty="0">
              <a:solidFill>
                <a:srgbClr val="969696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45" y="-1"/>
            <a:ext cx="2562323" cy="122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700" r:id="rId3"/>
    <p:sldLayoutId id="2147483662" r:id="rId4"/>
    <p:sldLayoutId id="2147483702" r:id="rId5"/>
    <p:sldLayoutId id="2147483664" r:id="rId6"/>
    <p:sldLayoutId id="2147483703" r:id="rId7"/>
    <p:sldLayoutId id="2147483704" r:id="rId8"/>
    <p:sldLayoutId id="2147483705" r:id="rId9"/>
    <p:sldLayoutId id="2147483699" r:id="rId10"/>
    <p:sldLayoutId id="2147483698" r:id="rId11"/>
    <p:sldLayoutId id="2147483697" r:id="rId12"/>
    <p:sldLayoutId id="2147483706" r:id="rId13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000" b="1" kern="1200" spc="-150" dirty="0" smtClean="0">
          <a:gradFill>
            <a:gsLst>
              <a:gs pos="0">
                <a:srgbClr val="0657C2"/>
              </a:gs>
              <a:gs pos="51000">
                <a:srgbClr val="052A5B"/>
              </a:gs>
            </a:gsLst>
            <a:lin ang="0" scaled="0"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  <a:latin typeface="+mn-ea"/>
          <a:ea typeface="+mn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1600" kern="1200">
          <a:solidFill>
            <a:srgbClr val="302C2C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400" kern="1200">
          <a:solidFill>
            <a:srgbClr val="443E3E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Tx/>
        <a:buBlip>
          <a:blip r:embed="rId21"/>
        </a:buBlip>
        <a:defRPr sz="1200" kern="1200">
          <a:solidFill>
            <a:srgbClr val="443E3E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100" kern="1200">
          <a:solidFill>
            <a:srgbClr val="443E3E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000" kern="1200">
          <a:solidFill>
            <a:srgbClr val="443E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4948" y="2379123"/>
            <a:ext cx="7798174" cy="834724"/>
          </a:xfrm>
        </p:spPr>
        <p:txBody>
          <a:bodyPr tIns="360000"/>
          <a:lstStyle/>
          <a:p>
            <a:r>
              <a:rPr lang="ko-KR" altLang="en-US" dirty="0"/>
              <a:t>데이터 추출 쿼리</a:t>
            </a:r>
          </a:p>
        </p:txBody>
      </p:sp>
    </p:spTree>
    <p:extLst>
      <p:ext uri="{BB962C8B-B14F-4D97-AF65-F5344CB8AC3E}">
        <p14:creationId xmlns:p14="http://schemas.microsoft.com/office/powerpoint/2010/main" val="344097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3.0 ( MPS3Result.class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6957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TWSBS.JOB_DATE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TWSBS.DC_NM || TWSBS.EQUIP_NM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TWSBS.DC_CD || '_' || TWSBS.JOB_BATCH_SEQ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TWSBS.PLAN_BOX, ACTUAL_BOX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TWSBS.PLAN_PCS, ACTUAL_PCS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TWSBS.PLAN_SKU, ACTUAL_SKU SKU,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NVL(TWSBS.COM_CD, '*') COM_CD,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SELECT COUNT(1) FROM TB_LOCATION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   WHERE REGION_CD = 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   	AND JOB_STATUS IN ('END', 'ENDED')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)  AS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TJB.INSTRUCTED_AT AS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TJB.FINISHED_AT AS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TB_WORK_STATUS_BY_SITE TWSBS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LEFT JOIN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	SELECT TB_JOB_BATCH.*, TO_CHAR(TO_DATE(JOB_DATE, 'YYYY-MM-DD'), 'YYYYMMDD') AS 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	FROM TB_JOB_BATCH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) TJB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ON TWSBS.JOB_DATE = TJB.BDATE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TWSBS.EQUIP_ID = TJB.REGION_CD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TWSBS.DC_CD = TJB.DC_CD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TWSBS.JOB_BATCH_SEQ = TJB.JOB_BATCH_SEQ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WHERE 1 =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TWSBS.DOMAIN_ID IN (11, 12)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TWSBS.JOB_DATE = '20190218'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ORDER BY EQUIP_ID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1) </a:t>
                      </a:r>
                      <a:r>
                        <a:rPr lang="ko-KR" altLang="en-US" sz="800" baseline="0" dirty="0" err="1"/>
                        <a:t>동탄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코레일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EQUIP_ID : DM01-</a:t>
                      </a:r>
                      <a:r>
                        <a:rPr lang="ko-KR" altLang="en-US" sz="800" baseline="0" dirty="0"/>
                        <a:t>호기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ORD : 1310_</a:t>
                      </a:r>
                      <a:r>
                        <a:rPr lang="ko-KR" altLang="en-US" sz="800" baseline="0" dirty="0"/>
                        <a:t>차수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2) </a:t>
                      </a:r>
                      <a:r>
                        <a:rPr lang="ko-KR" altLang="en-US" sz="800" baseline="0" dirty="0"/>
                        <a:t>수원신선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EQUIP_ID : DM01-</a:t>
                      </a:r>
                      <a:r>
                        <a:rPr lang="ko-KR" altLang="en-US" sz="800" baseline="0" dirty="0"/>
                        <a:t>호기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ORD : 0355_</a:t>
                      </a:r>
                      <a:r>
                        <a:rPr lang="ko-KR" altLang="en-US" sz="800" baseline="0" dirty="0"/>
                        <a:t>차수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Chute</a:t>
            </a:r>
            <a:r>
              <a:rPr lang="ko-KR" altLang="en-US" dirty="0"/>
              <a:t> 상태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2268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 EQP_ID,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CHUTE_NO, SUBSTRING(STATUS, 1, 1)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TB_MCC_IF_EQP_CHUTE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Chute</a:t>
            </a:r>
            <a:r>
              <a:rPr lang="ko-KR" altLang="en-US" dirty="0"/>
              <a:t> 실적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34036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1. Chute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정보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 EQP_ID, CHUTE_NO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TB_MCC_IF_EQP_CHUTE WITH (NOLOCK)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2. Chute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실적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TB_SMS_BOX_SORT_PLAN.EQP_ID, TB_SMS_BOX_SORT_PLAN.CHUTE_ID,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SUM(TB_SMS_BOX_SORT_PLAN.PLAN_BOX_QTY) PLAN_QTY,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SUM(TB_SMS_BOX_SORT_PLAN.RSLT_BOX_QTY) RSLT_QTY,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DECODE(SUM(TB_SMS_BOX_SORT_PLAN.PLAN_QTY), 0, 0,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FLOOR(SUM(TB_SMS_BOX_SORT_PLAN.RSLT_QTY) / SUM(TB_SMS_BOX_SORT_PLAN.PLAN_QTY) * 100)) PROGRESS_RT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TB_WCS_ORD_HDR, SORADM.TB_SMS_BOX_SORT_PLAN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WHERE TB_WCS_ORD_HDR.WRK_IDCT_YMD = ‘20190212'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TB_WCS_ORD_HDR.CENTER_CD = TB_SMS_BOX_SORT_PLAN.CENTER_CD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TB_WCS_ORD_HDR.WAV_NO = TB_SMS_BOX_SORT_PLAN.WAV_NO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TB_WCS_ORD_HDR.ORD_NO = TB_SMS_BOX_SORT_PLAN.ORD_NO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TB_WCS_ORD_HDR.CENTER_CD = 'DT'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EQP_ID, CHUTE_ID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&amp;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설비 상태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8554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EQUIP_ID,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SUBSTRING(STATUS, 1, 1) STATUS, ERR_MSG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FROM TB_MCC_IF_EQP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9919"/>
              </p:ext>
            </p:extLst>
          </p:nvPr>
        </p:nvGraphicFramePr>
        <p:xfrm>
          <a:off x="230982" y="531829"/>
          <a:ext cx="9532143" cy="6288297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MAX(WRK_CMPT_DT) FROM TB_WCS_WRK_BTCH WHERE EQP_ID = B.EQUIP_ID AND BTCH_SEQ = B.BTCH_SEQ) END_TM,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COUNT(DISTINCT A.CUST)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SELECT TB_WCS_ORD_HDR.WRK_IDCT_YMD, TB_WCS_ORD_DTL.EQP_ID, TB_WCS_ORD_DTL.WAV_NO,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DECODE(SUM(TB_WCS_ORD_DTL.PLAN_QTY), SUM(TB_WCS_ORD_DTL.RSLT_QTY), TB_WCS_ORD_HDR.BIZPTNR_CD, NULL)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FROM TB_WCS_ORD_DTL,TB_WCS_ORD_HDR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TB_WCS_ORD_DTL.EQP_ID = B.EQUIP_ID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TB_WCS_ORD_HDR.WAV_NO = B.ORD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TB_WCS_ORD_DTL.EQP_ID, TB_WCS_ORD_DTL.WAV_NO, TB_WCS_ORD_HDR.BIZPTNR_CD)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GROUP BY WRK_IDCT_YMD, EQP_ID, WAV_NO)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SELECT RSLT.BDATE,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COM_DETAIL_NM FROM TB_COMM_CODE_MST WHERE COM_HEAD_CD = 'CENTER_CD' AND COM_DETAIL_CD = RSLT.CENTER_CD)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EQP_NM FROM TB_COMM_EQUIP_MST WHERE EQP_ID = RSLT.EQUIP_ID)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MAX(RSLT.BTCH_SEQ)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RSLT.BIZPTNR_CD)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SUM(RSLT.PLAN_BOX)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SUM(RSLT.BOX)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SUM(RSLT.PLAN_PCS)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SUM(RSLT.PCS)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RSLT.SKU_CD)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DECODE(RSLT.PLAN_PCS, RSLT.PCS, RSLT.SKU_CD, NULL))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SUM(TB_WCS_ORD_DTL.PLAN_QTY)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SUM(TB_WCS_ORD_DTL.RSLT_QTY)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SUM(CEIL(TB_WCS_ORD_DTL.PLAN_QTY / TB_WCS_ORD_DTL.BOX_IN_QTY))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SUM(CEIL(TB_WCS_ORD_DTL.RSLT_QTY / TB_WCS_ORD_DTL.BOX_IN_QTY))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'20190214'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TB_WCS_ORD_DTL.EQP_ID IN ('DS01', 'DS02', 'DS03')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TB_WCS_ORD_DTL.EQP_ID IS NOT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TB_WCS_ORD_HDR.CENTER_CD, TB_WCS_ORD_DTL.EQP_ID,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TB_WCS_ORD_DTL.SKU_CD, TB_WCS_ORD_HDR.WAV_NO,TB_WCS_ORD_DTL.BTCH_SEQ) RSLT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GROUP BY RSLT.BDATE, RSLT.CENTER_CD, RSLT.EQUIP_ID, RSLT.ORD)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69611"/>
              </p:ext>
            </p:extLst>
          </p:nvPr>
        </p:nvGraphicFramePr>
        <p:xfrm>
          <a:off x="230982" y="531829"/>
          <a:ext cx="9532143" cy="672720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MAX(WRK_CMPT_DT) FROM TB_WCS_WRK_BTCH WHERE EQP_ID = B.EQUIP_ID AND BTCH_SEQ = B.BTCH_SEQ) END_TM,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COUNT(DISTINCT A.CUST)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SELECT TB_WCS_ORD_HDR.WRK_IDCT_YMD, TB_WCS_ORD_DTL.EQP_ID, TB_WCS_ORD_DTL.WAV_NO,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DECODE(SUM(TB_WCS_ORD_DTL.PLAN_QTY), SUM(TB_WCS_ORD_DTL.RSLT_QTY), TB_WCS_ORD_HDR.BIZPTNR_CD, NULL)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TB_WCS_ORD_DTL.EQP_ID = B.EQUIP_ID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TB_WCS_ORD_HDR.WAV_NO = B.ORD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TB_WCS_ORD_DTL.EQP_ID,  TB_WCS_ORD_DTL.WAV_NO, TB_WCS_ORD_HDR.BIZPTNR_CD)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GROUP BY WRK_IDCT_YMD, EQP_ID, WAV_NO)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SELECT A.BDATE,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(SELECT COM_DETAIL_NM FROM TB_COMM_CODE_MST WHERE COM_HEAD_CD = 'CENTER_CD' AND COM_DETAIL_CD = A.CENTER_CD)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(SELECT EQP_NM FROM TB_COMM_EQUIP_MST  WHERE EQP_ID = A.EQUIP_ID)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MAX(A.BTCH_SEQ)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A.BIZPTNR_CD) CUST_CNT,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SUM(A.PLAN_BOX)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SUM(A.BOX) BOX,   </a:t>
                      </a:r>
                      <a:r>
                        <a:rPr kumimoji="1" lang="en-US" altLang="ko-KR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dd</a:t>
                      </a:r>
                      <a:endParaRPr kumimoji="1" lang="en-US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SUM(A.PLAN_PCS)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SUM(A.PCS)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A.CMP_SKU_CD)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A.ORD_NO)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DECODE(A.PLAN_PCS, A.PCS, A.ORD_NO, NULL)) 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TB_WCS_ORD_HDR.ORD_NO,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DECODE(SUM(TB_WCS_ORD_DTL.PLAN_QTY), SUM(TB_WCS_ORD_DTL.RSLT_QTY), TB_WCS_ORD_DTL.SKU_CD, NULL) CMP_SKU_CD,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SUM(TB_WCS_ORD_DTL.PLAN_QTY)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SUM(TB_WCS_ORD_DTL.RSLT_QTY)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SUM(CEIL(TB_WCS_ORD_DTL.PLAN_QTY / TB_WCS_ORD_DTL.BOX_IN_QTY))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SUM(CEIL(TB_WCS_ORD_DTL.RSLT_QTY / TB_WCS_ORD_DTL.BOX_IN_QTY))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WHERE TB_WCS_ORD_HDR.WRK_IDCT_YMD = '20190214'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TB_WCS_ORD_DTL.EQP_ID IN ('DC05', 'DC50', 'DC51', 'DC53', 'DC54', 'DC55', 'DC57')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TB_WCS_ORD_DTL.EQP_ID IS NOT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GROUP BY TB_WCS_ORD_HDR.WRK_IDCT_YMD, TB_WCS_ORD_HDR.CENTER_CD, TB_WCS_ORD_DTL.EQP_ID,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TB_WCS_ORD_DTL.SKU_CD, TB_WCS_ORD_HDR.WAV_NO,TB_WCS_ORD_HDR.ORD_NO,TB_WCS_ORD_DTL.BTCH_SEQ)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GROUP BY  A.BDATE, A.CENTER_CD, A.EQUIP_ID,  A.CENTER_CD, A.EQUIP_ID, A.ORD)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1)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단포</a:t>
                      </a:r>
                      <a:r>
                        <a:rPr lang="ko-KR" altLang="en-US" sz="800" baseline="0" dirty="0"/>
                        <a:t> 출고 라인 </a:t>
                      </a:r>
                      <a:r>
                        <a:rPr lang="en-US" altLang="ko-KR" sz="800" baseline="0" dirty="0"/>
                        <a:t>: DC05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2) </a:t>
                      </a:r>
                      <a:r>
                        <a:rPr lang="ko-KR" altLang="en-US" sz="800" baseline="0" dirty="0"/>
                        <a:t>상온 단수 출고 라인 </a:t>
                      </a:r>
                      <a:r>
                        <a:rPr lang="en-US" altLang="ko-KR" sz="800" baseline="0" dirty="0"/>
                        <a:t>: DC50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3) </a:t>
                      </a:r>
                      <a:r>
                        <a:rPr lang="ko-KR" altLang="en-US" sz="800" baseline="0" dirty="0"/>
                        <a:t>상온 온라인 패턴 출고 라인 </a:t>
                      </a:r>
                      <a:r>
                        <a:rPr lang="en-US" altLang="ko-KR" sz="800" baseline="0" dirty="0"/>
                        <a:t>: DC51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4) </a:t>
                      </a:r>
                      <a:r>
                        <a:rPr lang="ko-KR" altLang="en-US" sz="800" baseline="0" dirty="0"/>
                        <a:t>상온 온라인 단수 출고 라인 </a:t>
                      </a:r>
                      <a:r>
                        <a:rPr lang="en-US" altLang="ko-KR" sz="800" baseline="0" dirty="0"/>
                        <a:t>: DC53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5) </a:t>
                      </a:r>
                      <a:r>
                        <a:rPr lang="ko-KR" altLang="en-US" sz="800" baseline="0" dirty="0"/>
                        <a:t>상온 패턴 출고 라인 </a:t>
                      </a:r>
                      <a:r>
                        <a:rPr lang="en-US" altLang="ko-KR" sz="800" baseline="0" dirty="0"/>
                        <a:t>: DC54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6) </a:t>
                      </a:r>
                      <a:r>
                        <a:rPr lang="ko-KR" altLang="en-US" sz="800" baseline="0" dirty="0"/>
                        <a:t>저온 패턴 출고 라인 </a:t>
                      </a:r>
                      <a:r>
                        <a:rPr lang="en-US" altLang="ko-KR" sz="800" baseline="0" dirty="0"/>
                        <a:t>: DC55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7) </a:t>
                      </a:r>
                      <a:r>
                        <a:rPr lang="ko-KR" altLang="en-US" sz="800" baseline="0" dirty="0"/>
                        <a:t>저온 </a:t>
                      </a:r>
                      <a:r>
                        <a:rPr lang="ko-KR" altLang="en-US" sz="800" baseline="0" dirty="0" err="1"/>
                        <a:t>단포</a:t>
                      </a:r>
                      <a:r>
                        <a:rPr lang="ko-KR" altLang="en-US" sz="800" baseline="0" dirty="0"/>
                        <a:t> 출고라인 </a:t>
                      </a:r>
                      <a:r>
                        <a:rPr lang="en-US" altLang="ko-KR" sz="800" baseline="0" dirty="0"/>
                        <a:t>: DC57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55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QPS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76109"/>
              </p:ext>
            </p:extLst>
          </p:nvPr>
        </p:nvGraphicFramePr>
        <p:xfrm>
          <a:off x="230982" y="531829"/>
          <a:ext cx="9532143" cy="6068841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MAX(WRK_CMPT_DT) FROM TB_WCS_WRK_BTCH WHERE EQP_ID = B.EQUIP_ID AND BTCH_SEQ = B.BTCH_SEQ)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SELECT A.BDATE,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(SELECT COM_DETAIL_NM FROM TB_COMM_CODE_MST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WHERE COM_HEAD_CD = 'CENTER_CD' AND COM_DETAIL_CD = A.CENTER_CD)CENTER_NM,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(SELECT EQP_NM FROM TB_COMM_EQUIP_MST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WHERE EQP_ID = A.EQUIP_ID)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MAX(A.BTCH_SEQ)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A.HEAP_PLAN_INV) HEAP_PLAN_INV,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A.HEAP_INV) HEAP_INV,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A.PLAN_INV)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A.INV) 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A.WORKABLE_INV) WORKABLE_INV,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A.MULTI_REST_INV) MULTI_REST_INV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TB_QPS_SORT_PLAN_HDR.EQP_ID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TB_QPS_SORT_PLAN_DTL.BTCH_SEQ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TB_QPS_SORT_PLAN_DTL.SKU_CD HEAP_PLAN_INV,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DECODE(MIN(TB_QPS_SORT_PLAN_HDR.REP_COMP_YN), 'Y', TB_QPS_SORT_PLAN_DTL.SKU_CD, NULL) HEAP_INV,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TB_WCS_ORD_HDR.ORD_NO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DECODE(SUM(TB_WCS_ORD_HDR.PLAN_QTY), SUM(TB_WCS_ORD_HDR.RSLT_QTY), TB_WCS_ORD_HDR.ORD_NO, NULL) 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DECODE(MIN(TB_QPS_SORT_PLAN_HDR.REP_COMP_YN),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DECODE(MIN(TB_QPS_SORT_PLAN_HDR.WRK_POSB_YN),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 TB_WCS_ORD_HDR.ORD_NO,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 NULL)) WORKABLE_INV,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DECODE(MIN(TB_QPS_SORT_PLAN_HDR.MULT_TMPT_PACKG_YN),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DECODE(SUM(TB_WCS_ORD_HDR.PLAN_QTY), SUM(TB_WCS_ORD_HDR.RSLT_QTY), NULL, TB_WCS_ORD_HDR.ORD_NO),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NULL) MULTI_REST_INV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FROM TB_WCS_ORD_HDR, QPSADM.TB_QPS_SORT_PLAN_HDR, QPSADM.TB_QPS_SORT_PLAN_DTL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WHERE TB_WCS_ORD_HDR.WRK_IDCT_YMD = '20190213'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'DT'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TB_QPS_SORT_PLAN_HDR.EQP_ID IN ('DQ01', 'DQ02', 'DQ03', 'DQ04')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TB_QPS_SORT_PLAN_DTL.CENTER_CD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TB_QPS_SORT_PLAN_HDR.EQP_ID = TB_QPS_SORT_PLAN_DTL.EQP_ID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TB_QPS_SORT_PLAN_HDR.BTCH_SEQ = TB_QPS_SORT_PLAN_DTL.BTCH_SEQ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TB_QPS_SORT_PLAN_HDR.WRK_NO = TB_QPS_SORT_PLAN_DTL.WRK_NO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GROUP BY TB_WCS_ORD_HDR.WRK_IDCT_YMD, TB_WCS_ORD_HDR.CENTER_CD,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TB_QPS_SORT_PLAN_HDR.EQP_ID, TB_QPS_SORT_PLAN_HDR.WAV_NO,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TB_QPS_SORT_PLAN_DTL.SKU_CD, TB_WCS_ORD_HDR.ORD_NO, TB_QPS_SORT_PLAN_DTL.BTCH_SEQ)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GROUP BY BDATE, CENTER_CD, EQUIP_ID, 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1)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2)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중빈도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3) </a:t>
                      </a:r>
                      <a:r>
                        <a:rPr lang="ko-KR" altLang="en-US" sz="800" baseline="0" dirty="0"/>
                        <a:t>냉동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4) </a:t>
                      </a:r>
                      <a:r>
                        <a:rPr lang="ko-KR" altLang="en-US" sz="800" baseline="0" dirty="0"/>
                        <a:t>냉장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DQ04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EED</a:t>
            </a:r>
            <a:r>
              <a:rPr lang="ko-KR" altLang="en-US" dirty="0"/>
              <a:t> </a:t>
            </a:r>
            <a:r>
              <a:rPr lang="ko-KR" altLang="en-US" dirty="0" err="1"/>
              <a:t>소터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7999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거래처 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   GI_YMD BDATE,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DECODE(TQTY, SQTY, BIZPTNR_CD, NULL))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SMS_DT.VW_CUSTSUM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BATCHNO, GI_YMD, 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2.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   GI_YMD BDATE,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DECODE(TQTY, SQTY, SKU_CD, NULL))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SMS_DT.VW_SKUSUM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BATCHNO, GI_YMD, 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3.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GI_YMD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TQTY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SQTY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SMS_DT.VW_BOXSUM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시작시간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종료시간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GI_YMD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START_DT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COMPLETE_DT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SMS_DT.VW_CHASUINFO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EED </a:t>
                      </a:r>
                      <a:r>
                        <a:rPr lang="ko-KR" altLang="en-US" sz="800" baseline="0" dirty="0"/>
                        <a:t>휠 </a:t>
                      </a:r>
                      <a:r>
                        <a:rPr lang="ko-KR" altLang="en-US" sz="800" baseline="0" dirty="0" err="1"/>
                        <a:t>소터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EEDS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 (</a:t>
                      </a:r>
                      <a:r>
                        <a:rPr lang="ko-KR" altLang="en-US" sz="800" baseline="0" dirty="0"/>
                        <a:t>자체 생성한 </a:t>
                      </a:r>
                      <a:r>
                        <a:rPr lang="en-US" altLang="ko-KR" sz="800" baseline="0" dirty="0"/>
                        <a:t>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EED Chute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63132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GI_YMD BDATE,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'EEDS' EQP_ID, COMPNO CHUTE_NO,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SORTQTY, SQTY,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TO_NUMBER(REPLACE(PER, '%', '')) PROGRESS_RT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SMS_DT.VW_SUITESUM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EED </a:t>
                      </a:r>
                      <a:r>
                        <a:rPr lang="ko-KR" altLang="en-US" sz="800" baseline="0" dirty="0"/>
                        <a:t>휠 </a:t>
                      </a:r>
                      <a:r>
                        <a:rPr lang="ko-KR" altLang="en-US" sz="800" baseline="0" dirty="0" err="1"/>
                        <a:t>소터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EEDS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  (</a:t>
                      </a:r>
                      <a:r>
                        <a:rPr lang="ko-KR" altLang="en-US" sz="800" baseline="0" dirty="0"/>
                        <a:t>자체 생성한 </a:t>
                      </a:r>
                      <a:r>
                        <a:rPr lang="en-US" altLang="ko-KR" sz="800" baseline="0" dirty="0"/>
                        <a:t>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</a:t>
            </a:r>
            <a:r>
              <a:rPr lang="en-US" altLang="ko-KR" dirty="0" err="1"/>
              <a:t>Korail</a:t>
            </a:r>
            <a:r>
              <a:rPr lang="en-US" altLang="ko-KR" dirty="0"/>
              <a:t>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299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VW_WS_HI_0314_DA1_WCS_TOTAL WITH (NOLOCK)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DM01_*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79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EED Box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22683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VW_DP_E7_9945_DAB_WCS_TOTAL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DM05_*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1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EED </a:t>
            </a:r>
            <a:r>
              <a:rPr lang="ko-KR" altLang="en-US" dirty="0" err="1"/>
              <a:t>소분</a:t>
            </a:r>
            <a:r>
              <a:rPr lang="en-US" altLang="ko-KR" dirty="0"/>
              <a:t>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1796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VW_DP_E7_9945_DAS_WCS_TOTAL WITH (NOLOCK)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DM02_*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796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2014">
  <a:themeElements>
    <a:clrScheme name="solideng">
      <a:dk1>
        <a:srgbClr val="192C3B"/>
      </a:dk1>
      <a:lt1>
        <a:srgbClr val="FFFFFF"/>
      </a:lt1>
      <a:dk2>
        <a:srgbClr val="548BB7"/>
      </a:dk2>
      <a:lt2>
        <a:srgbClr val="FFFFFF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69D1A"/>
      </a:hlink>
      <a:folHlink>
        <a:srgbClr val="345D7E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3. Template_Horizonal_A4_14_V1.1..pptx" id="{BE9C61ED-149E-4AD8-804C-BBCB31C5334A}" vid="{7216A8B1-19A5-4E23-B5E8-016B73145B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1.3. Template_Horizonal_A4_14_V1.1.</Template>
  <TotalTime>6906</TotalTime>
  <Words>4891</Words>
  <Application>Microsoft Macintosh PowerPoint</Application>
  <PresentationFormat>A4 용지(210x297mm)</PresentationFormat>
  <Paragraphs>404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바탕</vt:lpstr>
      <vt:lpstr>Arial</vt:lpstr>
      <vt:lpstr>Calibri</vt:lpstr>
      <vt:lpstr>Century Gothic</vt:lpstr>
      <vt:lpstr>Wingdings</vt:lpstr>
      <vt:lpstr>Basic_2014</vt:lpstr>
      <vt:lpstr>데이터 추출 쿼리</vt:lpstr>
      <vt:lpstr>소터</vt:lpstr>
      <vt:lpstr>온라인</vt:lpstr>
      <vt:lpstr>QPS</vt:lpstr>
      <vt:lpstr>EED 소터</vt:lpstr>
      <vt:lpstr>EED Chute</vt:lpstr>
      <vt:lpstr>MPS 2.0 – Korail ( MPS2Result.class )</vt:lpstr>
      <vt:lpstr>MPS 2.0 – EED Box ( MPS2Result.class )</vt:lpstr>
      <vt:lpstr>MPS 2.0 – EED 소분 ( MPS2Result.class )</vt:lpstr>
      <vt:lpstr>MPS 3.0 ( MPS3Result.class )</vt:lpstr>
      <vt:lpstr>Chute 상태</vt:lpstr>
      <vt:lpstr>Chute 실적</vt:lpstr>
      <vt:lpstr>설비 상태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금강화학 PLM 구축 제안서</dc:title>
  <dc:creator>jinsun yang</dc:creator>
  <cp:lastModifiedBy>Minwoo Kim</cp:lastModifiedBy>
  <cp:revision>421</cp:revision>
  <dcterms:created xsi:type="dcterms:W3CDTF">2016-04-07T02:37:25Z</dcterms:created>
  <dcterms:modified xsi:type="dcterms:W3CDTF">2019-02-21T07:33:41Z</dcterms:modified>
</cp:coreProperties>
</file>