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0" r:id="rId2"/>
    <p:sldId id="279" r:id="rId3"/>
    <p:sldId id="281" r:id="rId4"/>
    <p:sldId id="282" r:id="rId5"/>
    <p:sldId id="283" r:id="rId6"/>
    <p:sldId id="288" r:id="rId7"/>
    <p:sldId id="284" r:id="rId8"/>
    <p:sldId id="285" r:id="rId9"/>
    <p:sldId id="286" r:id="rId10"/>
    <p:sldId id="287" r:id="rId11"/>
    <p:sldId id="290" r:id="rId12"/>
    <p:sldId id="291" r:id="rId13"/>
    <p:sldId id="29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빈 슬라이드" id="{9997C3D1-5083-4284-AA22-4CDCF9320471}">
          <p14:sldIdLst>
            <p14:sldId id="280"/>
            <p14:sldId id="279"/>
            <p14:sldId id="281"/>
            <p14:sldId id="282"/>
            <p14:sldId id="283"/>
            <p14:sldId id="288"/>
            <p14:sldId id="284"/>
            <p14:sldId id="285"/>
            <p14:sldId id="286"/>
            <p14:sldId id="287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juhyun" initials="k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000000"/>
    <a:srgbClr val="1F16D0"/>
    <a:srgbClr val="0C4DA2"/>
    <a:srgbClr val="EEECE1"/>
    <a:srgbClr val="666666"/>
    <a:srgbClr val="031B3B"/>
    <a:srgbClr val="582C00"/>
    <a:srgbClr val="443E3E"/>
    <a:srgbClr val="010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5435" autoAdjust="0"/>
  </p:normalViewPr>
  <p:slideViewPr>
    <p:cSldViewPr snapToGrid="0" showGuides="1">
      <p:cViewPr>
        <p:scale>
          <a:sx n="130" d="100"/>
          <a:sy n="130" d="100"/>
        </p:scale>
        <p:origin x="560" y="-136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0422-F114-4A30-8A9A-4F562430ED76}" type="datetimeFigureOut">
              <a:rPr lang="ko-KR" altLang="en-US" smtClean="0"/>
              <a:t>2019. 2. 19.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C470D-160B-4AA4-97AD-0C68D5A83B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27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CB2A1-1A16-45C0-8935-C60499F2D8E1}" type="datetimeFigureOut">
              <a:rPr lang="ko-KR" altLang="en-US" smtClean="0"/>
              <a:t>2019. 2. 19.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4533E-E3E3-44E6-9001-6EC3412477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9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4533E-E3E3-44E6-9001-6EC3412477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4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 hasCustomPrompt="1"/>
          </p:nvPr>
        </p:nvSpPr>
        <p:spPr>
          <a:xfrm>
            <a:off x="1053913" y="2137076"/>
            <a:ext cx="7798174" cy="834724"/>
          </a:xfrm>
        </p:spPr>
        <p:txBody>
          <a:bodyPr lIns="86400" tIns="43200" rIns="86400" bIns="43200" anchor="t" anchorCtr="0">
            <a:noAutofit/>
          </a:bodyPr>
          <a:lstStyle>
            <a:lvl1pPr algn="ctr">
              <a:defRPr sz="4800" b="1" spc="-15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 </a:t>
            </a: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66" y="1689073"/>
            <a:ext cx="3169658" cy="2986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913" y="3999148"/>
            <a:ext cx="7798174" cy="601427"/>
          </a:xfrm>
        </p:spPr>
        <p:txBody>
          <a:bodyPr lIns="86400" tIns="43200" rIns="86400" bIns="43200" anchor="ctr" anchorCtr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17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15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9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27619" y="5806689"/>
            <a:ext cx="1746190" cy="4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16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37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hight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/>
          <p:cNvSpPr/>
          <p:nvPr userDrawn="1"/>
        </p:nvSpPr>
        <p:spPr>
          <a:xfrm rot="10800000">
            <a:off x="795335" y="563488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5335" y="36253"/>
            <a:ext cx="158440" cy="87142"/>
          </a:xfrm>
          <a:prstGeom prst="triangle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61037" y="84753"/>
            <a:ext cx="751916" cy="497971"/>
          </a:xfrm>
          <a:custGeom>
            <a:avLst/>
            <a:gdLst>
              <a:gd name="connsiteX0" fmla="*/ 0 w 1095375"/>
              <a:gd name="connsiteY0" fmla="*/ 0 h 590550"/>
              <a:gd name="connsiteX1" fmla="*/ 1095375 w 1095375"/>
              <a:gd name="connsiteY1" fmla="*/ 0 h 590550"/>
              <a:gd name="connsiteX2" fmla="*/ 1095375 w 1095375"/>
              <a:gd name="connsiteY2" fmla="*/ 590550 h 590550"/>
              <a:gd name="connsiteX3" fmla="*/ 0 w 1095375"/>
              <a:gd name="connsiteY3" fmla="*/ 590550 h 590550"/>
              <a:gd name="connsiteX4" fmla="*/ 0 w 1095375"/>
              <a:gd name="connsiteY4" fmla="*/ 0 h 590550"/>
              <a:gd name="connsiteX0" fmla="*/ 600075 w 1095375"/>
              <a:gd name="connsiteY0" fmla="*/ 0 h 609600"/>
              <a:gd name="connsiteX1" fmla="*/ 1095375 w 1095375"/>
              <a:gd name="connsiteY1" fmla="*/ 19050 h 609600"/>
              <a:gd name="connsiteX2" fmla="*/ 1095375 w 1095375"/>
              <a:gd name="connsiteY2" fmla="*/ 609600 h 609600"/>
              <a:gd name="connsiteX3" fmla="*/ 0 w 1095375"/>
              <a:gd name="connsiteY3" fmla="*/ 609600 h 609600"/>
              <a:gd name="connsiteX4" fmla="*/ 600075 w 1095375"/>
              <a:gd name="connsiteY4" fmla="*/ 0 h 609600"/>
              <a:gd name="connsiteX0" fmla="*/ 401852 w 897152"/>
              <a:gd name="connsiteY0" fmla="*/ 0 h 609600"/>
              <a:gd name="connsiteX1" fmla="*/ 897152 w 897152"/>
              <a:gd name="connsiteY1" fmla="*/ 19050 h 609600"/>
              <a:gd name="connsiteX2" fmla="*/ 897152 w 897152"/>
              <a:gd name="connsiteY2" fmla="*/ 609600 h 609600"/>
              <a:gd name="connsiteX3" fmla="*/ 0 w 897152"/>
              <a:gd name="connsiteY3" fmla="*/ 609600 h 609600"/>
              <a:gd name="connsiteX4" fmla="*/ 401852 w 897152"/>
              <a:gd name="connsiteY4" fmla="*/ 0 h 609600"/>
              <a:gd name="connsiteX0" fmla="*/ 425172 w 920472"/>
              <a:gd name="connsiteY0" fmla="*/ 0 h 609600"/>
              <a:gd name="connsiteX1" fmla="*/ 920472 w 920472"/>
              <a:gd name="connsiteY1" fmla="*/ 19050 h 609600"/>
              <a:gd name="connsiteX2" fmla="*/ 920472 w 920472"/>
              <a:gd name="connsiteY2" fmla="*/ 609600 h 609600"/>
              <a:gd name="connsiteX3" fmla="*/ 0 w 920472"/>
              <a:gd name="connsiteY3" fmla="*/ 574619 h 609600"/>
              <a:gd name="connsiteX4" fmla="*/ 425172 w 920472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472" h="609600">
                <a:moveTo>
                  <a:pt x="425172" y="0"/>
                </a:moveTo>
                <a:lnTo>
                  <a:pt x="920472" y="19050"/>
                </a:lnTo>
                <a:lnTo>
                  <a:pt x="920472" y="609600"/>
                </a:lnTo>
                <a:lnTo>
                  <a:pt x="0" y="574619"/>
                </a:lnTo>
                <a:lnTo>
                  <a:pt x="425172" y="0"/>
                </a:lnTo>
                <a:close/>
              </a:path>
            </a:pathLst>
          </a:custGeom>
          <a:solidFill>
            <a:srgbClr val="044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74555" y="36253"/>
            <a:ext cx="5775151" cy="614378"/>
          </a:xfrm>
          <a:prstGeom prst="rect">
            <a:avLst/>
          </a:prstGeom>
          <a:gradFill flip="none" rotWithShape="1">
            <a:gsLst>
              <a:gs pos="100000">
                <a:schemeClr val="bg2"/>
              </a:gs>
              <a:gs pos="0">
                <a:schemeClr val="bg1">
                  <a:lumMod val="8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 hasCustomPrompt="1"/>
          </p:nvPr>
        </p:nvSpPr>
        <p:spPr>
          <a:xfrm>
            <a:off x="429012" y="168902"/>
            <a:ext cx="351250" cy="322018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2000" b="1" kern="1200" smtClean="0"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/>
          </p:nvPr>
        </p:nvSpPr>
        <p:spPr>
          <a:xfrm>
            <a:off x="900112" y="748379"/>
            <a:ext cx="768107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72110" y="122853"/>
            <a:ext cx="8902511" cy="400778"/>
          </a:xfrm>
        </p:spPr>
        <p:txBody>
          <a:bodyPr lIns="90000"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9" name="오각형 1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20" name="자유형 1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30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066925" y="1819275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054784"/>
            <a:ext cx="540244" cy="685968"/>
          </a:xfrm>
          <a:prstGeom prst="rect">
            <a:avLst/>
          </a:prstGeom>
        </p:spPr>
      </p:pic>
      <p:grpSp>
        <p:nvGrpSpPr>
          <p:cNvPr id="27" name="그룹 2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5" y="730800"/>
            <a:ext cx="2041991" cy="664409"/>
          </a:xfrm>
          <a:prstGeom prst="rect">
            <a:avLst/>
          </a:prstGeom>
        </p:spPr>
      </p:pic>
      <p:grpSp>
        <p:nvGrpSpPr>
          <p:cNvPr id="32" name="그룹 31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33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9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4" name="직사각형 33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331077" y="2083573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2" name="직사각형 41"/>
          <p:cNvSpPr/>
          <p:nvPr userDrawn="1"/>
        </p:nvSpPr>
        <p:spPr>
          <a:xfrm rot="10800000">
            <a:off x="6857417" y="4640068"/>
            <a:ext cx="1019175" cy="911952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rgbClr val="E0E0E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 userDrawn="1"/>
        </p:nvSpPr>
        <p:spPr>
          <a:xfrm>
            <a:off x="2066925" y="1819275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2889840"/>
            <a:ext cx="540244" cy="685968"/>
          </a:xfrm>
          <a:prstGeom prst="rect">
            <a:avLst/>
          </a:prstGeom>
        </p:spPr>
      </p:pic>
      <p:sp>
        <p:nvSpPr>
          <p:cNvPr id="46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2331077" y="2918629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3690678"/>
            <a:ext cx="540244" cy="685968"/>
          </a:xfrm>
          <a:prstGeom prst="rect">
            <a:avLst/>
          </a:prstGeom>
        </p:spPr>
      </p:pic>
      <p:sp>
        <p:nvSpPr>
          <p:cNvPr id="48" name="텍스트 개체 틀 24"/>
          <p:cNvSpPr>
            <a:spLocks noGrp="1"/>
          </p:cNvSpPr>
          <p:nvPr>
            <p:ph type="body" sz="quarter" idx="25" hasCustomPrompt="1"/>
          </p:nvPr>
        </p:nvSpPr>
        <p:spPr>
          <a:xfrm>
            <a:off x="2331077" y="3719467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66" y="4462727"/>
            <a:ext cx="540244" cy="685968"/>
          </a:xfrm>
          <a:prstGeom prst="rect">
            <a:avLst/>
          </a:prstGeom>
        </p:spPr>
      </p:pic>
      <p:sp>
        <p:nvSpPr>
          <p:cNvPr id="5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2331077" y="4491516"/>
            <a:ext cx="388231" cy="37874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1" name="자유형 50"/>
          <p:cNvSpPr/>
          <p:nvPr userDrawn="1"/>
        </p:nvSpPr>
        <p:spPr>
          <a:xfrm rot="10800000">
            <a:off x="5775500" y="3420151"/>
            <a:ext cx="2200275" cy="2200275"/>
          </a:xfrm>
          <a:custGeom>
            <a:avLst/>
            <a:gdLst>
              <a:gd name="connsiteX0" fmla="*/ 0 w 2200275"/>
              <a:gd name="connsiteY0" fmla="*/ 0 h 2200275"/>
              <a:gd name="connsiteX1" fmla="*/ 3263 w 2200275"/>
              <a:gd name="connsiteY1" fmla="*/ 0 h 2200275"/>
              <a:gd name="connsiteX2" fmla="*/ 48982 w 2200275"/>
              <a:gd name="connsiteY2" fmla="*/ 0 h 2200275"/>
              <a:gd name="connsiteX3" fmla="*/ 2200275 w 2200275"/>
              <a:gd name="connsiteY3" fmla="*/ 0 h 2200275"/>
              <a:gd name="connsiteX4" fmla="*/ 2200275 w 2200275"/>
              <a:gd name="connsiteY4" fmla="*/ 45719 h 2200275"/>
              <a:gd name="connsiteX5" fmla="*/ 48982 w 2200275"/>
              <a:gd name="connsiteY5" fmla="*/ 45719 h 2200275"/>
              <a:gd name="connsiteX6" fmla="*/ 48982 w 2200275"/>
              <a:gd name="connsiteY6" fmla="*/ 2200275 h 2200275"/>
              <a:gd name="connsiteX7" fmla="*/ 3263 w 2200275"/>
              <a:gd name="connsiteY7" fmla="*/ 2200275 h 2200275"/>
              <a:gd name="connsiteX8" fmla="*/ 3263 w 2200275"/>
              <a:gd name="connsiteY8" fmla="*/ 45719 h 2200275"/>
              <a:gd name="connsiteX9" fmla="*/ 0 w 2200275"/>
              <a:gd name="connsiteY9" fmla="*/ 45719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0275" h="2200275">
                <a:moveTo>
                  <a:pt x="0" y="0"/>
                </a:moveTo>
                <a:lnTo>
                  <a:pt x="3263" y="0"/>
                </a:lnTo>
                <a:lnTo>
                  <a:pt x="48982" y="0"/>
                </a:lnTo>
                <a:lnTo>
                  <a:pt x="2200275" y="0"/>
                </a:lnTo>
                <a:lnTo>
                  <a:pt x="2200275" y="45719"/>
                </a:lnTo>
                <a:lnTo>
                  <a:pt x="48982" y="45719"/>
                </a:lnTo>
                <a:lnTo>
                  <a:pt x="48982" y="2200275"/>
                </a:lnTo>
                <a:lnTo>
                  <a:pt x="3263" y="2200275"/>
                </a:lnTo>
                <a:lnTo>
                  <a:pt x="3263" y="45719"/>
                </a:lnTo>
                <a:lnTo>
                  <a:pt x="0" y="45719"/>
                </a:lnTo>
                <a:close/>
              </a:path>
            </a:pathLst>
          </a:custGeom>
          <a:gradFill flip="none" rotWithShape="1">
            <a:gsLst>
              <a:gs pos="55000">
                <a:srgbClr val="043F8E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875227" y="209823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53" name="텍스트 개체 틀 14"/>
          <p:cNvSpPr>
            <a:spLocks noGrp="1"/>
          </p:cNvSpPr>
          <p:nvPr>
            <p:ph type="body" sz="quarter" idx="27" hasCustomPrompt="1"/>
          </p:nvPr>
        </p:nvSpPr>
        <p:spPr>
          <a:xfrm>
            <a:off x="2866095" y="2906809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54" name="텍스트 개체 틀 14"/>
          <p:cNvSpPr>
            <a:spLocks noGrp="1"/>
          </p:cNvSpPr>
          <p:nvPr>
            <p:ph type="body" sz="quarter" idx="28" hasCustomPrompt="1"/>
          </p:nvPr>
        </p:nvSpPr>
        <p:spPr>
          <a:xfrm>
            <a:off x="2866095" y="3667165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55" name="텍스트 개체 틀 14"/>
          <p:cNvSpPr>
            <a:spLocks noGrp="1"/>
          </p:cNvSpPr>
          <p:nvPr>
            <p:ph type="body" sz="quarter" idx="29" hasCustomPrompt="1"/>
          </p:nvPr>
        </p:nvSpPr>
        <p:spPr>
          <a:xfrm>
            <a:off x="2845838" y="4456783"/>
            <a:ext cx="4944215" cy="448214"/>
          </a:xfrm>
        </p:spPr>
        <p:txBody>
          <a:bodyPr wrap="square" numCol="1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lang="ko-KR" altLang="en-US" sz="1800" b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1933575" y="838800"/>
            <a:ext cx="1422941" cy="388053"/>
          </a:xfrm>
        </p:spPr>
        <p:txBody>
          <a:bodyPr anchor="t" anchorCtr="1"/>
          <a:lstStyle>
            <a:lvl1pPr marL="0" indent="0">
              <a:buFontTx/>
              <a:buNone/>
              <a:defRPr lang="ko-KR" altLang="en-US" sz="1800" b="1" i="0" kern="1200" smtClean="0">
                <a:solidFill>
                  <a:srgbClr val="FFFFFF"/>
                </a:solidFill>
                <a:effectLst/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98A6B77-3A67-45E2-8EE3-B5C0677212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B6C6E15-CCD1-4E36-A434-B2B368C100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7" name="직사각형 16"/>
          <p:cNvSpPr/>
          <p:nvPr userDrawn="1"/>
        </p:nvSpPr>
        <p:spPr>
          <a:xfrm>
            <a:off x="1933199" y="838351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Q &amp; A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71" y="2200870"/>
            <a:ext cx="3169658" cy="298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38" y="843929"/>
            <a:ext cx="4022469" cy="3980073"/>
          </a:xfrm>
          <a:prstGeom prst="rect">
            <a:avLst/>
          </a:prstGeom>
        </p:spPr>
      </p:pic>
      <p:grpSp>
        <p:nvGrpSpPr>
          <p:cNvPr id="74" name="그룹 73"/>
          <p:cNvGrpSpPr/>
          <p:nvPr userDrawn="1"/>
        </p:nvGrpSpPr>
        <p:grpSpPr>
          <a:xfrm>
            <a:off x="3342085" y="2844096"/>
            <a:ext cx="3221830" cy="1015663"/>
            <a:chOff x="1607559" y="723925"/>
            <a:chExt cx="3221830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625731" y="723925"/>
              <a:ext cx="3185487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질의응답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 rot="10800000" flipV="1">
              <a:off x="1607559" y="955818"/>
              <a:ext cx="3221830" cy="52103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 userDrawn="1"/>
        </p:nvSpPr>
        <p:spPr>
          <a:xfrm>
            <a:off x="6893859" y="133350"/>
            <a:ext cx="3012141" cy="58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0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 userDrawn="1"/>
        </p:nvCxnSpPr>
        <p:spPr>
          <a:xfrm flipH="1">
            <a:off x="0" y="4862457"/>
            <a:ext cx="2076226" cy="19955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 userDrawn="1"/>
        </p:nvGrpSpPr>
        <p:grpSpPr>
          <a:xfrm>
            <a:off x="2632884" y="2844096"/>
            <a:ext cx="3935694" cy="1015663"/>
            <a:chOff x="1860383" y="723925"/>
            <a:chExt cx="3935694" cy="1015663"/>
          </a:xfrm>
          <a:effectLst/>
        </p:grpSpPr>
        <p:sp>
          <p:nvSpPr>
            <p:cNvPr id="75" name="직사각형 74"/>
            <p:cNvSpPr/>
            <p:nvPr userDrawn="1"/>
          </p:nvSpPr>
          <p:spPr>
            <a:xfrm>
              <a:off x="1860384" y="723925"/>
              <a:ext cx="3935693" cy="1015663"/>
            </a:xfrm>
            <a:prstGeom prst="rect">
              <a:avLst/>
            </a:prstGeom>
            <a:effectLst>
              <a:innerShdw blurRad="25400" dist="25400" dir="135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ko-KR" altLang="en-US" sz="6000" b="1" spc="-150" dirty="0">
                  <a:gradFill>
                    <a:gsLst>
                      <a:gs pos="0">
                        <a:srgbClr val="0A0A0A"/>
                      </a:gs>
                      <a:gs pos="100000">
                        <a:srgbClr val="0452B8"/>
                      </a:gs>
                    </a:gsLst>
                    <a:lin ang="5400000" scaled="1"/>
                  </a:gradFill>
                  <a:effectLst>
                    <a:outerShdw blurRad="50800" dist="38100" dir="5400000" algn="t" rotWithShape="0">
                      <a:prstClr val="black">
                        <a:alpha val="20000"/>
                      </a:prstClr>
                    </a:outerShdw>
                    <a:reflection blurRad="6350" stA="23000" endPos="20000" dir="5400000" sy="-100000" algn="bl" rotWithShape="0"/>
                  </a:effectLst>
                  <a:latin typeface="+mj-ea"/>
                </a:rPr>
                <a:t>감사합니다</a:t>
              </a:r>
              <a:endParaRPr lang="ko-KR" altLang="en-US" sz="6000" dirty="0"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</a:endParaRPr>
            </a:p>
          </p:txBody>
        </p:sp>
        <p:pic>
          <p:nvPicPr>
            <p:cNvPr id="76" name="그림 88" descr="Untitled-2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 flipV="1">
              <a:off x="1860383" y="995537"/>
              <a:ext cx="3710765" cy="6001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54" y="2021950"/>
            <a:ext cx="5400609" cy="585168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25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35" y="730800"/>
            <a:ext cx="2041991" cy="664409"/>
          </a:xfrm>
          <a:prstGeom prst="rect">
            <a:avLst/>
          </a:prstGeom>
        </p:spPr>
      </p:pic>
      <p:grpSp>
        <p:nvGrpSpPr>
          <p:cNvPr id="28" name="그룹 27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29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30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098" y="1103104"/>
            <a:ext cx="3639861" cy="455479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1933200" y="828826"/>
            <a:ext cx="1422000" cy="369332"/>
          </a:xfrm>
          <a:prstGeom prst="rect">
            <a:avLst/>
          </a:prstGeom>
          <a:effectLst/>
        </p:spPr>
        <p:txBody>
          <a:bodyPr wrap="none" anchor="t" anchorCtr="1">
            <a:spAutoFit/>
          </a:bodyPr>
          <a:lstStyle/>
          <a:p>
            <a:r>
              <a:rPr lang="en-US" altLang="ko-KR" sz="1800" b="1" i="0" dirty="0">
                <a:solidFill>
                  <a:srgbClr val="FFFFFF"/>
                </a:solidFill>
                <a:effectLst/>
                <a:latin typeface="+mj-lt"/>
                <a:ea typeface="+mj-ea"/>
              </a:rPr>
              <a:t>Thank you</a:t>
            </a:r>
            <a:endParaRPr lang="ko-KR" altLang="en-US" sz="1800" b="1" i="0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20207A9-AB13-4D1A-8793-AC59BC5985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7369" y="6492875"/>
            <a:ext cx="984118" cy="27063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6B4E2EC-68B8-4F72-A63D-8E78A75B65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7422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9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정오각형 9"/>
          <p:cNvSpPr/>
          <p:nvPr userDrawn="1"/>
        </p:nvSpPr>
        <p:spPr>
          <a:xfrm rot="1598342">
            <a:off x="9090337" y="2850017"/>
            <a:ext cx="684781" cy="652172"/>
          </a:xfrm>
          <a:prstGeom prst="pentagon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정오각형 85"/>
          <p:cNvSpPr/>
          <p:nvPr userDrawn="1"/>
        </p:nvSpPr>
        <p:spPr>
          <a:xfrm rot="8109215">
            <a:off x="8484819" y="2814888"/>
            <a:ext cx="684781" cy="652172"/>
          </a:xfrm>
          <a:prstGeom prst="pentagon">
            <a:avLst/>
          </a:prstGeom>
          <a:solidFill>
            <a:srgbClr val="EAF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정오각형 86"/>
          <p:cNvSpPr/>
          <p:nvPr userDrawn="1"/>
        </p:nvSpPr>
        <p:spPr>
          <a:xfrm rot="21041844">
            <a:off x="8792244" y="3386871"/>
            <a:ext cx="684781" cy="652172"/>
          </a:xfrm>
          <a:prstGeom prst="pentagon">
            <a:avLst/>
          </a:prstGeom>
          <a:solidFill>
            <a:srgbClr val="D6E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 userDrawn="1"/>
        </p:nvSpPr>
        <p:spPr>
          <a:xfrm>
            <a:off x="2331328" y="723927"/>
            <a:ext cx="2334293" cy="1015663"/>
          </a:xfrm>
          <a:prstGeom prst="rect">
            <a:avLst/>
          </a:prstGeom>
          <a:effectLst>
            <a:innerShdw blurRad="25400" dist="25400" dir="135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r>
              <a:rPr lang="en-US" altLang="ko-KR" sz="6000" b="1" spc="-150" dirty="0">
                <a:gradFill>
                  <a:gsLst>
                    <a:gs pos="0">
                      <a:srgbClr val="0A0A0A"/>
                    </a:gs>
                    <a:gs pos="100000">
                      <a:srgbClr val="0452B8"/>
                    </a:gs>
                  </a:gsLst>
                  <a:lin ang="5400000" scaled="1"/>
                </a:gra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  <a:reflection blurRad="6350" stA="23000" endPos="20000" dir="5400000" sy="-100000" algn="bl" rotWithShape="0"/>
                </a:effectLst>
                <a:latin typeface="+mj-lt"/>
              </a:rPr>
              <a:t>INDEX</a:t>
            </a:r>
            <a:endParaRPr lang="ko-KR" altLang="en-US" sz="6000" dirty="0"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  <a:reflection blurRad="6350" stA="23000" endPos="20000" dir="5400000" sy="-100000" algn="bl" rotWithShape="0"/>
              </a:effectLst>
              <a:latin typeface="+mj-lt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2408128" y="2085666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2466095" y="2152057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092261"/>
            <a:ext cx="403310" cy="59794"/>
          </a:xfrm>
          <a:prstGeom prst="rect">
            <a:avLst/>
          </a:prstGeom>
        </p:spPr>
      </p:pic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sp>
        <p:nvSpPr>
          <p:cNvPr id="8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010231" y="2122820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First Item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02856" y="2093422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3010231" y="2571602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6"/>
          <p:cNvSpPr/>
          <p:nvPr userDrawn="1"/>
        </p:nvSpPr>
        <p:spPr>
          <a:xfrm>
            <a:off x="2408128" y="280614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모서리가 둥근 직사각형 17"/>
          <p:cNvSpPr/>
          <p:nvPr userDrawn="1"/>
        </p:nvSpPr>
        <p:spPr>
          <a:xfrm>
            <a:off x="2466095" y="287254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2812744"/>
            <a:ext cx="403310" cy="59794"/>
          </a:xfrm>
          <a:prstGeom prst="rect">
            <a:avLst/>
          </a:prstGeom>
        </p:spPr>
      </p:pic>
      <p:sp>
        <p:nvSpPr>
          <p:cNvPr id="146" name="텍스트 개체 틀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10231" y="284330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Second Item</a:t>
            </a:r>
            <a:endParaRPr lang="ko-KR" altLang="en-US" dirty="0"/>
          </a:p>
        </p:txBody>
      </p:sp>
      <p:sp>
        <p:nvSpPr>
          <p:cNvPr id="147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2402856" y="281390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3010231" y="329208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6"/>
          <p:cNvSpPr/>
          <p:nvPr userDrawn="1"/>
        </p:nvSpPr>
        <p:spPr>
          <a:xfrm>
            <a:off x="2408128" y="3529697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모서리가 둥근 직사각형 17"/>
          <p:cNvSpPr/>
          <p:nvPr userDrawn="1"/>
        </p:nvSpPr>
        <p:spPr>
          <a:xfrm>
            <a:off x="2466095" y="3596088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6061" y="3536292"/>
            <a:ext cx="403310" cy="59794"/>
          </a:xfrm>
          <a:prstGeom prst="rect">
            <a:avLst/>
          </a:prstGeom>
        </p:spPr>
      </p:pic>
      <p:sp>
        <p:nvSpPr>
          <p:cNvPr id="152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3010231" y="3566851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Third Item</a:t>
            </a:r>
            <a:endParaRPr lang="ko-KR" altLang="en-US" dirty="0"/>
          </a:p>
        </p:txBody>
      </p:sp>
      <p:sp>
        <p:nvSpPr>
          <p:cNvPr id="153" name="텍스트 개체 틀 24"/>
          <p:cNvSpPr>
            <a:spLocks noGrp="1"/>
          </p:cNvSpPr>
          <p:nvPr>
            <p:ph type="body" sz="quarter" idx="16" hasCustomPrompt="1"/>
          </p:nvPr>
        </p:nvSpPr>
        <p:spPr>
          <a:xfrm>
            <a:off x="2402856" y="3537453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54" name="직선 연결선 153"/>
          <p:cNvCxnSpPr/>
          <p:nvPr userDrawn="1"/>
        </p:nvCxnSpPr>
        <p:spPr>
          <a:xfrm>
            <a:off x="3010231" y="4015633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모서리가 둥근 직사각형 16"/>
          <p:cNvSpPr/>
          <p:nvPr userDrawn="1"/>
        </p:nvSpPr>
        <p:spPr>
          <a:xfrm>
            <a:off x="2402894" y="4243210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7"/>
          <p:cNvSpPr/>
          <p:nvPr userDrawn="1"/>
        </p:nvSpPr>
        <p:spPr>
          <a:xfrm>
            <a:off x="2460861" y="4309601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7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249805"/>
            <a:ext cx="403310" cy="59794"/>
          </a:xfrm>
          <a:prstGeom prst="rect">
            <a:avLst/>
          </a:prstGeom>
        </p:spPr>
      </p:pic>
      <p:sp>
        <p:nvSpPr>
          <p:cNvPr id="158" name="텍스트 개체 틀 14"/>
          <p:cNvSpPr>
            <a:spLocks noGrp="1"/>
          </p:cNvSpPr>
          <p:nvPr>
            <p:ph type="body" sz="quarter" idx="17" hasCustomPrompt="1"/>
          </p:nvPr>
        </p:nvSpPr>
        <p:spPr>
          <a:xfrm>
            <a:off x="3004997" y="4280364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Fourth Item</a:t>
            </a:r>
            <a:endParaRPr lang="ko-KR" altLang="en-US" dirty="0"/>
          </a:p>
        </p:txBody>
      </p:sp>
      <p:sp>
        <p:nvSpPr>
          <p:cNvPr id="159" name="텍스트 개체 틀 24"/>
          <p:cNvSpPr>
            <a:spLocks noGrp="1"/>
          </p:cNvSpPr>
          <p:nvPr>
            <p:ph type="body" sz="quarter" idx="18" hasCustomPrompt="1"/>
          </p:nvPr>
        </p:nvSpPr>
        <p:spPr>
          <a:xfrm>
            <a:off x="2397622" y="4250966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0" name="직선 연결선 159"/>
          <p:cNvCxnSpPr/>
          <p:nvPr userDrawn="1"/>
        </p:nvCxnSpPr>
        <p:spPr>
          <a:xfrm>
            <a:off x="3004997" y="4729146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"/>
          <p:cNvSpPr/>
          <p:nvPr userDrawn="1"/>
        </p:nvSpPr>
        <p:spPr>
          <a:xfrm>
            <a:off x="2402894" y="4966189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7"/>
          <p:cNvSpPr/>
          <p:nvPr userDrawn="1"/>
        </p:nvSpPr>
        <p:spPr>
          <a:xfrm>
            <a:off x="2460861" y="5032580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0827" y="4972784"/>
            <a:ext cx="403310" cy="59794"/>
          </a:xfrm>
          <a:prstGeom prst="rect">
            <a:avLst/>
          </a:prstGeom>
        </p:spPr>
      </p:pic>
      <p:sp>
        <p:nvSpPr>
          <p:cNvPr id="164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3004997" y="5003343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Fifth Item</a:t>
            </a:r>
            <a:endParaRPr lang="ko-KR" altLang="en-US" dirty="0"/>
          </a:p>
        </p:txBody>
      </p:sp>
      <p:sp>
        <p:nvSpPr>
          <p:cNvPr id="165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2397622" y="4973945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6" name="직선 연결선 165"/>
          <p:cNvCxnSpPr/>
          <p:nvPr userDrawn="1"/>
        </p:nvCxnSpPr>
        <p:spPr>
          <a:xfrm>
            <a:off x="3004997" y="5452125"/>
            <a:ext cx="4944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모서리가 둥근 직사각형 16"/>
          <p:cNvSpPr/>
          <p:nvPr userDrawn="1"/>
        </p:nvSpPr>
        <p:spPr>
          <a:xfrm>
            <a:off x="2397660" y="5679702"/>
            <a:ext cx="484444" cy="488866"/>
          </a:xfrm>
          <a:custGeom>
            <a:avLst/>
            <a:gdLst>
              <a:gd name="connsiteX0" fmla="*/ 0 w 484094"/>
              <a:gd name="connsiteY0" fmla="*/ 80684 h 484094"/>
              <a:gd name="connsiteX1" fmla="*/ 80684 w 484094"/>
              <a:gd name="connsiteY1" fmla="*/ 0 h 484094"/>
              <a:gd name="connsiteX2" fmla="*/ 403410 w 484094"/>
              <a:gd name="connsiteY2" fmla="*/ 0 h 484094"/>
              <a:gd name="connsiteX3" fmla="*/ 484094 w 484094"/>
              <a:gd name="connsiteY3" fmla="*/ 80684 h 484094"/>
              <a:gd name="connsiteX4" fmla="*/ 484094 w 484094"/>
              <a:gd name="connsiteY4" fmla="*/ 403410 h 484094"/>
              <a:gd name="connsiteX5" fmla="*/ 403410 w 484094"/>
              <a:gd name="connsiteY5" fmla="*/ 484094 h 484094"/>
              <a:gd name="connsiteX6" fmla="*/ 80684 w 484094"/>
              <a:gd name="connsiteY6" fmla="*/ 484094 h 484094"/>
              <a:gd name="connsiteX7" fmla="*/ 0 w 484094"/>
              <a:gd name="connsiteY7" fmla="*/ 403410 h 484094"/>
              <a:gd name="connsiteX8" fmla="*/ 0 w 484094"/>
              <a:gd name="connsiteY8" fmla="*/ 80684 h 484094"/>
              <a:gd name="connsiteX0" fmla="*/ 0 w 484094"/>
              <a:gd name="connsiteY0" fmla="*/ 8068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80684 h 484094"/>
              <a:gd name="connsiteX0" fmla="*/ 0 w 484094"/>
              <a:gd name="connsiteY0" fmla="*/ 80724 h 484134"/>
              <a:gd name="connsiteX1" fmla="*/ 403410 w 484094"/>
              <a:gd name="connsiteY1" fmla="*/ 40 h 484134"/>
              <a:gd name="connsiteX2" fmla="*/ 484094 w 484094"/>
              <a:gd name="connsiteY2" fmla="*/ 80724 h 484134"/>
              <a:gd name="connsiteX3" fmla="*/ 484094 w 484094"/>
              <a:gd name="connsiteY3" fmla="*/ 403450 h 484134"/>
              <a:gd name="connsiteX4" fmla="*/ 403410 w 484094"/>
              <a:gd name="connsiteY4" fmla="*/ 484134 h 484134"/>
              <a:gd name="connsiteX5" fmla="*/ 80684 w 484094"/>
              <a:gd name="connsiteY5" fmla="*/ 484134 h 484134"/>
              <a:gd name="connsiteX6" fmla="*/ 0 w 484094"/>
              <a:gd name="connsiteY6" fmla="*/ 403450 h 484134"/>
              <a:gd name="connsiteX7" fmla="*/ 0 w 484094"/>
              <a:gd name="connsiteY7" fmla="*/ 80724 h 484134"/>
              <a:gd name="connsiteX0" fmla="*/ 0 w 484094"/>
              <a:gd name="connsiteY0" fmla="*/ 54076 h 493916"/>
              <a:gd name="connsiteX1" fmla="*/ 403410 w 484094"/>
              <a:gd name="connsiteY1" fmla="*/ 9822 h 493916"/>
              <a:gd name="connsiteX2" fmla="*/ 484094 w 484094"/>
              <a:gd name="connsiteY2" fmla="*/ 90506 h 493916"/>
              <a:gd name="connsiteX3" fmla="*/ 484094 w 484094"/>
              <a:gd name="connsiteY3" fmla="*/ 413232 h 493916"/>
              <a:gd name="connsiteX4" fmla="*/ 403410 w 484094"/>
              <a:gd name="connsiteY4" fmla="*/ 493916 h 493916"/>
              <a:gd name="connsiteX5" fmla="*/ 80684 w 484094"/>
              <a:gd name="connsiteY5" fmla="*/ 493916 h 493916"/>
              <a:gd name="connsiteX6" fmla="*/ 0 w 484094"/>
              <a:gd name="connsiteY6" fmla="*/ 413232 h 493916"/>
              <a:gd name="connsiteX7" fmla="*/ 0 w 484094"/>
              <a:gd name="connsiteY7" fmla="*/ 54076 h 493916"/>
              <a:gd name="connsiteX0" fmla="*/ 0 w 484094"/>
              <a:gd name="connsiteY0" fmla="*/ 44254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4254 h 484094"/>
              <a:gd name="connsiteX0" fmla="*/ 0 w 484094"/>
              <a:gd name="connsiteY0" fmla="*/ 15109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15109 h 484094"/>
              <a:gd name="connsiteX0" fmla="*/ 0 w 484094"/>
              <a:gd name="connsiteY0" fmla="*/ 4180 h 484094"/>
              <a:gd name="connsiteX1" fmla="*/ 403410 w 484094"/>
              <a:gd name="connsiteY1" fmla="*/ 0 h 484094"/>
              <a:gd name="connsiteX2" fmla="*/ 484094 w 484094"/>
              <a:gd name="connsiteY2" fmla="*/ 80684 h 484094"/>
              <a:gd name="connsiteX3" fmla="*/ 484094 w 484094"/>
              <a:gd name="connsiteY3" fmla="*/ 403410 h 484094"/>
              <a:gd name="connsiteX4" fmla="*/ 403410 w 484094"/>
              <a:gd name="connsiteY4" fmla="*/ 484094 h 484094"/>
              <a:gd name="connsiteX5" fmla="*/ 80684 w 484094"/>
              <a:gd name="connsiteY5" fmla="*/ 484094 h 484094"/>
              <a:gd name="connsiteX6" fmla="*/ 0 w 484094"/>
              <a:gd name="connsiteY6" fmla="*/ 403410 h 484094"/>
              <a:gd name="connsiteX7" fmla="*/ 0 w 484094"/>
              <a:gd name="connsiteY7" fmla="*/ 4180 h 484094"/>
              <a:gd name="connsiteX0" fmla="*/ 0 w 487738"/>
              <a:gd name="connsiteY0" fmla="*/ 4180 h 489606"/>
              <a:gd name="connsiteX1" fmla="*/ 403410 w 487738"/>
              <a:gd name="connsiteY1" fmla="*/ 0 h 489606"/>
              <a:gd name="connsiteX2" fmla="*/ 484094 w 487738"/>
              <a:gd name="connsiteY2" fmla="*/ 80684 h 489606"/>
              <a:gd name="connsiteX3" fmla="*/ 487738 w 487738"/>
              <a:gd name="connsiteY3" fmla="*/ 461699 h 489606"/>
              <a:gd name="connsiteX4" fmla="*/ 403410 w 487738"/>
              <a:gd name="connsiteY4" fmla="*/ 484094 h 489606"/>
              <a:gd name="connsiteX5" fmla="*/ 80684 w 487738"/>
              <a:gd name="connsiteY5" fmla="*/ 484094 h 489606"/>
              <a:gd name="connsiteX6" fmla="*/ 0 w 487738"/>
              <a:gd name="connsiteY6" fmla="*/ 403410 h 489606"/>
              <a:gd name="connsiteX7" fmla="*/ 0 w 487738"/>
              <a:gd name="connsiteY7" fmla="*/ 4180 h 489606"/>
              <a:gd name="connsiteX0" fmla="*/ 0 w 487738"/>
              <a:gd name="connsiteY0" fmla="*/ 4180 h 485357"/>
              <a:gd name="connsiteX1" fmla="*/ 403410 w 487738"/>
              <a:gd name="connsiteY1" fmla="*/ 0 h 485357"/>
              <a:gd name="connsiteX2" fmla="*/ 484094 w 487738"/>
              <a:gd name="connsiteY2" fmla="*/ 80684 h 485357"/>
              <a:gd name="connsiteX3" fmla="*/ 487738 w 487738"/>
              <a:gd name="connsiteY3" fmla="*/ 450770 h 485357"/>
              <a:gd name="connsiteX4" fmla="*/ 403410 w 487738"/>
              <a:gd name="connsiteY4" fmla="*/ 484094 h 485357"/>
              <a:gd name="connsiteX5" fmla="*/ 80684 w 487738"/>
              <a:gd name="connsiteY5" fmla="*/ 484094 h 485357"/>
              <a:gd name="connsiteX6" fmla="*/ 0 w 487738"/>
              <a:gd name="connsiteY6" fmla="*/ 403410 h 485357"/>
              <a:gd name="connsiteX7" fmla="*/ 0 w 487738"/>
              <a:gd name="connsiteY7" fmla="*/ 4180 h 485357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50770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484094"/>
              <a:gd name="connsiteX1" fmla="*/ 403410 w 487738"/>
              <a:gd name="connsiteY1" fmla="*/ 0 h 484094"/>
              <a:gd name="connsiteX2" fmla="*/ 484094 w 487738"/>
              <a:gd name="connsiteY2" fmla="*/ 80684 h 484094"/>
              <a:gd name="connsiteX3" fmla="*/ 487738 w 487738"/>
              <a:gd name="connsiteY3" fmla="*/ 476271 h 484094"/>
              <a:gd name="connsiteX4" fmla="*/ 403410 w 487738"/>
              <a:gd name="connsiteY4" fmla="*/ 484094 h 484094"/>
              <a:gd name="connsiteX5" fmla="*/ 80684 w 487738"/>
              <a:gd name="connsiteY5" fmla="*/ 484094 h 484094"/>
              <a:gd name="connsiteX6" fmla="*/ 0 w 487738"/>
              <a:gd name="connsiteY6" fmla="*/ 403410 h 484094"/>
              <a:gd name="connsiteX7" fmla="*/ 0 w 487738"/>
              <a:gd name="connsiteY7" fmla="*/ 4180 h 484094"/>
              <a:gd name="connsiteX0" fmla="*/ 0 w 487738"/>
              <a:gd name="connsiteY0" fmla="*/ 4180 h 511570"/>
              <a:gd name="connsiteX1" fmla="*/ 403410 w 487738"/>
              <a:gd name="connsiteY1" fmla="*/ 0 h 511570"/>
              <a:gd name="connsiteX2" fmla="*/ 484094 w 487738"/>
              <a:gd name="connsiteY2" fmla="*/ 80684 h 511570"/>
              <a:gd name="connsiteX3" fmla="*/ 487738 w 487738"/>
              <a:gd name="connsiteY3" fmla="*/ 476271 h 511570"/>
              <a:gd name="connsiteX4" fmla="*/ 80684 w 487738"/>
              <a:gd name="connsiteY4" fmla="*/ 484094 h 511570"/>
              <a:gd name="connsiteX5" fmla="*/ 0 w 487738"/>
              <a:gd name="connsiteY5" fmla="*/ 403410 h 511570"/>
              <a:gd name="connsiteX6" fmla="*/ 0 w 487738"/>
              <a:gd name="connsiteY6" fmla="*/ 4180 h 511570"/>
              <a:gd name="connsiteX0" fmla="*/ 0 w 487738"/>
              <a:gd name="connsiteY0" fmla="*/ 4180 h 488229"/>
              <a:gd name="connsiteX1" fmla="*/ 403410 w 487738"/>
              <a:gd name="connsiteY1" fmla="*/ 0 h 488229"/>
              <a:gd name="connsiteX2" fmla="*/ 484094 w 487738"/>
              <a:gd name="connsiteY2" fmla="*/ 80684 h 488229"/>
              <a:gd name="connsiteX3" fmla="*/ 487738 w 487738"/>
              <a:gd name="connsiteY3" fmla="*/ 476271 h 488229"/>
              <a:gd name="connsiteX4" fmla="*/ 80684 w 487738"/>
              <a:gd name="connsiteY4" fmla="*/ 484094 h 488229"/>
              <a:gd name="connsiteX5" fmla="*/ 0 w 487738"/>
              <a:gd name="connsiteY5" fmla="*/ 403410 h 488229"/>
              <a:gd name="connsiteX6" fmla="*/ 0 w 487738"/>
              <a:gd name="connsiteY6" fmla="*/ 4180 h 488229"/>
              <a:gd name="connsiteX0" fmla="*/ 0 w 484444"/>
              <a:gd name="connsiteY0" fmla="*/ 4180 h 489727"/>
              <a:gd name="connsiteX1" fmla="*/ 403410 w 484444"/>
              <a:gd name="connsiteY1" fmla="*/ 0 h 489727"/>
              <a:gd name="connsiteX2" fmla="*/ 484094 w 484444"/>
              <a:gd name="connsiteY2" fmla="*/ 80684 h 489727"/>
              <a:gd name="connsiteX3" fmla="*/ 484094 w 484444"/>
              <a:gd name="connsiteY3" fmla="*/ 483557 h 489727"/>
              <a:gd name="connsiteX4" fmla="*/ 80684 w 484444"/>
              <a:gd name="connsiteY4" fmla="*/ 484094 h 489727"/>
              <a:gd name="connsiteX5" fmla="*/ 0 w 484444"/>
              <a:gd name="connsiteY5" fmla="*/ 403410 h 489727"/>
              <a:gd name="connsiteX6" fmla="*/ 0 w 484444"/>
              <a:gd name="connsiteY6" fmla="*/ 4180 h 489727"/>
              <a:gd name="connsiteX0" fmla="*/ 0 w 484444"/>
              <a:gd name="connsiteY0" fmla="*/ 4180 h 488866"/>
              <a:gd name="connsiteX1" fmla="*/ 403410 w 484444"/>
              <a:gd name="connsiteY1" fmla="*/ 0 h 488866"/>
              <a:gd name="connsiteX2" fmla="*/ 484094 w 484444"/>
              <a:gd name="connsiteY2" fmla="*/ 80684 h 488866"/>
              <a:gd name="connsiteX3" fmla="*/ 484094 w 484444"/>
              <a:gd name="connsiteY3" fmla="*/ 479914 h 488866"/>
              <a:gd name="connsiteX4" fmla="*/ 80684 w 484444"/>
              <a:gd name="connsiteY4" fmla="*/ 484094 h 488866"/>
              <a:gd name="connsiteX5" fmla="*/ 0 w 484444"/>
              <a:gd name="connsiteY5" fmla="*/ 403410 h 488866"/>
              <a:gd name="connsiteX6" fmla="*/ 0 w 484444"/>
              <a:gd name="connsiteY6" fmla="*/ 4180 h 48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44" h="488866">
                <a:moveTo>
                  <a:pt x="0" y="4180"/>
                </a:moveTo>
                <a:cubicBezTo>
                  <a:pt x="3827" y="2805"/>
                  <a:pt x="322728" y="0"/>
                  <a:pt x="403410" y="0"/>
                </a:cubicBezTo>
                <a:cubicBezTo>
                  <a:pt x="447971" y="0"/>
                  <a:pt x="484094" y="36123"/>
                  <a:pt x="484094" y="80684"/>
                </a:cubicBezTo>
                <a:cubicBezTo>
                  <a:pt x="485309" y="207689"/>
                  <a:pt x="482879" y="352909"/>
                  <a:pt x="484094" y="479914"/>
                </a:cubicBezTo>
                <a:cubicBezTo>
                  <a:pt x="391358" y="481575"/>
                  <a:pt x="161974" y="496238"/>
                  <a:pt x="80684" y="484094"/>
                </a:cubicBezTo>
                <a:cubicBezTo>
                  <a:pt x="36123" y="484094"/>
                  <a:pt x="0" y="447971"/>
                  <a:pt x="0" y="403410"/>
                </a:cubicBezTo>
                <a:lnTo>
                  <a:pt x="0" y="4180"/>
                </a:lnTo>
                <a:close/>
              </a:path>
            </a:pathLst>
          </a:custGeom>
          <a:gradFill flip="none" rotWithShape="1">
            <a:gsLst>
              <a:gs pos="34000">
                <a:srgbClr val="0657C2"/>
              </a:gs>
              <a:gs pos="66000">
                <a:srgbClr val="0657C2"/>
              </a:gs>
              <a:gs pos="51000">
                <a:srgbClr val="47B5FF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7"/>
          <p:cNvSpPr/>
          <p:nvPr userDrawn="1"/>
        </p:nvSpPr>
        <p:spPr>
          <a:xfrm>
            <a:off x="2455627" y="5746093"/>
            <a:ext cx="368510" cy="351316"/>
          </a:xfrm>
          <a:custGeom>
            <a:avLst/>
            <a:gdLst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309606 w 368160"/>
              <a:gd name="connsiteY5" fmla="*/ 351316 h 351316"/>
              <a:gd name="connsiteX6" fmla="*/ 58554 w 368160"/>
              <a:gd name="connsiteY6" fmla="*/ 351316 h 351316"/>
              <a:gd name="connsiteX7" fmla="*/ 0 w 368160"/>
              <a:gd name="connsiteY7" fmla="*/ 292762 h 351316"/>
              <a:gd name="connsiteX8" fmla="*/ 0 w 368160"/>
              <a:gd name="connsiteY8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8160 w 368160"/>
              <a:gd name="connsiteY4" fmla="*/ 292762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65145"/>
              <a:gd name="connsiteX1" fmla="*/ 58554 w 368160"/>
              <a:gd name="connsiteY1" fmla="*/ 0 h 365145"/>
              <a:gd name="connsiteX2" fmla="*/ 309606 w 368160"/>
              <a:gd name="connsiteY2" fmla="*/ 0 h 365145"/>
              <a:gd name="connsiteX3" fmla="*/ 368160 w 368160"/>
              <a:gd name="connsiteY3" fmla="*/ 58554 h 365145"/>
              <a:gd name="connsiteX4" fmla="*/ 364517 w 368160"/>
              <a:gd name="connsiteY4" fmla="*/ 340121 h 365145"/>
              <a:gd name="connsiteX5" fmla="*/ 58554 w 368160"/>
              <a:gd name="connsiteY5" fmla="*/ 351316 h 365145"/>
              <a:gd name="connsiteX6" fmla="*/ 0 w 368160"/>
              <a:gd name="connsiteY6" fmla="*/ 292762 h 365145"/>
              <a:gd name="connsiteX7" fmla="*/ 0 w 368160"/>
              <a:gd name="connsiteY7" fmla="*/ 58554 h 365145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40121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160"/>
              <a:gd name="connsiteY0" fmla="*/ 58554 h 351316"/>
              <a:gd name="connsiteX1" fmla="*/ 58554 w 368160"/>
              <a:gd name="connsiteY1" fmla="*/ 0 h 351316"/>
              <a:gd name="connsiteX2" fmla="*/ 309606 w 368160"/>
              <a:gd name="connsiteY2" fmla="*/ 0 h 351316"/>
              <a:gd name="connsiteX3" fmla="*/ 368160 w 368160"/>
              <a:gd name="connsiteY3" fmla="*/ 58554 h 351316"/>
              <a:gd name="connsiteX4" fmla="*/ 364517 w 368160"/>
              <a:gd name="connsiteY4" fmla="*/ 351050 h 351316"/>
              <a:gd name="connsiteX5" fmla="*/ 58554 w 368160"/>
              <a:gd name="connsiteY5" fmla="*/ 351316 h 351316"/>
              <a:gd name="connsiteX6" fmla="*/ 0 w 368160"/>
              <a:gd name="connsiteY6" fmla="*/ 292762 h 351316"/>
              <a:gd name="connsiteX7" fmla="*/ 0 w 368160"/>
              <a:gd name="connsiteY7" fmla="*/ 58554 h 351316"/>
              <a:gd name="connsiteX0" fmla="*/ 0 w 368510"/>
              <a:gd name="connsiteY0" fmla="*/ 58554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7" fmla="*/ 0 w 368510"/>
              <a:gd name="connsiteY7" fmla="*/ 58554 h 351316"/>
              <a:gd name="connsiteX0" fmla="*/ 0 w 368510"/>
              <a:gd name="connsiteY0" fmla="*/ 292762 h 351316"/>
              <a:gd name="connsiteX1" fmla="*/ 58554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  <a:gd name="connsiteX0" fmla="*/ 0 w 368510"/>
              <a:gd name="connsiteY0" fmla="*/ 292762 h 351316"/>
              <a:gd name="connsiteX1" fmla="*/ 3908 w 368510"/>
              <a:gd name="connsiteY1" fmla="*/ 0 h 351316"/>
              <a:gd name="connsiteX2" fmla="*/ 309606 w 368510"/>
              <a:gd name="connsiteY2" fmla="*/ 0 h 351316"/>
              <a:gd name="connsiteX3" fmla="*/ 368160 w 368510"/>
              <a:gd name="connsiteY3" fmla="*/ 58554 h 351316"/>
              <a:gd name="connsiteX4" fmla="*/ 368160 w 368510"/>
              <a:gd name="connsiteY4" fmla="*/ 351050 h 351316"/>
              <a:gd name="connsiteX5" fmla="*/ 58554 w 368510"/>
              <a:gd name="connsiteY5" fmla="*/ 351316 h 351316"/>
              <a:gd name="connsiteX6" fmla="*/ 0 w 368510"/>
              <a:gd name="connsiteY6" fmla="*/ 292762 h 35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510" h="351316">
                <a:moveTo>
                  <a:pt x="0" y="292762"/>
                </a:moveTo>
                <a:cubicBezTo>
                  <a:pt x="1303" y="195175"/>
                  <a:pt x="2605" y="97587"/>
                  <a:pt x="3908" y="0"/>
                </a:cubicBezTo>
                <a:lnTo>
                  <a:pt x="309606" y="0"/>
                </a:lnTo>
                <a:cubicBezTo>
                  <a:pt x="341944" y="0"/>
                  <a:pt x="368160" y="26216"/>
                  <a:pt x="368160" y="58554"/>
                </a:cubicBezTo>
                <a:cubicBezTo>
                  <a:pt x="366946" y="152410"/>
                  <a:pt x="369374" y="257194"/>
                  <a:pt x="368160" y="351050"/>
                </a:cubicBezTo>
                <a:cubicBezTo>
                  <a:pt x="371204" y="348841"/>
                  <a:pt x="119914" y="351316"/>
                  <a:pt x="58554" y="351316"/>
                </a:cubicBezTo>
                <a:cubicBezTo>
                  <a:pt x="26216" y="351316"/>
                  <a:pt x="0" y="325100"/>
                  <a:pt x="0" y="292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88" descr="Untitled-2.png"/>
          <p:cNvPicPr preferRelativeResize="0"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5593" y="5686297"/>
            <a:ext cx="403310" cy="59794"/>
          </a:xfrm>
          <a:prstGeom prst="rect">
            <a:avLst/>
          </a:prstGeom>
        </p:spPr>
      </p:pic>
      <p:sp>
        <p:nvSpPr>
          <p:cNvPr id="170" name="텍스트 개체 틀 14"/>
          <p:cNvSpPr>
            <a:spLocks noGrp="1"/>
          </p:cNvSpPr>
          <p:nvPr>
            <p:ph type="body" sz="quarter" idx="21" hasCustomPrompt="1"/>
          </p:nvPr>
        </p:nvSpPr>
        <p:spPr>
          <a:xfrm>
            <a:off x="2999763" y="5716856"/>
            <a:ext cx="4944215" cy="448214"/>
          </a:xfrm>
        </p:spPr>
        <p:txBody>
          <a:bodyPr wrap="square" numCol="1"/>
          <a:lstStyle>
            <a:lvl1pPr marL="0" indent="0">
              <a:buFontTx/>
              <a:buNone/>
              <a:defRPr lang="ko-KR" altLang="en-US" sz="2200" b="1" kern="1200" dirty="0" smtClean="0">
                <a:solidFill>
                  <a:srgbClr val="4C4646"/>
                </a:solidFill>
                <a:effectLst/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Sixth Item</a:t>
            </a:r>
            <a:endParaRPr lang="ko-KR" altLang="en-US" dirty="0"/>
          </a:p>
        </p:txBody>
      </p:sp>
      <p:sp>
        <p:nvSpPr>
          <p:cNvPr id="171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2392388" y="5687458"/>
            <a:ext cx="499916" cy="48770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lang="ko-KR" altLang="en-US" sz="2400" b="1" kern="1200" dirty="0" smtClean="0">
                <a:solidFill>
                  <a:srgbClr val="06306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72" name="직선 연결선 171"/>
          <p:cNvCxnSpPr/>
          <p:nvPr userDrawn="1"/>
        </p:nvCxnSpPr>
        <p:spPr>
          <a:xfrm>
            <a:off x="2999763" y="6165638"/>
            <a:ext cx="4954683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51" name="직사각형 50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37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 userDrawn="1"/>
        </p:nvGrpSpPr>
        <p:grpSpPr>
          <a:xfrm>
            <a:off x="6893859" y="3828347"/>
            <a:ext cx="3439170" cy="3029652"/>
            <a:chOff x="6893859" y="3828347"/>
            <a:chExt cx="3439170" cy="3029652"/>
          </a:xfrm>
        </p:grpSpPr>
        <p:sp>
          <p:nvSpPr>
            <p:cNvPr id="55" name="이등변 삼각형 8"/>
            <p:cNvSpPr/>
            <p:nvPr userDrawn="1"/>
          </p:nvSpPr>
          <p:spPr>
            <a:xfrm rot="10800000">
              <a:off x="6893859" y="3828347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2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</a:t>
              </a:r>
              <a:endParaRPr lang="ko-KR" altLang="en-US" dirty="0"/>
            </a:p>
          </p:txBody>
        </p:sp>
        <p:sp>
          <p:nvSpPr>
            <p:cNvPr id="56" name="이등변 삼각형 1"/>
            <p:cNvSpPr/>
            <p:nvPr userDrawn="1"/>
          </p:nvSpPr>
          <p:spPr>
            <a:xfrm rot="13500000">
              <a:off x="9024978" y="3405612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 userDrawn="1"/>
        </p:nvGrpSpPr>
        <p:grpSpPr>
          <a:xfrm>
            <a:off x="-442531" y="-13588"/>
            <a:ext cx="3445147" cy="3029652"/>
            <a:chOff x="-433006" y="-4063"/>
            <a:chExt cx="3445147" cy="3029652"/>
          </a:xfrm>
        </p:grpSpPr>
        <p:sp>
          <p:nvSpPr>
            <p:cNvPr id="58" name="이등변 삼각형 8"/>
            <p:cNvSpPr/>
            <p:nvPr userDrawn="1"/>
          </p:nvSpPr>
          <p:spPr>
            <a:xfrm>
              <a:off x="0" y="-4063"/>
              <a:ext cx="3012141" cy="3029652"/>
            </a:xfrm>
            <a:custGeom>
              <a:avLst/>
              <a:gdLst>
                <a:gd name="connsiteX0" fmla="*/ 0 w 2803712"/>
                <a:gd name="connsiteY0" fmla="*/ 2612793 h 2612793"/>
                <a:gd name="connsiteX1" fmla="*/ 1401856 w 2803712"/>
                <a:gd name="connsiteY1" fmla="*/ 0 h 2612793"/>
                <a:gd name="connsiteX2" fmla="*/ 2803712 w 2803712"/>
                <a:gd name="connsiteY2" fmla="*/ 2612793 h 2612793"/>
                <a:gd name="connsiteX3" fmla="*/ 0 w 2803712"/>
                <a:gd name="connsiteY3" fmla="*/ 2612793 h 2612793"/>
                <a:gd name="connsiteX0" fmla="*/ 0 w 2346512"/>
                <a:gd name="connsiteY0" fmla="*/ 2612793 h 2612793"/>
                <a:gd name="connsiteX1" fmla="*/ 1401856 w 2346512"/>
                <a:gd name="connsiteY1" fmla="*/ 0 h 2612793"/>
                <a:gd name="connsiteX2" fmla="*/ 2346512 w 2346512"/>
                <a:gd name="connsiteY2" fmla="*/ 246110 h 2612793"/>
                <a:gd name="connsiteX3" fmla="*/ 0 w 2346512"/>
                <a:gd name="connsiteY3" fmla="*/ 2612793 h 2612793"/>
                <a:gd name="connsiteX0" fmla="*/ 0 w 2366682"/>
                <a:gd name="connsiteY0" fmla="*/ 2612793 h 2612793"/>
                <a:gd name="connsiteX1" fmla="*/ 1401856 w 2366682"/>
                <a:gd name="connsiteY1" fmla="*/ 0 h 2612793"/>
                <a:gd name="connsiteX2" fmla="*/ 2366682 w 2366682"/>
                <a:gd name="connsiteY2" fmla="*/ 239387 h 2612793"/>
                <a:gd name="connsiteX3" fmla="*/ 0 w 2366682"/>
                <a:gd name="connsiteY3" fmla="*/ 2612793 h 2612793"/>
                <a:gd name="connsiteX0" fmla="*/ 0 w 3012141"/>
                <a:gd name="connsiteY0" fmla="*/ 3018865 h 3018865"/>
                <a:gd name="connsiteX1" fmla="*/ 1401856 w 3012141"/>
                <a:gd name="connsiteY1" fmla="*/ 406072 h 3018865"/>
                <a:gd name="connsiteX2" fmla="*/ 3012141 w 3012141"/>
                <a:gd name="connsiteY2" fmla="*/ 0 h 3018865"/>
                <a:gd name="connsiteX3" fmla="*/ 0 w 3012141"/>
                <a:gd name="connsiteY3" fmla="*/ 3018865 h 3018865"/>
                <a:gd name="connsiteX0" fmla="*/ 0 w 3012141"/>
                <a:gd name="connsiteY0" fmla="*/ 3022928 h 3022928"/>
                <a:gd name="connsiteX1" fmla="*/ 3362 w 3012141"/>
                <a:gd name="connsiteY1" fmla="*/ 0 h 3022928"/>
                <a:gd name="connsiteX2" fmla="*/ 3012141 w 3012141"/>
                <a:gd name="connsiteY2" fmla="*/ 4063 h 3022928"/>
                <a:gd name="connsiteX3" fmla="*/ 0 w 3012141"/>
                <a:gd name="connsiteY3" fmla="*/ 3022928 h 3022928"/>
                <a:gd name="connsiteX0" fmla="*/ 0 w 3012141"/>
                <a:gd name="connsiteY0" fmla="*/ 3029652 h 3029652"/>
                <a:gd name="connsiteX1" fmla="*/ 3362 w 3012141"/>
                <a:gd name="connsiteY1" fmla="*/ 0 h 3029652"/>
                <a:gd name="connsiteX2" fmla="*/ 3012141 w 3012141"/>
                <a:gd name="connsiteY2" fmla="*/ 4063 h 3029652"/>
                <a:gd name="connsiteX3" fmla="*/ 0 w 3012141"/>
                <a:gd name="connsiteY3" fmla="*/ 3029652 h 3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1" h="3029652">
                  <a:moveTo>
                    <a:pt x="0" y="3029652"/>
                  </a:moveTo>
                  <a:cubicBezTo>
                    <a:pt x="1121" y="2022009"/>
                    <a:pt x="2241" y="1007643"/>
                    <a:pt x="3362" y="0"/>
                  </a:cubicBezTo>
                  <a:lnTo>
                    <a:pt x="3012141" y="4063"/>
                  </a:lnTo>
                  <a:lnTo>
                    <a:pt x="0" y="3029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6E6E6"/>
                </a:gs>
                <a:gs pos="71000">
                  <a:schemeClr val="bg2">
                    <a:lumMod val="50000"/>
                  </a:schemeClr>
                </a:gs>
                <a:gs pos="45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1"/>
            <p:cNvSpPr/>
            <p:nvPr userDrawn="1"/>
          </p:nvSpPr>
          <p:spPr>
            <a:xfrm rot="2700000">
              <a:off x="677115" y="1041261"/>
              <a:ext cx="197930" cy="2418172"/>
            </a:xfrm>
            <a:custGeom>
              <a:avLst/>
              <a:gdLst>
                <a:gd name="connsiteX0" fmla="*/ 0 w 241738"/>
                <a:gd name="connsiteY0" fmla="*/ 2396358 h 2396358"/>
                <a:gd name="connsiteX1" fmla="*/ 120869 w 241738"/>
                <a:gd name="connsiteY1" fmla="*/ 0 h 2396358"/>
                <a:gd name="connsiteX2" fmla="*/ 241738 w 241738"/>
                <a:gd name="connsiteY2" fmla="*/ 2396358 h 2396358"/>
                <a:gd name="connsiteX3" fmla="*/ 0 w 241738"/>
                <a:gd name="connsiteY3" fmla="*/ 2396358 h 2396358"/>
                <a:gd name="connsiteX0" fmla="*/ 0 w 241737"/>
                <a:gd name="connsiteY0" fmla="*/ 2204132 h 2396358"/>
                <a:gd name="connsiteX1" fmla="*/ 120868 w 241737"/>
                <a:gd name="connsiteY1" fmla="*/ 0 h 2396358"/>
                <a:gd name="connsiteX2" fmla="*/ 241737 w 241737"/>
                <a:gd name="connsiteY2" fmla="*/ 2396358 h 2396358"/>
                <a:gd name="connsiteX3" fmla="*/ 0 w 241737"/>
                <a:gd name="connsiteY3" fmla="*/ 2204132 h 2396358"/>
                <a:gd name="connsiteX0" fmla="*/ 0 w 215524"/>
                <a:gd name="connsiteY0" fmla="*/ 2204132 h 2422570"/>
                <a:gd name="connsiteX1" fmla="*/ 120868 w 215524"/>
                <a:gd name="connsiteY1" fmla="*/ 0 h 2422570"/>
                <a:gd name="connsiteX2" fmla="*/ 215524 w 215524"/>
                <a:gd name="connsiteY2" fmla="*/ 2422570 h 2422570"/>
                <a:gd name="connsiteX3" fmla="*/ 0 w 215524"/>
                <a:gd name="connsiteY3" fmla="*/ 2204132 h 2422570"/>
                <a:gd name="connsiteX0" fmla="*/ 0 w 215524"/>
                <a:gd name="connsiteY0" fmla="*/ 2230524 h 2448962"/>
                <a:gd name="connsiteX1" fmla="*/ 68087 w 215524"/>
                <a:gd name="connsiteY1" fmla="*/ 0 h 2448962"/>
                <a:gd name="connsiteX2" fmla="*/ 215524 w 215524"/>
                <a:gd name="connsiteY2" fmla="*/ 2448962 h 2448962"/>
                <a:gd name="connsiteX3" fmla="*/ 0 w 215524"/>
                <a:gd name="connsiteY3" fmla="*/ 2230524 h 2448962"/>
                <a:gd name="connsiteX0" fmla="*/ 0 w 228720"/>
                <a:gd name="connsiteY0" fmla="*/ 2208532 h 2448962"/>
                <a:gd name="connsiteX1" fmla="*/ 81283 w 228720"/>
                <a:gd name="connsiteY1" fmla="*/ 0 h 2448962"/>
                <a:gd name="connsiteX2" fmla="*/ 228720 w 228720"/>
                <a:gd name="connsiteY2" fmla="*/ 2448962 h 2448962"/>
                <a:gd name="connsiteX3" fmla="*/ 0 w 228720"/>
                <a:gd name="connsiteY3" fmla="*/ 2208532 h 2448962"/>
                <a:gd name="connsiteX0" fmla="*/ 0 w 184735"/>
                <a:gd name="connsiteY0" fmla="*/ 2208532 h 2343398"/>
                <a:gd name="connsiteX1" fmla="*/ 81283 w 184735"/>
                <a:gd name="connsiteY1" fmla="*/ 0 h 2343398"/>
                <a:gd name="connsiteX2" fmla="*/ 184735 w 184735"/>
                <a:gd name="connsiteY2" fmla="*/ 2343398 h 2343398"/>
                <a:gd name="connsiteX3" fmla="*/ 0 w 184735"/>
                <a:gd name="connsiteY3" fmla="*/ 2208532 h 2343398"/>
                <a:gd name="connsiteX0" fmla="*/ 0 w 189134"/>
                <a:gd name="connsiteY0" fmla="*/ 2208532 h 2418172"/>
                <a:gd name="connsiteX1" fmla="*/ 81283 w 189134"/>
                <a:gd name="connsiteY1" fmla="*/ 0 h 2418172"/>
                <a:gd name="connsiteX2" fmla="*/ 189134 w 189134"/>
                <a:gd name="connsiteY2" fmla="*/ 2418172 h 2418172"/>
                <a:gd name="connsiteX3" fmla="*/ 0 w 189134"/>
                <a:gd name="connsiteY3" fmla="*/ 2208532 h 2418172"/>
                <a:gd name="connsiteX0" fmla="*/ 0 w 197930"/>
                <a:gd name="connsiteY0" fmla="*/ 2217328 h 2418172"/>
                <a:gd name="connsiteX1" fmla="*/ 90079 w 197930"/>
                <a:gd name="connsiteY1" fmla="*/ 0 h 2418172"/>
                <a:gd name="connsiteX2" fmla="*/ 197930 w 197930"/>
                <a:gd name="connsiteY2" fmla="*/ 2418172 h 2418172"/>
                <a:gd name="connsiteX3" fmla="*/ 0 w 197930"/>
                <a:gd name="connsiteY3" fmla="*/ 2217328 h 24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30" h="2418172">
                  <a:moveTo>
                    <a:pt x="0" y="2217328"/>
                  </a:moveTo>
                  <a:lnTo>
                    <a:pt x="90079" y="0"/>
                  </a:lnTo>
                  <a:lnTo>
                    <a:pt x="197930" y="2418172"/>
                  </a:lnTo>
                  <a:lnTo>
                    <a:pt x="0" y="2217328"/>
                  </a:lnTo>
                  <a:close/>
                </a:path>
              </a:pathLst>
            </a:custGeom>
            <a:gradFill flip="none" rotWithShape="1">
              <a:gsLst>
                <a:gs pos="43000">
                  <a:srgbClr val="0657C2"/>
                </a:gs>
                <a:gs pos="68000">
                  <a:srgbClr val="052A5B"/>
                </a:gs>
                <a:gs pos="21000">
                  <a:srgbClr val="06306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60" name="그림 88" descr="Untitled-2.png"/>
          <p:cNvPicPr preferRelativeResize="0"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41512" y="970225"/>
            <a:ext cx="2900740" cy="545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10" y="730558"/>
            <a:ext cx="2041991" cy="664409"/>
          </a:xfrm>
          <a:prstGeom prst="rect">
            <a:avLst/>
          </a:prstGeom>
        </p:spPr>
      </p:pic>
      <p:sp>
        <p:nvSpPr>
          <p:cNvPr id="88" name="직사각형 87"/>
          <p:cNvSpPr/>
          <p:nvPr userDrawn="1"/>
        </p:nvSpPr>
        <p:spPr>
          <a:xfrm>
            <a:off x="1876955" y="955212"/>
            <a:ext cx="89639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1400" b="1" i="1" dirty="0">
                <a:solidFill>
                  <a:srgbClr val="FFFFFF"/>
                </a:solidFill>
                <a:effectLst/>
                <a:latin typeface="+mj-lt"/>
                <a:ea typeface="+mj-ea"/>
              </a:rPr>
              <a:t>Chapter</a:t>
            </a:r>
            <a:endParaRPr lang="ko-KR" altLang="en-US" sz="1400" b="1" i="1" dirty="0">
              <a:solidFill>
                <a:srgbClr val="FFFFFF"/>
              </a:solidFill>
              <a:effectLst/>
              <a:latin typeface="+mj-lt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9289" y="1386913"/>
            <a:ext cx="7736161" cy="843062"/>
          </a:xfrm>
        </p:spPr>
        <p:txBody>
          <a:bodyPr>
            <a:noAutofit/>
          </a:bodyPr>
          <a:lstStyle>
            <a:lvl1pPr>
              <a:defRPr lang="ko-KR" altLang="en-US" sz="3500" b="1" kern="1200" spc="-150" smtClean="0">
                <a:solidFill>
                  <a:srgbClr val="00489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6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2679199" y="811226"/>
            <a:ext cx="740794" cy="487705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ko-KR" altLang="en-US" sz="3200" b="0" kern="1200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n-lt"/>
                <a:ea typeface="바탕" panose="02030600000101010101" pitchFamily="18" charset="-127"/>
                <a:cs typeface="+mn-cs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0" name="직사각형 29"/>
          <p:cNvSpPr/>
          <p:nvPr userDrawn="1"/>
        </p:nvSpPr>
        <p:spPr>
          <a:xfrm>
            <a:off x="6893859" y="133350"/>
            <a:ext cx="301214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86331"/>
            <a:ext cx="8543925" cy="4790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30982" y="122853"/>
            <a:ext cx="9675018" cy="400778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31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29" name="오각형 2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자유형 16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8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738630"/>
            <a:ext cx="8729662" cy="55669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1" name="오각형 10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8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2" y="1282700"/>
            <a:ext cx="4519613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4463" y="1282700"/>
            <a:ext cx="4518000" cy="50228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9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3" name="오각형 12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자유형 13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3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2"/>
          </p:nvPr>
        </p:nvSpPr>
        <p:spPr>
          <a:xfrm>
            <a:off x="585787" y="748379"/>
            <a:ext cx="9177338" cy="336543"/>
          </a:xfrm>
        </p:spPr>
        <p:txBody>
          <a:bodyPr wrap="square" lIns="86400" tIns="43200" rIns="86400" bIns="43200" anchor="t" anchorCtr="0">
            <a:spAutoFit/>
          </a:bodyPr>
          <a:lstStyle>
            <a:lvl1pPr marL="0" indent="0" algn="l">
              <a:buNone/>
              <a:defRPr sz="1800" b="1">
                <a:solidFill>
                  <a:srgbClr val="B2B2B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10" name="오각형 9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25"/>
          <p:cNvSpPr/>
          <p:nvPr userDrawn="1"/>
        </p:nvSpPr>
        <p:spPr>
          <a:xfrm>
            <a:off x="7525732" y="370305"/>
            <a:ext cx="2380268" cy="80404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77000">
                <a:schemeClr val="accent1">
                  <a:lumMod val="5000"/>
                  <a:lumOff val="95000"/>
                </a:schemeClr>
              </a:gs>
              <a:gs pos="10000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25"/>
          <p:cNvSpPr/>
          <p:nvPr userDrawn="1"/>
        </p:nvSpPr>
        <p:spPr>
          <a:xfrm>
            <a:off x="7525732" y="122187"/>
            <a:ext cx="2380268" cy="236032"/>
          </a:xfrm>
          <a:custGeom>
            <a:avLst/>
            <a:gdLst>
              <a:gd name="connsiteX0" fmla="*/ 0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0 w 2469107"/>
              <a:gd name="connsiteY4" fmla="*/ 0 h 277237"/>
              <a:gd name="connsiteX0" fmla="*/ 85725 w 2469107"/>
              <a:gd name="connsiteY0" fmla="*/ 0 h 277237"/>
              <a:gd name="connsiteX1" fmla="*/ 2469107 w 2469107"/>
              <a:gd name="connsiteY1" fmla="*/ 0 h 277237"/>
              <a:gd name="connsiteX2" fmla="*/ 2469107 w 2469107"/>
              <a:gd name="connsiteY2" fmla="*/ 277237 h 277237"/>
              <a:gd name="connsiteX3" fmla="*/ 0 w 2469107"/>
              <a:gd name="connsiteY3" fmla="*/ 277237 h 277237"/>
              <a:gd name="connsiteX4" fmla="*/ 85725 w 2469107"/>
              <a:gd name="connsiteY4" fmla="*/ 0 h 27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107" h="277237">
                <a:moveTo>
                  <a:pt x="85725" y="0"/>
                </a:moveTo>
                <a:lnTo>
                  <a:pt x="2469107" y="0"/>
                </a:lnTo>
                <a:lnTo>
                  <a:pt x="2469107" y="277237"/>
                </a:lnTo>
                <a:lnTo>
                  <a:pt x="0" y="277237"/>
                </a:lnTo>
                <a:lnTo>
                  <a:pt x="85725" y="0"/>
                </a:lnTo>
                <a:close/>
              </a:path>
            </a:pathLst>
          </a:custGeom>
          <a:gradFill flip="none" rotWithShape="1">
            <a:gsLst>
              <a:gs pos="3200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  <a:gs pos="0">
                <a:srgbClr val="E0E0E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418374" y="122930"/>
            <a:ext cx="242681" cy="343715"/>
            <a:chOff x="8063098" y="411602"/>
            <a:chExt cx="226244" cy="320435"/>
          </a:xfrm>
        </p:grpSpPr>
        <p:sp>
          <p:nvSpPr>
            <p:cNvPr id="9" name="오각형 8"/>
            <p:cNvSpPr/>
            <p:nvPr userDrawn="1"/>
          </p:nvSpPr>
          <p:spPr>
            <a:xfrm rot="5400000">
              <a:off x="8016002" y="458698"/>
              <a:ext cx="320435" cy="226244"/>
            </a:xfrm>
            <a:prstGeom prst="homePlate">
              <a:avLst/>
            </a:prstGeom>
            <a:solidFill>
              <a:srgbClr val="063B84"/>
            </a:solidFill>
            <a:ln>
              <a:noFill/>
            </a:ln>
            <a:effectLst>
              <a:outerShdw blurRad="76200" dist="38100" dir="5400000" sx="92000" sy="92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 rot="18405921">
              <a:off x="8100865" y="540431"/>
              <a:ext cx="148056" cy="159636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50058 w 199726"/>
                <a:gd name="connsiteY0" fmla="*/ 0 h 153005"/>
                <a:gd name="connsiteX1" fmla="*/ 0 w 199726"/>
                <a:gd name="connsiteY1" fmla="*/ 123477 h 153005"/>
                <a:gd name="connsiteX2" fmla="*/ 199726 w 199726"/>
                <a:gd name="connsiteY2" fmla="*/ 153004 h 153005"/>
                <a:gd name="connsiteX3" fmla="*/ 50058 w 199726"/>
                <a:gd name="connsiteY3" fmla="*/ 0 h 153005"/>
                <a:gd name="connsiteX0" fmla="*/ 39784 w 199726"/>
                <a:gd name="connsiteY0" fmla="*/ 0 h 200290"/>
                <a:gd name="connsiteX1" fmla="*/ 0 w 199726"/>
                <a:gd name="connsiteY1" fmla="*/ 170764 h 200290"/>
                <a:gd name="connsiteX2" fmla="*/ 199726 w 199726"/>
                <a:gd name="connsiteY2" fmla="*/ 200291 h 200290"/>
                <a:gd name="connsiteX3" fmla="*/ 39784 w 199726"/>
                <a:gd name="connsiteY3" fmla="*/ 0 h 200290"/>
                <a:gd name="connsiteX0" fmla="*/ 25438 w 199726"/>
                <a:gd name="connsiteY0" fmla="*/ 0 h 199515"/>
                <a:gd name="connsiteX1" fmla="*/ 0 w 199726"/>
                <a:gd name="connsiteY1" fmla="*/ 169988 h 199515"/>
                <a:gd name="connsiteX2" fmla="*/ 199726 w 199726"/>
                <a:gd name="connsiteY2" fmla="*/ 199515 h 199515"/>
                <a:gd name="connsiteX3" fmla="*/ 25438 w 199726"/>
                <a:gd name="connsiteY3" fmla="*/ 0 h 199515"/>
                <a:gd name="connsiteX0" fmla="*/ 25438 w 187763"/>
                <a:gd name="connsiteY0" fmla="*/ 0 h 203500"/>
                <a:gd name="connsiteX1" fmla="*/ 0 w 187763"/>
                <a:gd name="connsiteY1" fmla="*/ 169988 h 203500"/>
                <a:gd name="connsiteX2" fmla="*/ 187763 w 187763"/>
                <a:gd name="connsiteY2" fmla="*/ 203500 h 203500"/>
                <a:gd name="connsiteX3" fmla="*/ 25438 w 187763"/>
                <a:gd name="connsiteY3" fmla="*/ 0 h 20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763" h="203500">
                  <a:moveTo>
                    <a:pt x="25438" y="0"/>
                  </a:moveTo>
                  <a:lnTo>
                    <a:pt x="0" y="169988"/>
                  </a:lnTo>
                  <a:lnTo>
                    <a:pt x="187763" y="203500"/>
                  </a:lnTo>
                  <a:lnTo>
                    <a:pt x="254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56EC7"/>
                </a:gs>
                <a:gs pos="55000">
                  <a:srgbClr val="063B84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8078763" y="426946"/>
              <a:ext cx="192259" cy="109779"/>
            </a:xfrm>
            <a:custGeom>
              <a:avLst/>
              <a:gdLst>
                <a:gd name="connsiteX0" fmla="*/ 63407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63407 w 190222"/>
                <a:gd name="connsiteY3" fmla="*/ 0 h 123477"/>
                <a:gd name="connsiteX0" fmla="*/ 43384 w 190222"/>
                <a:gd name="connsiteY0" fmla="*/ 0 h 130152"/>
                <a:gd name="connsiteX1" fmla="*/ 0 w 190222"/>
                <a:gd name="connsiteY1" fmla="*/ 130152 h 130152"/>
                <a:gd name="connsiteX2" fmla="*/ 190222 w 190222"/>
                <a:gd name="connsiteY2" fmla="*/ 126815 h 130152"/>
                <a:gd name="connsiteX3" fmla="*/ 43384 w 190222"/>
                <a:gd name="connsiteY3" fmla="*/ 0 h 130152"/>
                <a:gd name="connsiteX0" fmla="*/ 50058 w 190222"/>
                <a:gd name="connsiteY0" fmla="*/ 0 h 123477"/>
                <a:gd name="connsiteX1" fmla="*/ 0 w 190222"/>
                <a:gd name="connsiteY1" fmla="*/ 123477 h 123477"/>
                <a:gd name="connsiteX2" fmla="*/ 190222 w 190222"/>
                <a:gd name="connsiteY2" fmla="*/ 120140 h 123477"/>
                <a:gd name="connsiteX3" fmla="*/ 50058 w 190222"/>
                <a:gd name="connsiteY3" fmla="*/ 0 h 123477"/>
                <a:gd name="connsiteX0" fmla="*/ 0 w 173536"/>
                <a:gd name="connsiteY0" fmla="*/ 16687 h 136827"/>
                <a:gd name="connsiteX1" fmla="*/ 173536 w 173536"/>
                <a:gd name="connsiteY1" fmla="*/ 0 h 136827"/>
                <a:gd name="connsiteX2" fmla="*/ 140164 w 173536"/>
                <a:gd name="connsiteY2" fmla="*/ 136827 h 136827"/>
                <a:gd name="connsiteX3" fmla="*/ 0 w 173536"/>
                <a:gd name="connsiteY3" fmla="*/ 16687 h 136827"/>
                <a:gd name="connsiteX0" fmla="*/ 0 w 153512"/>
                <a:gd name="connsiteY0" fmla="*/ 0 h 140164"/>
                <a:gd name="connsiteX1" fmla="*/ 153512 w 153512"/>
                <a:gd name="connsiteY1" fmla="*/ 3337 h 140164"/>
                <a:gd name="connsiteX2" fmla="*/ 120140 w 153512"/>
                <a:gd name="connsiteY2" fmla="*/ 140164 h 140164"/>
                <a:gd name="connsiteX3" fmla="*/ 0 w 153512"/>
                <a:gd name="connsiteY3" fmla="*/ 0 h 140164"/>
                <a:gd name="connsiteX0" fmla="*/ 0 w 153512"/>
                <a:gd name="connsiteY0" fmla="*/ 0 h 146838"/>
                <a:gd name="connsiteX1" fmla="*/ 153512 w 153512"/>
                <a:gd name="connsiteY1" fmla="*/ 3337 h 146838"/>
                <a:gd name="connsiteX2" fmla="*/ 93442 w 153512"/>
                <a:gd name="connsiteY2" fmla="*/ 146838 h 146838"/>
                <a:gd name="connsiteX3" fmla="*/ 0 w 153512"/>
                <a:gd name="connsiteY3" fmla="*/ 0 h 146838"/>
                <a:gd name="connsiteX0" fmla="*/ 0 w 166861"/>
                <a:gd name="connsiteY0" fmla="*/ 0 h 146838"/>
                <a:gd name="connsiteX1" fmla="*/ 166861 w 166861"/>
                <a:gd name="connsiteY1" fmla="*/ 0 h 146838"/>
                <a:gd name="connsiteX2" fmla="*/ 93442 w 166861"/>
                <a:gd name="connsiteY2" fmla="*/ 146838 h 146838"/>
                <a:gd name="connsiteX3" fmla="*/ 0 w 166861"/>
                <a:gd name="connsiteY3" fmla="*/ 0 h 146838"/>
                <a:gd name="connsiteX0" fmla="*/ 0 w 166861"/>
                <a:gd name="connsiteY0" fmla="*/ 0 h 153512"/>
                <a:gd name="connsiteX1" fmla="*/ 166861 w 166861"/>
                <a:gd name="connsiteY1" fmla="*/ 0 h 153512"/>
                <a:gd name="connsiteX2" fmla="*/ 110128 w 166861"/>
                <a:gd name="connsiteY2" fmla="*/ 153512 h 153512"/>
                <a:gd name="connsiteX3" fmla="*/ 0 w 166861"/>
                <a:gd name="connsiteY3" fmla="*/ 0 h 153512"/>
                <a:gd name="connsiteX0" fmla="*/ 0 w 258516"/>
                <a:gd name="connsiteY0" fmla="*/ 4005 h 157517"/>
                <a:gd name="connsiteX1" fmla="*/ 258516 w 258516"/>
                <a:gd name="connsiteY1" fmla="*/ 0 h 157517"/>
                <a:gd name="connsiteX2" fmla="*/ 110128 w 258516"/>
                <a:gd name="connsiteY2" fmla="*/ 157517 h 157517"/>
                <a:gd name="connsiteX3" fmla="*/ 0 w 258516"/>
                <a:gd name="connsiteY3" fmla="*/ 4005 h 157517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0 w 258516"/>
                <a:gd name="connsiteY3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118992 w 258516"/>
                <a:gd name="connsiteY3" fmla="*/ 89610 h 173540"/>
                <a:gd name="connsiteX4" fmla="*/ 0 w 258516"/>
                <a:gd name="connsiteY4" fmla="*/ 4005 h 173540"/>
                <a:gd name="connsiteX0" fmla="*/ 0 w 258516"/>
                <a:gd name="connsiteY0" fmla="*/ 4005 h 173540"/>
                <a:gd name="connsiteX1" fmla="*/ 258516 w 258516"/>
                <a:gd name="connsiteY1" fmla="*/ 0 h 173540"/>
                <a:gd name="connsiteX2" fmla="*/ 229679 w 258516"/>
                <a:gd name="connsiteY2" fmla="*/ 173540 h 173540"/>
                <a:gd name="connsiteX3" fmla="*/ 55232 w 258516"/>
                <a:gd name="connsiteY3" fmla="*/ 141685 h 173540"/>
                <a:gd name="connsiteX4" fmla="*/ 0 w 258516"/>
                <a:gd name="connsiteY4" fmla="*/ 4005 h 173540"/>
                <a:gd name="connsiteX0" fmla="*/ 0 w 242576"/>
                <a:gd name="connsiteY0" fmla="*/ 4005 h 173540"/>
                <a:gd name="connsiteX1" fmla="*/ 242576 w 242576"/>
                <a:gd name="connsiteY1" fmla="*/ 0 h 173540"/>
                <a:gd name="connsiteX2" fmla="*/ 213739 w 242576"/>
                <a:gd name="connsiteY2" fmla="*/ 173540 h 173540"/>
                <a:gd name="connsiteX3" fmla="*/ 39292 w 242576"/>
                <a:gd name="connsiteY3" fmla="*/ 141685 h 173540"/>
                <a:gd name="connsiteX4" fmla="*/ 0 w 242576"/>
                <a:gd name="connsiteY4" fmla="*/ 4005 h 173540"/>
                <a:gd name="connsiteX0" fmla="*/ 0 w 242576"/>
                <a:gd name="connsiteY0" fmla="*/ 4005 h 176184"/>
                <a:gd name="connsiteX1" fmla="*/ 242576 w 242576"/>
                <a:gd name="connsiteY1" fmla="*/ 0 h 176184"/>
                <a:gd name="connsiteX2" fmla="*/ 213739 w 242576"/>
                <a:gd name="connsiteY2" fmla="*/ 173540 h 176184"/>
                <a:gd name="connsiteX3" fmla="*/ 5654 w 242576"/>
                <a:gd name="connsiteY3" fmla="*/ 176184 h 176184"/>
                <a:gd name="connsiteX4" fmla="*/ 0 w 242576"/>
                <a:gd name="connsiteY4" fmla="*/ 4005 h 176184"/>
                <a:gd name="connsiteX0" fmla="*/ 0 w 227625"/>
                <a:gd name="connsiteY0" fmla="*/ -1 h 172178"/>
                <a:gd name="connsiteX1" fmla="*/ 227625 w 227625"/>
                <a:gd name="connsiteY1" fmla="*/ 922 h 172178"/>
                <a:gd name="connsiteX2" fmla="*/ 213739 w 227625"/>
                <a:gd name="connsiteY2" fmla="*/ 169534 h 172178"/>
                <a:gd name="connsiteX3" fmla="*/ 5654 w 227625"/>
                <a:gd name="connsiteY3" fmla="*/ 172178 h 172178"/>
                <a:gd name="connsiteX4" fmla="*/ 0 w 227625"/>
                <a:gd name="connsiteY4" fmla="*/ -1 h 172178"/>
                <a:gd name="connsiteX0" fmla="*/ 0 w 228690"/>
                <a:gd name="connsiteY0" fmla="*/ 1 h 172180"/>
                <a:gd name="connsiteX1" fmla="*/ 227625 w 228690"/>
                <a:gd name="connsiteY1" fmla="*/ 924 h 172180"/>
                <a:gd name="connsiteX2" fmla="*/ 228690 w 228690"/>
                <a:gd name="connsiteY2" fmla="*/ 169536 h 172180"/>
                <a:gd name="connsiteX3" fmla="*/ 5654 w 228690"/>
                <a:gd name="connsiteY3" fmla="*/ 172180 h 172180"/>
                <a:gd name="connsiteX4" fmla="*/ 0 w 228690"/>
                <a:gd name="connsiteY4" fmla="*/ 1 h 17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90" h="172180">
                  <a:moveTo>
                    <a:pt x="0" y="1"/>
                  </a:moveTo>
                  <a:lnTo>
                    <a:pt x="227625" y="924"/>
                  </a:lnTo>
                  <a:lnTo>
                    <a:pt x="228690" y="169536"/>
                  </a:lnTo>
                  <a:lnTo>
                    <a:pt x="5654" y="172180"/>
                  </a:lnTo>
                  <a:lnTo>
                    <a:pt x="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2A5D"/>
                </a:gs>
                <a:gs pos="55000">
                  <a:srgbClr val="063B8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7663545" y="120541"/>
            <a:ext cx="2200415" cy="266456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1000" b="0" kern="1200" spc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6"/>
          <p:cNvSpPr>
            <a:spLocks noGrp="1"/>
          </p:cNvSpPr>
          <p:nvPr>
            <p:ph type="body" sz="quarter" idx="16" hasCustomPrompt="1"/>
          </p:nvPr>
        </p:nvSpPr>
        <p:spPr>
          <a:xfrm>
            <a:off x="7393137" y="131051"/>
            <a:ext cx="261269" cy="223317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defRPr>
            </a:lvl1pPr>
            <a:lvl2pPr>
              <a:defRPr sz="1100">
                <a:latin typeface="+mj-lt"/>
              </a:defRPr>
            </a:lvl2pPr>
            <a:lvl3pPr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23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9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8"/>
          <p:cNvSpPr/>
          <p:nvPr userDrawn="1"/>
        </p:nvSpPr>
        <p:spPr>
          <a:xfrm>
            <a:off x="0" y="1"/>
            <a:ext cx="580507" cy="7659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3029652">
                <a:moveTo>
                  <a:pt x="0" y="3029652"/>
                </a:moveTo>
                <a:cubicBezTo>
                  <a:pt x="1121" y="2022009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3029652"/>
                </a:lnTo>
                <a:close/>
              </a:path>
            </a:pathLst>
          </a:custGeom>
          <a:gradFill flip="none" rotWithShape="1">
            <a:gsLst>
              <a:gs pos="0">
                <a:srgbClr val="E6E6E6"/>
              </a:gs>
              <a:gs pos="71000">
                <a:schemeClr val="bg2">
                  <a:lumMod val="50000"/>
                </a:schemeClr>
              </a:gs>
              <a:gs pos="4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1"/>
          <p:cNvSpPr/>
          <p:nvPr userDrawn="1"/>
        </p:nvSpPr>
        <p:spPr>
          <a:xfrm rot="2473074">
            <a:off x="215454" y="-113928"/>
            <a:ext cx="117476" cy="970954"/>
          </a:xfrm>
          <a:custGeom>
            <a:avLst/>
            <a:gdLst>
              <a:gd name="connsiteX0" fmla="*/ 0 w 241738"/>
              <a:gd name="connsiteY0" fmla="*/ 2396358 h 2396358"/>
              <a:gd name="connsiteX1" fmla="*/ 120869 w 241738"/>
              <a:gd name="connsiteY1" fmla="*/ 0 h 2396358"/>
              <a:gd name="connsiteX2" fmla="*/ 241738 w 241738"/>
              <a:gd name="connsiteY2" fmla="*/ 2396358 h 2396358"/>
              <a:gd name="connsiteX3" fmla="*/ 0 w 241738"/>
              <a:gd name="connsiteY3" fmla="*/ 2396358 h 2396358"/>
              <a:gd name="connsiteX0" fmla="*/ 0 w 241737"/>
              <a:gd name="connsiteY0" fmla="*/ 2204132 h 2396358"/>
              <a:gd name="connsiteX1" fmla="*/ 120868 w 241737"/>
              <a:gd name="connsiteY1" fmla="*/ 0 h 2396358"/>
              <a:gd name="connsiteX2" fmla="*/ 241737 w 241737"/>
              <a:gd name="connsiteY2" fmla="*/ 2396358 h 2396358"/>
              <a:gd name="connsiteX3" fmla="*/ 0 w 241737"/>
              <a:gd name="connsiteY3" fmla="*/ 2204132 h 2396358"/>
              <a:gd name="connsiteX0" fmla="*/ 0 w 215524"/>
              <a:gd name="connsiteY0" fmla="*/ 2204132 h 2422570"/>
              <a:gd name="connsiteX1" fmla="*/ 120868 w 215524"/>
              <a:gd name="connsiteY1" fmla="*/ 0 h 2422570"/>
              <a:gd name="connsiteX2" fmla="*/ 215524 w 215524"/>
              <a:gd name="connsiteY2" fmla="*/ 2422570 h 2422570"/>
              <a:gd name="connsiteX3" fmla="*/ 0 w 215524"/>
              <a:gd name="connsiteY3" fmla="*/ 2204132 h 2422570"/>
              <a:gd name="connsiteX0" fmla="*/ 0 w 215524"/>
              <a:gd name="connsiteY0" fmla="*/ 2230524 h 2448962"/>
              <a:gd name="connsiteX1" fmla="*/ 68087 w 215524"/>
              <a:gd name="connsiteY1" fmla="*/ 0 h 2448962"/>
              <a:gd name="connsiteX2" fmla="*/ 215524 w 215524"/>
              <a:gd name="connsiteY2" fmla="*/ 2448962 h 2448962"/>
              <a:gd name="connsiteX3" fmla="*/ 0 w 215524"/>
              <a:gd name="connsiteY3" fmla="*/ 2230524 h 2448962"/>
              <a:gd name="connsiteX0" fmla="*/ 0 w 228720"/>
              <a:gd name="connsiteY0" fmla="*/ 2208532 h 2448962"/>
              <a:gd name="connsiteX1" fmla="*/ 81283 w 228720"/>
              <a:gd name="connsiteY1" fmla="*/ 0 h 2448962"/>
              <a:gd name="connsiteX2" fmla="*/ 228720 w 228720"/>
              <a:gd name="connsiteY2" fmla="*/ 2448962 h 2448962"/>
              <a:gd name="connsiteX3" fmla="*/ 0 w 228720"/>
              <a:gd name="connsiteY3" fmla="*/ 2208532 h 2448962"/>
              <a:gd name="connsiteX0" fmla="*/ 0 w 184735"/>
              <a:gd name="connsiteY0" fmla="*/ 2208532 h 2343398"/>
              <a:gd name="connsiteX1" fmla="*/ 81283 w 184735"/>
              <a:gd name="connsiteY1" fmla="*/ 0 h 2343398"/>
              <a:gd name="connsiteX2" fmla="*/ 184735 w 184735"/>
              <a:gd name="connsiteY2" fmla="*/ 2343398 h 2343398"/>
              <a:gd name="connsiteX3" fmla="*/ 0 w 184735"/>
              <a:gd name="connsiteY3" fmla="*/ 2208532 h 2343398"/>
              <a:gd name="connsiteX0" fmla="*/ 0 w 189134"/>
              <a:gd name="connsiteY0" fmla="*/ 2208532 h 2418172"/>
              <a:gd name="connsiteX1" fmla="*/ 81283 w 189134"/>
              <a:gd name="connsiteY1" fmla="*/ 0 h 2418172"/>
              <a:gd name="connsiteX2" fmla="*/ 189134 w 189134"/>
              <a:gd name="connsiteY2" fmla="*/ 2418172 h 2418172"/>
              <a:gd name="connsiteX3" fmla="*/ 0 w 189134"/>
              <a:gd name="connsiteY3" fmla="*/ 2208532 h 2418172"/>
              <a:gd name="connsiteX0" fmla="*/ 0 w 197930"/>
              <a:gd name="connsiteY0" fmla="*/ 2217328 h 2418172"/>
              <a:gd name="connsiteX1" fmla="*/ 90079 w 197930"/>
              <a:gd name="connsiteY1" fmla="*/ 0 h 2418172"/>
              <a:gd name="connsiteX2" fmla="*/ 197930 w 197930"/>
              <a:gd name="connsiteY2" fmla="*/ 2418172 h 2418172"/>
              <a:gd name="connsiteX3" fmla="*/ 0 w 197930"/>
              <a:gd name="connsiteY3" fmla="*/ 2217328 h 2418172"/>
              <a:gd name="connsiteX0" fmla="*/ 0 w 184116"/>
              <a:gd name="connsiteY0" fmla="*/ 2217328 h 2450861"/>
              <a:gd name="connsiteX1" fmla="*/ 90079 w 184116"/>
              <a:gd name="connsiteY1" fmla="*/ 0 h 2450861"/>
              <a:gd name="connsiteX2" fmla="*/ 184115 w 184116"/>
              <a:gd name="connsiteY2" fmla="*/ 2450862 h 2450861"/>
              <a:gd name="connsiteX3" fmla="*/ 0 w 184116"/>
              <a:gd name="connsiteY3" fmla="*/ 2217328 h 2450861"/>
              <a:gd name="connsiteX0" fmla="*/ 0 w 168941"/>
              <a:gd name="connsiteY0" fmla="*/ 2217328 h 2517898"/>
              <a:gd name="connsiteX1" fmla="*/ 90079 w 168941"/>
              <a:gd name="connsiteY1" fmla="*/ 0 h 2517898"/>
              <a:gd name="connsiteX2" fmla="*/ 168941 w 168941"/>
              <a:gd name="connsiteY2" fmla="*/ 2517899 h 2517898"/>
              <a:gd name="connsiteX3" fmla="*/ 0 w 168941"/>
              <a:gd name="connsiteY3" fmla="*/ 2217328 h 2517898"/>
              <a:gd name="connsiteX0" fmla="*/ 0 w 120041"/>
              <a:gd name="connsiteY0" fmla="*/ 2147353 h 2517898"/>
              <a:gd name="connsiteX1" fmla="*/ 41179 w 120041"/>
              <a:gd name="connsiteY1" fmla="*/ 0 h 2517898"/>
              <a:gd name="connsiteX2" fmla="*/ 120041 w 120041"/>
              <a:gd name="connsiteY2" fmla="*/ 2517899 h 2517898"/>
              <a:gd name="connsiteX3" fmla="*/ 0 w 120041"/>
              <a:gd name="connsiteY3" fmla="*/ 2147353 h 2517898"/>
              <a:gd name="connsiteX0" fmla="*/ 0 w 117134"/>
              <a:gd name="connsiteY0" fmla="*/ 2165258 h 2517898"/>
              <a:gd name="connsiteX1" fmla="*/ 38272 w 117134"/>
              <a:gd name="connsiteY1" fmla="*/ 0 h 2517898"/>
              <a:gd name="connsiteX2" fmla="*/ 117134 w 117134"/>
              <a:gd name="connsiteY2" fmla="*/ 2517899 h 2517898"/>
              <a:gd name="connsiteX3" fmla="*/ 0 w 117134"/>
              <a:gd name="connsiteY3" fmla="*/ 2165258 h 2517898"/>
              <a:gd name="connsiteX0" fmla="*/ 0 w 117134"/>
              <a:gd name="connsiteY0" fmla="*/ 2151399 h 2504039"/>
              <a:gd name="connsiteX1" fmla="*/ 42966 w 117134"/>
              <a:gd name="connsiteY1" fmla="*/ 0 h 2504039"/>
              <a:gd name="connsiteX2" fmla="*/ 117134 w 117134"/>
              <a:gd name="connsiteY2" fmla="*/ 2504040 h 2504039"/>
              <a:gd name="connsiteX3" fmla="*/ 0 w 117134"/>
              <a:gd name="connsiteY3" fmla="*/ 2151399 h 2504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34" h="2504039">
                <a:moveTo>
                  <a:pt x="0" y="2151399"/>
                </a:moveTo>
                <a:lnTo>
                  <a:pt x="42966" y="0"/>
                </a:lnTo>
                <a:lnTo>
                  <a:pt x="117134" y="2504040"/>
                </a:lnTo>
                <a:lnTo>
                  <a:pt x="0" y="2151399"/>
                </a:lnTo>
                <a:close/>
              </a:path>
            </a:pathLst>
          </a:custGeom>
          <a:gradFill flip="none" rotWithShape="1">
            <a:gsLst>
              <a:gs pos="43000">
                <a:srgbClr val="0657C2"/>
              </a:gs>
              <a:gs pos="68000">
                <a:srgbClr val="052A5B"/>
              </a:gs>
              <a:gs pos="21000">
                <a:srgbClr val="06306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269" y="1199476"/>
            <a:ext cx="9020082" cy="4591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13000" y="6492875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896"/>
                </a:solidFill>
              </a:defRPr>
            </a:lvl1pPr>
          </a:lstStyle>
          <a:p>
            <a:fld id="{B243F9B9-BE9D-43E1-ABDE-00645C17F2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982" y="122853"/>
            <a:ext cx="9532143" cy="400778"/>
          </a:xfrm>
          <a:prstGeom prst="rect">
            <a:avLst/>
          </a:prstGeom>
          <a:effectLst/>
        </p:spPr>
        <p:txBody>
          <a:bodyPr vert="horz" lIns="396000" tIns="72000" rIns="90000" bIns="7200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 rot="10519977">
            <a:off x="9280236" y="6054722"/>
            <a:ext cx="658665" cy="787310"/>
          </a:xfrm>
          <a:custGeom>
            <a:avLst/>
            <a:gdLst>
              <a:gd name="connsiteX0" fmla="*/ 0 w 1207521"/>
              <a:gd name="connsiteY0" fmla="*/ 0 h 1047750"/>
              <a:gd name="connsiteX1" fmla="*/ 1207521 w 1207521"/>
              <a:gd name="connsiteY1" fmla="*/ 0 h 1047750"/>
              <a:gd name="connsiteX2" fmla="*/ 1207521 w 1207521"/>
              <a:gd name="connsiteY2" fmla="*/ 1047750 h 1047750"/>
              <a:gd name="connsiteX3" fmla="*/ 0 w 1207521"/>
              <a:gd name="connsiteY3" fmla="*/ 1047750 h 1047750"/>
              <a:gd name="connsiteX4" fmla="*/ 0 w 1207521"/>
              <a:gd name="connsiteY4" fmla="*/ 0 h 1047750"/>
              <a:gd name="connsiteX0" fmla="*/ 0 w 1807596"/>
              <a:gd name="connsiteY0" fmla="*/ 0 h 1047750"/>
              <a:gd name="connsiteX1" fmla="*/ 1807596 w 1807596"/>
              <a:gd name="connsiteY1" fmla="*/ 104775 h 1047750"/>
              <a:gd name="connsiteX2" fmla="*/ 1207521 w 1807596"/>
              <a:gd name="connsiteY2" fmla="*/ 1047750 h 1047750"/>
              <a:gd name="connsiteX3" fmla="*/ 0 w 1807596"/>
              <a:gd name="connsiteY3" fmla="*/ 1047750 h 1047750"/>
              <a:gd name="connsiteX4" fmla="*/ 0 w 1807596"/>
              <a:gd name="connsiteY4" fmla="*/ 0 h 1047750"/>
              <a:gd name="connsiteX0" fmla="*/ 495300 w 1807596"/>
              <a:gd name="connsiteY0" fmla="*/ 723900 h 942975"/>
              <a:gd name="connsiteX1" fmla="*/ 1807596 w 1807596"/>
              <a:gd name="connsiteY1" fmla="*/ 0 h 942975"/>
              <a:gd name="connsiteX2" fmla="*/ 1207521 w 1807596"/>
              <a:gd name="connsiteY2" fmla="*/ 942975 h 942975"/>
              <a:gd name="connsiteX3" fmla="*/ 0 w 1807596"/>
              <a:gd name="connsiteY3" fmla="*/ 942975 h 942975"/>
              <a:gd name="connsiteX4" fmla="*/ 495300 w 1807596"/>
              <a:gd name="connsiteY4" fmla="*/ 723900 h 942975"/>
              <a:gd name="connsiteX0" fmla="*/ 495300 w 1578996"/>
              <a:gd name="connsiteY0" fmla="*/ 466725 h 685800"/>
              <a:gd name="connsiteX1" fmla="*/ 1578996 w 1578996"/>
              <a:gd name="connsiteY1" fmla="*/ 0 h 685800"/>
              <a:gd name="connsiteX2" fmla="*/ 1207521 w 1578996"/>
              <a:gd name="connsiteY2" fmla="*/ 685800 h 685800"/>
              <a:gd name="connsiteX3" fmla="*/ 0 w 1578996"/>
              <a:gd name="connsiteY3" fmla="*/ 685800 h 685800"/>
              <a:gd name="connsiteX4" fmla="*/ 495300 w 1578996"/>
              <a:gd name="connsiteY4" fmla="*/ 466725 h 685800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07521 w 1740921"/>
              <a:gd name="connsiteY2" fmla="*/ 885825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150371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495300 w 1740921"/>
              <a:gd name="connsiteY0" fmla="*/ 6667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495300 w 1740921"/>
              <a:gd name="connsiteY4" fmla="*/ 6667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1066800 w 1740921"/>
              <a:gd name="connsiteY0" fmla="*/ 476250 h 885825"/>
              <a:gd name="connsiteX1" fmla="*/ 1740921 w 1740921"/>
              <a:gd name="connsiteY1" fmla="*/ 0 h 885825"/>
              <a:gd name="connsiteX2" fmla="*/ 1217046 w 1740921"/>
              <a:gd name="connsiteY2" fmla="*/ 685800 h 885825"/>
              <a:gd name="connsiteX3" fmla="*/ 0 w 1740921"/>
              <a:gd name="connsiteY3" fmla="*/ 885825 h 885825"/>
              <a:gd name="connsiteX4" fmla="*/ 1066800 w 1740921"/>
              <a:gd name="connsiteY4" fmla="*/ 476250 h 885825"/>
              <a:gd name="connsiteX0" fmla="*/ 600075 w 1274196"/>
              <a:gd name="connsiteY0" fmla="*/ 4762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0075 w 1274196"/>
              <a:gd name="connsiteY4" fmla="*/ 476250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09600 w 1274196"/>
              <a:gd name="connsiteY0" fmla="*/ 3524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09600 w 1274196"/>
              <a:gd name="connsiteY4" fmla="*/ 352425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695325 w 1274196"/>
              <a:gd name="connsiteY0" fmla="*/ 4381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695325 w 1274196"/>
              <a:gd name="connsiteY4" fmla="*/ 438150 h 695325"/>
              <a:gd name="connsiteX0" fmla="*/ 714375 w 1274196"/>
              <a:gd name="connsiteY0" fmla="*/ 514350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714375 w 1274196"/>
              <a:gd name="connsiteY4" fmla="*/ 514350 h 695325"/>
              <a:gd name="connsiteX0" fmla="*/ 561975 w 1274196"/>
              <a:gd name="connsiteY0" fmla="*/ 4667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4" fmla="*/ 561975 w 1274196"/>
              <a:gd name="connsiteY4" fmla="*/ 466725 h 695325"/>
              <a:gd name="connsiteX0" fmla="*/ 563800 w 1276021"/>
              <a:gd name="connsiteY0" fmla="*/ 469142 h 697742"/>
              <a:gd name="connsiteX1" fmla="*/ 1276021 w 1276021"/>
              <a:gd name="connsiteY1" fmla="*/ 2417 h 697742"/>
              <a:gd name="connsiteX2" fmla="*/ 752146 w 1276021"/>
              <a:gd name="connsiteY2" fmla="*/ 688217 h 697742"/>
              <a:gd name="connsiteX3" fmla="*/ 1825 w 1276021"/>
              <a:gd name="connsiteY3" fmla="*/ 697742 h 697742"/>
              <a:gd name="connsiteX4" fmla="*/ 563800 w 1276021"/>
              <a:gd name="connsiteY4" fmla="*/ 469142 h 697742"/>
              <a:gd name="connsiteX0" fmla="*/ 0 w 1274196"/>
              <a:gd name="connsiteY0" fmla="*/ 695325 h 695325"/>
              <a:gd name="connsiteX1" fmla="*/ 1274196 w 1274196"/>
              <a:gd name="connsiteY1" fmla="*/ 0 h 695325"/>
              <a:gd name="connsiteX2" fmla="*/ 750321 w 1274196"/>
              <a:gd name="connsiteY2" fmla="*/ 685800 h 695325"/>
              <a:gd name="connsiteX3" fmla="*/ 0 w 1274196"/>
              <a:gd name="connsiteY3" fmla="*/ 695325 h 695325"/>
              <a:gd name="connsiteX0" fmla="*/ 0 w 1575762"/>
              <a:gd name="connsiteY0" fmla="*/ 1067848 h 1067848"/>
              <a:gd name="connsiteX1" fmla="*/ 1575762 w 1575762"/>
              <a:gd name="connsiteY1" fmla="*/ 0 h 1067848"/>
              <a:gd name="connsiteX2" fmla="*/ 750321 w 1575762"/>
              <a:gd name="connsiteY2" fmla="*/ 1058323 h 1067848"/>
              <a:gd name="connsiteX3" fmla="*/ 0 w 1575762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398370"/>
              <a:gd name="connsiteY0" fmla="*/ 1067848 h 1067848"/>
              <a:gd name="connsiteX1" fmla="*/ 1398370 w 1398370"/>
              <a:gd name="connsiteY1" fmla="*/ 0 h 1067848"/>
              <a:gd name="connsiteX2" fmla="*/ 572929 w 1398370"/>
              <a:gd name="connsiteY2" fmla="*/ 1058323 h 1067848"/>
              <a:gd name="connsiteX3" fmla="*/ 0 w 1398370"/>
              <a:gd name="connsiteY3" fmla="*/ 1067848 h 1067848"/>
              <a:gd name="connsiteX0" fmla="*/ 0 w 1256456"/>
              <a:gd name="connsiteY0" fmla="*/ 1067848 h 1067848"/>
              <a:gd name="connsiteX1" fmla="*/ 1256456 w 1256456"/>
              <a:gd name="connsiteY1" fmla="*/ 0 h 1067848"/>
              <a:gd name="connsiteX2" fmla="*/ 431015 w 1256456"/>
              <a:gd name="connsiteY2" fmla="*/ 1058323 h 1067848"/>
              <a:gd name="connsiteX3" fmla="*/ 0 w 1256456"/>
              <a:gd name="connsiteY3" fmla="*/ 1067848 h 1067848"/>
              <a:gd name="connsiteX0" fmla="*/ 0 w 1451587"/>
              <a:gd name="connsiteY0" fmla="*/ 1316197 h 1316197"/>
              <a:gd name="connsiteX1" fmla="*/ 1451587 w 1451587"/>
              <a:gd name="connsiteY1" fmla="*/ 0 h 1316197"/>
              <a:gd name="connsiteX2" fmla="*/ 431015 w 1451587"/>
              <a:gd name="connsiteY2" fmla="*/ 1306672 h 1316197"/>
              <a:gd name="connsiteX3" fmla="*/ 0 w 1451587"/>
              <a:gd name="connsiteY3" fmla="*/ 1316197 h 1316197"/>
              <a:gd name="connsiteX0" fmla="*/ 0 w 1327413"/>
              <a:gd name="connsiteY0" fmla="*/ 1333936 h 1333936"/>
              <a:gd name="connsiteX1" fmla="*/ 1327413 w 1327413"/>
              <a:gd name="connsiteY1" fmla="*/ 0 h 1333936"/>
              <a:gd name="connsiteX2" fmla="*/ 306841 w 1327413"/>
              <a:gd name="connsiteY2" fmla="*/ 1306672 h 1333936"/>
              <a:gd name="connsiteX3" fmla="*/ 0 w 1327413"/>
              <a:gd name="connsiteY3" fmla="*/ 1333936 h 1333936"/>
              <a:gd name="connsiteX0" fmla="*/ 24030 w 1351443"/>
              <a:gd name="connsiteY0" fmla="*/ 1333936 h 1653424"/>
              <a:gd name="connsiteX1" fmla="*/ 1351443 w 1351443"/>
              <a:gd name="connsiteY1" fmla="*/ 0 h 1653424"/>
              <a:gd name="connsiteX2" fmla="*/ -1 w 1351443"/>
              <a:gd name="connsiteY2" fmla="*/ 1653424 h 1653424"/>
              <a:gd name="connsiteX3" fmla="*/ 24030 w 1351443"/>
              <a:gd name="connsiteY3" fmla="*/ 1333936 h 1653424"/>
              <a:gd name="connsiteX0" fmla="*/ 68053 w 1395466"/>
              <a:gd name="connsiteY0" fmla="*/ 1333936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8053 w 1395466"/>
              <a:gd name="connsiteY3" fmla="*/ 1333936 h 1756619"/>
              <a:gd name="connsiteX0" fmla="*/ -1 w 1399578"/>
              <a:gd name="connsiteY0" fmla="*/ 1345841 h 1756617"/>
              <a:gd name="connsiteX1" fmla="*/ 1399578 w 1399578"/>
              <a:gd name="connsiteY1" fmla="*/ 0 h 1756617"/>
              <a:gd name="connsiteX2" fmla="*/ 4112 w 1399578"/>
              <a:gd name="connsiteY2" fmla="*/ 1756618 h 1756617"/>
              <a:gd name="connsiteX3" fmla="*/ -1 w 1399578"/>
              <a:gd name="connsiteY3" fmla="*/ 1345841 h 1756617"/>
              <a:gd name="connsiteX0" fmla="*/ 62050 w 1395466"/>
              <a:gd name="connsiteY0" fmla="*/ 1310561 h 1756619"/>
              <a:gd name="connsiteX1" fmla="*/ 1395466 w 1395466"/>
              <a:gd name="connsiteY1" fmla="*/ 0 h 1756619"/>
              <a:gd name="connsiteX2" fmla="*/ 0 w 1395466"/>
              <a:gd name="connsiteY2" fmla="*/ 1756618 h 1756619"/>
              <a:gd name="connsiteX3" fmla="*/ 62050 w 1395466"/>
              <a:gd name="connsiteY3" fmla="*/ 1310561 h 1756619"/>
              <a:gd name="connsiteX0" fmla="*/ 34742 w 1368158"/>
              <a:gd name="connsiteY0" fmla="*/ 1310561 h 1754326"/>
              <a:gd name="connsiteX1" fmla="*/ 1368158 w 1368158"/>
              <a:gd name="connsiteY1" fmla="*/ 0 h 1754326"/>
              <a:gd name="connsiteX2" fmla="*/ 1 w 1368158"/>
              <a:gd name="connsiteY2" fmla="*/ 1754327 h 1754326"/>
              <a:gd name="connsiteX3" fmla="*/ 34742 w 1368158"/>
              <a:gd name="connsiteY3" fmla="*/ 1310561 h 1754326"/>
              <a:gd name="connsiteX0" fmla="*/ 34740 w 1256270"/>
              <a:gd name="connsiteY0" fmla="*/ 1324214 h 1767981"/>
              <a:gd name="connsiteX1" fmla="*/ 1256269 w 1256270"/>
              <a:gd name="connsiteY1" fmla="*/ -1 h 1767981"/>
              <a:gd name="connsiteX2" fmla="*/ -1 w 1256270"/>
              <a:gd name="connsiteY2" fmla="*/ 1767980 h 1767981"/>
              <a:gd name="connsiteX3" fmla="*/ 34740 w 1256270"/>
              <a:gd name="connsiteY3" fmla="*/ 1324214 h 1767981"/>
              <a:gd name="connsiteX0" fmla="*/ 34742 w 1281526"/>
              <a:gd name="connsiteY0" fmla="*/ 1197564 h 1641330"/>
              <a:gd name="connsiteX1" fmla="*/ 1281525 w 1281526"/>
              <a:gd name="connsiteY1" fmla="*/ -1 h 1641330"/>
              <a:gd name="connsiteX2" fmla="*/ 1 w 1281526"/>
              <a:gd name="connsiteY2" fmla="*/ 1641330 h 1641330"/>
              <a:gd name="connsiteX3" fmla="*/ 34742 w 1281526"/>
              <a:gd name="connsiteY3" fmla="*/ 1197564 h 1641330"/>
              <a:gd name="connsiteX0" fmla="*/ 34740 w 1097500"/>
              <a:gd name="connsiteY0" fmla="*/ 1123598 h 1567364"/>
              <a:gd name="connsiteX1" fmla="*/ 1097501 w 1097500"/>
              <a:gd name="connsiteY1" fmla="*/ 1 h 1567364"/>
              <a:gd name="connsiteX2" fmla="*/ -1 w 1097500"/>
              <a:gd name="connsiteY2" fmla="*/ 1567364 h 1567364"/>
              <a:gd name="connsiteX3" fmla="*/ 34740 w 1097500"/>
              <a:gd name="connsiteY3" fmla="*/ 1123598 h 1567364"/>
              <a:gd name="connsiteX0" fmla="*/ 34741 w 1071541"/>
              <a:gd name="connsiteY0" fmla="*/ 932729 h 1376495"/>
              <a:gd name="connsiteX1" fmla="*/ 1071540 w 1071541"/>
              <a:gd name="connsiteY1" fmla="*/ 1 h 1376495"/>
              <a:gd name="connsiteX2" fmla="*/ 0 w 1071541"/>
              <a:gd name="connsiteY2" fmla="*/ 1376495 h 1376495"/>
              <a:gd name="connsiteX3" fmla="*/ 34741 w 1071541"/>
              <a:gd name="connsiteY3" fmla="*/ 932729 h 1376495"/>
              <a:gd name="connsiteX0" fmla="*/ 34741 w 909886"/>
              <a:gd name="connsiteY0" fmla="*/ 884358 h 1328124"/>
              <a:gd name="connsiteX1" fmla="*/ 909886 w 909886"/>
              <a:gd name="connsiteY1" fmla="*/ -1 h 1328124"/>
              <a:gd name="connsiteX2" fmla="*/ 0 w 909886"/>
              <a:gd name="connsiteY2" fmla="*/ 1328124 h 1328124"/>
              <a:gd name="connsiteX3" fmla="*/ 34741 w 909886"/>
              <a:gd name="connsiteY3" fmla="*/ 884358 h 132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9886" h="1328124">
                <a:moveTo>
                  <a:pt x="34741" y="884358"/>
                </a:moveTo>
                <a:cubicBezTo>
                  <a:pt x="122053" y="770058"/>
                  <a:pt x="802572" y="90282"/>
                  <a:pt x="909886" y="-1"/>
                </a:cubicBezTo>
                <a:lnTo>
                  <a:pt x="0" y="1328124"/>
                </a:lnTo>
                <a:lnTo>
                  <a:pt x="34741" y="884358"/>
                </a:lnTo>
                <a:close/>
              </a:path>
            </a:pathLst>
          </a:custGeom>
          <a:gradFill flip="none" rotWithShape="1">
            <a:gsLst>
              <a:gs pos="44000">
                <a:srgbClr val="0657C2"/>
              </a:gs>
              <a:gs pos="49000">
                <a:srgbClr val="052A5B"/>
              </a:gs>
              <a:gs pos="41000">
                <a:srgbClr val="0630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2" name="이등변 삼각형 8"/>
          <p:cNvSpPr/>
          <p:nvPr userDrawn="1"/>
        </p:nvSpPr>
        <p:spPr>
          <a:xfrm rot="10800000">
            <a:off x="9325493" y="6242904"/>
            <a:ext cx="580507" cy="613508"/>
          </a:xfrm>
          <a:custGeom>
            <a:avLst/>
            <a:gdLst>
              <a:gd name="connsiteX0" fmla="*/ 0 w 2803712"/>
              <a:gd name="connsiteY0" fmla="*/ 2612793 h 2612793"/>
              <a:gd name="connsiteX1" fmla="*/ 1401856 w 2803712"/>
              <a:gd name="connsiteY1" fmla="*/ 0 h 2612793"/>
              <a:gd name="connsiteX2" fmla="*/ 2803712 w 2803712"/>
              <a:gd name="connsiteY2" fmla="*/ 2612793 h 2612793"/>
              <a:gd name="connsiteX3" fmla="*/ 0 w 2803712"/>
              <a:gd name="connsiteY3" fmla="*/ 2612793 h 2612793"/>
              <a:gd name="connsiteX0" fmla="*/ 0 w 2346512"/>
              <a:gd name="connsiteY0" fmla="*/ 2612793 h 2612793"/>
              <a:gd name="connsiteX1" fmla="*/ 1401856 w 2346512"/>
              <a:gd name="connsiteY1" fmla="*/ 0 h 2612793"/>
              <a:gd name="connsiteX2" fmla="*/ 2346512 w 2346512"/>
              <a:gd name="connsiteY2" fmla="*/ 246110 h 2612793"/>
              <a:gd name="connsiteX3" fmla="*/ 0 w 2346512"/>
              <a:gd name="connsiteY3" fmla="*/ 2612793 h 2612793"/>
              <a:gd name="connsiteX0" fmla="*/ 0 w 2366682"/>
              <a:gd name="connsiteY0" fmla="*/ 2612793 h 2612793"/>
              <a:gd name="connsiteX1" fmla="*/ 1401856 w 2366682"/>
              <a:gd name="connsiteY1" fmla="*/ 0 h 2612793"/>
              <a:gd name="connsiteX2" fmla="*/ 2366682 w 2366682"/>
              <a:gd name="connsiteY2" fmla="*/ 239387 h 2612793"/>
              <a:gd name="connsiteX3" fmla="*/ 0 w 2366682"/>
              <a:gd name="connsiteY3" fmla="*/ 2612793 h 2612793"/>
              <a:gd name="connsiteX0" fmla="*/ 0 w 3012141"/>
              <a:gd name="connsiteY0" fmla="*/ 3018865 h 3018865"/>
              <a:gd name="connsiteX1" fmla="*/ 1401856 w 3012141"/>
              <a:gd name="connsiteY1" fmla="*/ 406072 h 3018865"/>
              <a:gd name="connsiteX2" fmla="*/ 3012141 w 3012141"/>
              <a:gd name="connsiteY2" fmla="*/ 0 h 3018865"/>
              <a:gd name="connsiteX3" fmla="*/ 0 w 3012141"/>
              <a:gd name="connsiteY3" fmla="*/ 3018865 h 3018865"/>
              <a:gd name="connsiteX0" fmla="*/ 0 w 3012141"/>
              <a:gd name="connsiteY0" fmla="*/ 3022928 h 3022928"/>
              <a:gd name="connsiteX1" fmla="*/ 3362 w 3012141"/>
              <a:gd name="connsiteY1" fmla="*/ 0 h 3022928"/>
              <a:gd name="connsiteX2" fmla="*/ 3012141 w 3012141"/>
              <a:gd name="connsiteY2" fmla="*/ 4063 h 3022928"/>
              <a:gd name="connsiteX3" fmla="*/ 0 w 3012141"/>
              <a:gd name="connsiteY3" fmla="*/ 3022928 h 3022928"/>
              <a:gd name="connsiteX0" fmla="*/ 0 w 3012141"/>
              <a:gd name="connsiteY0" fmla="*/ 3029652 h 3029652"/>
              <a:gd name="connsiteX1" fmla="*/ 3362 w 3012141"/>
              <a:gd name="connsiteY1" fmla="*/ 0 h 3029652"/>
              <a:gd name="connsiteX2" fmla="*/ 3012141 w 3012141"/>
              <a:gd name="connsiteY2" fmla="*/ 4063 h 3029652"/>
              <a:gd name="connsiteX3" fmla="*/ 0 w 3012141"/>
              <a:gd name="connsiteY3" fmla="*/ 3029652 h 3029652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  <a:gd name="connsiteX0" fmla="*/ 0 w 3012141"/>
              <a:gd name="connsiteY0" fmla="*/ 2426813 h 2426813"/>
              <a:gd name="connsiteX1" fmla="*/ 3362 w 3012141"/>
              <a:gd name="connsiteY1" fmla="*/ 0 h 2426813"/>
              <a:gd name="connsiteX2" fmla="*/ 3012141 w 3012141"/>
              <a:gd name="connsiteY2" fmla="*/ 4063 h 2426813"/>
              <a:gd name="connsiteX3" fmla="*/ 0 w 3012141"/>
              <a:gd name="connsiteY3" fmla="*/ 2426813 h 242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141" h="2426813">
                <a:moveTo>
                  <a:pt x="0" y="2426813"/>
                </a:moveTo>
                <a:cubicBezTo>
                  <a:pt x="1121" y="1419170"/>
                  <a:pt x="2241" y="1007643"/>
                  <a:pt x="3362" y="0"/>
                </a:cubicBezTo>
                <a:lnTo>
                  <a:pt x="3012141" y="4063"/>
                </a:lnTo>
                <a:lnTo>
                  <a:pt x="0" y="2426813"/>
                </a:lnTo>
                <a:close/>
              </a:path>
            </a:pathLst>
          </a:custGeom>
          <a:gradFill flip="none" rotWithShape="1">
            <a:gsLst>
              <a:gs pos="48000">
                <a:srgbClr val="DEDEDE"/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1364901" y="4643743"/>
            <a:ext cx="30332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1" hangingPunct="1"/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Copyright ⓒ </a:t>
            </a:r>
            <a:fld id="{E7F8E55F-243B-4FE9-9009-20A5B5B1A2DB}" type="datetime5">
              <a:rPr lang="ko-KR" altLang="en-US" sz="800" kern="1200" smtClean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2019/2/19</a:t>
            </a:fld>
            <a:r>
              <a:rPr lang="ko-KR" altLang="en-US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altLang="ko-KR" sz="800" kern="1200" dirty="0" err="1">
                <a:solidFill>
                  <a:srgbClr val="969696"/>
                </a:solidFill>
                <a:latin typeface="+mj-lt"/>
                <a:ea typeface="+mn-ea"/>
                <a:cs typeface="+mn-cs"/>
              </a:rPr>
              <a:t>PlusPro</a:t>
            </a:r>
            <a:r>
              <a:rPr lang="en-US" altLang="ko-KR" sz="800" kern="1200" dirty="0">
                <a:solidFill>
                  <a:srgbClr val="969696"/>
                </a:solidFill>
                <a:latin typeface="+mj-lt"/>
                <a:ea typeface="+mn-ea"/>
                <a:cs typeface="+mn-cs"/>
              </a:rPr>
              <a:t> Co,. Ltd. All rights reserved</a:t>
            </a:r>
            <a:endParaRPr lang="ko-KR" altLang="en-US" sz="800" kern="1200" dirty="0">
              <a:solidFill>
                <a:srgbClr val="969696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그림 11"/>
          <p:cNvPicPr>
            <a:picLocks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45" y="-1"/>
            <a:ext cx="2562323" cy="122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1375" y="6492875"/>
            <a:ext cx="984118" cy="270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011428" y="6430752"/>
            <a:ext cx="329947" cy="3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700" r:id="rId3"/>
    <p:sldLayoutId id="2147483662" r:id="rId4"/>
    <p:sldLayoutId id="2147483702" r:id="rId5"/>
    <p:sldLayoutId id="2147483664" r:id="rId6"/>
    <p:sldLayoutId id="2147483703" r:id="rId7"/>
    <p:sldLayoutId id="2147483704" r:id="rId8"/>
    <p:sldLayoutId id="2147483705" r:id="rId9"/>
    <p:sldLayoutId id="2147483699" r:id="rId10"/>
    <p:sldLayoutId id="2147483698" r:id="rId11"/>
    <p:sldLayoutId id="2147483697" r:id="rId12"/>
    <p:sldLayoutId id="2147483706" r:id="rId13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000" b="1" kern="1200" spc="-150" dirty="0" smtClean="0">
          <a:gradFill>
            <a:gsLst>
              <a:gs pos="0">
                <a:srgbClr val="0657C2"/>
              </a:gs>
              <a:gs pos="51000">
                <a:srgbClr val="052A5B"/>
              </a:gs>
            </a:gsLst>
            <a:lin ang="0" scaled="0"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  <a:latin typeface="+mn-ea"/>
          <a:ea typeface="+mn-ea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1600" kern="1200">
          <a:solidFill>
            <a:srgbClr val="302C2C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0"/>
        </a:buBlip>
        <a:defRPr sz="1400" kern="1200">
          <a:solidFill>
            <a:srgbClr val="443E3E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200" kern="1200">
          <a:solidFill>
            <a:srgbClr val="443E3E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100" kern="1200">
          <a:solidFill>
            <a:srgbClr val="443E3E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000" kern="1200">
          <a:solidFill>
            <a:srgbClr val="443E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4948" y="2379123"/>
            <a:ext cx="7798174" cy="834724"/>
          </a:xfrm>
        </p:spPr>
        <p:txBody>
          <a:bodyPr tIns="360000"/>
          <a:lstStyle/>
          <a:p>
            <a:r>
              <a:rPr lang="ko-KR" altLang="en-US" dirty="0"/>
              <a:t>데이터 추출 쿼리</a:t>
            </a:r>
          </a:p>
        </p:txBody>
      </p:sp>
    </p:spTree>
    <p:extLst>
      <p:ext uri="{BB962C8B-B14F-4D97-AF65-F5344CB8AC3E}">
        <p14:creationId xmlns:p14="http://schemas.microsoft.com/office/powerpoint/2010/main" val="344097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3.0 ( MPS3Result.class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6957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TWSBS.JOB_DATE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TWSBS.DC_NM || TWSBS.EQUIP_NM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TWSBS.DC_CD || '_' || TWSBS.JOB_BATCH_SEQ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TWSBS.PLAN_BOX, ACTUAL_BOX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TWSBS.PLAN_PCS, ACTUAL_PCS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TWSBS.PLAN_SKU, ACTUAL_SKU SKU,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NVL(TWSBS.COM_CD, '*') COM_CD,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TWSBS.CUST_CNT,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SELECT COUNT(1) FROM TB_LOCATION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WHERE REGION_CD = 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       	AND JOB_STATUS IN ('END', 'ENDED')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)  AS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TJB.INSTRUCTED_AT AS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TJB.FINISHED_AT AS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TB_WORK_STATUS_BY_SITE TWSBS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LEFT JOIN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SELECT TB_JOB_BATCH.*, TO_CHAR(TO_DATE(JOB_DATE, 'YYYY-MM-DD'), 'YYYYMMDD') AS 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	FROM TB_JOB_BATCH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	) TJB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ON TWSBS.JOB_DATE = TJB.BDATE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TWSBS.EQUIP_ID = TJB.REGION_CD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TWSBS.DC_CD = TJB.DC_CD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TWSBS.JOB_BATCH_SEQ = TJB.JOB_BATCH_SEQ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WHERE 1 = 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TWSBS.DOMAIN_ID IN (11, 12)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AND TWSBS.JOB_DATE = '20190218'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ORDER BY EQUIP_ID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1) </a:t>
                      </a:r>
                      <a:r>
                        <a:rPr lang="ko-KR" altLang="en-US" sz="800" baseline="0" dirty="0" err="1"/>
                        <a:t>동탄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ko-KR" altLang="en-US" sz="800" baseline="0" dirty="0" err="1"/>
                        <a:t>코레일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1310_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2) </a:t>
                      </a:r>
                      <a:r>
                        <a:rPr lang="ko-KR" altLang="en-US" sz="800" baseline="0" dirty="0"/>
                        <a:t>수원신선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EQUIP_ID : DM01-</a:t>
                      </a:r>
                      <a:r>
                        <a:rPr lang="ko-KR" altLang="en-US" sz="800" baseline="0" dirty="0"/>
                        <a:t>호기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- ORD : 0355_</a:t>
                      </a:r>
                      <a:r>
                        <a:rPr lang="ko-KR" altLang="en-US" sz="800" baseline="0" dirty="0"/>
                        <a:t>차수</a:t>
                      </a: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52268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CHUTE_NO, SUBSTRING(STATUS, 1, 1) STATUS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Chute</a:t>
            </a:r>
            <a:r>
              <a:rPr lang="ko-KR" altLang="en-US" dirty="0"/>
              <a:t> 실적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3403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정보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 EQP_ID, CHUTE_NO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TB_MCC_IF_EQP_CHUTE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Chute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실적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TB_SMS_BOX_SORT_PLAN.EQP_ID, TB_SMS_BOX_SORT_PLAN.CHUTE_ID,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SUM(TB_SMS_BOX_SORT_PLAN.PLAN_BOX_QTY) PLAN_QTY,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SUM(TB_SMS_BOX_SORT_PLAN.RSLT_BOX_QTY) RSLT_QTY,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DECODE(SUM(TB_SMS_BOX_SORT_PLAN.PLAN_QTY), 0, 0,  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FLOOR(SUM(TB_SMS_BOX_SORT_PLAN.RSLT_QTY) / SUM(TB_SMS_BOX_SORT_PLAN.PLAN_QTY) * 100))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TB_WCS_ORD_HDR, SORADM.TB_SMS_BOX_SORT_PLAN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WHERE TB_WCS_ORD_HDR.WRK_IDCT_YMD = ‘20190212'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TB_SMS_BOX_SORT_PLAN.CENTER_CD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TB_WCS_ORD_HDR.WAV_NO = TB_SMS_BOX_SORT_PLAN.WAV_NO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TB_WCS_ORD_HDR.ORD_NO = TB_SMS_BOX_SORT_PLAN.ORD_NO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AND TB_WCS_ORD_HDR.CENTER_CD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EQP_ID, CHUTE_ID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&amp;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설비 상태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8554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'20190212' BDATE,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EQUIP_ID,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SUBSTRING(STATUS, 1, 1) STATUS, ERR_MSG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FROM TB_MCC_IF_EQP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스카다</a:t>
                      </a: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9919"/>
              </p:ext>
            </p:extLst>
          </p:nvPr>
        </p:nvGraphicFramePr>
        <p:xfrm>
          <a:off x="230982" y="531829"/>
          <a:ext cx="9532143" cy="6288297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RSLT.BDATE,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COM_DETAIL_NM FROM TB_COMM_CODE_MST WHERE COM_HEAD_CD = 'CENTER_CD' AND COM_DETAIL_CD = RSLT.CENTER_CD)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EQP_NM FROM TB_COMM_EQUIP_MST WHERE EQP_ID = RSLT.EQUIP_ID)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RSLT.ORD,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MAX(RSLT.BTCH_SEQ)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SUM(RSLT.BOX)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SUM(RSLT.PCS)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RSLT.SKU_CD)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COUNT(DISTINCT DECODE(RSLT.PLAN_PCS, RSLT.PCS, RSLT.SKU_CD,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IN ('DS01', 'DS02', 'DS03')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TB_WCS_ORD_DTL.SKU_CD, TB_WCS_ORD_HDR.WAV_NO,TB_WCS_ORD_DTL.BTCH_SEQ) RSLT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GROUP BY RSLT.BDATE, RSLT.CENTER_CD, RSLT.EQUIP_ID, RSLT.ORD)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1) </a:t>
                      </a:r>
                      <a:r>
                        <a:rPr lang="ko-KR" altLang="en-US" sz="800" baseline="0" dirty="0" err="1"/>
                        <a:t>박스소터</a:t>
                      </a:r>
                      <a:r>
                        <a:rPr lang="en-US" altLang="ko-KR" sz="800" baseline="0" dirty="0"/>
                        <a:t> : DS01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2) </a:t>
                      </a:r>
                      <a:r>
                        <a:rPr lang="ko-KR" altLang="en-US" sz="800" baseline="0" dirty="0" err="1"/>
                        <a:t>저온메인소터</a:t>
                      </a:r>
                      <a:r>
                        <a:rPr lang="en-US" altLang="ko-KR" sz="800" baseline="0" dirty="0"/>
                        <a:t> : DS02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3) </a:t>
                      </a:r>
                      <a:r>
                        <a:rPr lang="ko-KR" altLang="en-US" sz="800" baseline="0" dirty="0" err="1"/>
                        <a:t>저온하이브리드소터</a:t>
                      </a:r>
                      <a:r>
                        <a:rPr lang="en-US" altLang="ko-KR" sz="800" baseline="0" dirty="0"/>
                        <a:t> : DS03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온라인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36491"/>
              </p:ext>
            </p:extLst>
          </p:nvPr>
        </p:nvGraphicFramePr>
        <p:xfrm>
          <a:off x="230982" y="531829"/>
          <a:ext cx="9532143" cy="672720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MAX(WRK_CMPT_DT) FROM TB_WCS_WRK_BTCH WHERE EQP_ID = B.EQUIP_ID AND BTCH_SEQ = B.BTCH_SEQ) END_TM,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COUNT(DISTINCT A.CUST)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SELECT TB_WCS_ORD_HDR.WRK_IDCT_YMD, TB_WCS_ORD_DTL.EQP_ID, TB_WCS_ORD_DTL.WAV_NO,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DECODE(SUM(TB_WCS_ORD_DTL.PLAN_QTY), SUM(TB_WCS_ORD_DTL.RSLT_QTY), TB_WCS_ORD_HDR.BIZPTNR_CD, NULL)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WHERE TB_WCS_ORD_HDR.WRK_IDCT_YMD = B.BDATE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TB_WCS_ORD_DTL.EQP_ID = B.EQUIP_ID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TB_WCS_ORD_HDR.WAV_NO = B.ORD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GROUP BY TB_WCS_ORD_HDR.WRK_IDCT_YMD, TB_WCS_ORD_DTL.EQP_ID,  TB_WCS_ORD_DTL.WAV_NO, TB_WCS_ORD_HDR.BIZPTNR_CD)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GROUP BY WRK_IDCT_YMD, EQP_ID, WAV_NO)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COM_DETAIL_NM FROM TB_COMM_CODE_MST WHERE COM_HEAD_CD = 'CENTER_CD' AND COM_DETAIL_CD = A.CENTER_CD)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(SELECT EQP_NM FROM TB_COMM_EQUIP_MST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SUM(A.PLAN_BOX)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SUM(A.BOX)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SUM(A.PLAN_PCS)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SUM(A.PCS)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A.CMP_SKU_CD)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A.ORD_NO)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COUNT(DISTINCT DECODE(A.PLAN_PCS, A.PCS, A.ORD_NO, NULL)) 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TB_WCS_ORD_DTL.BTCH_SEQ,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DECODE(SUM(TB_WCS_ORD_DTL.PLAN_QTY), SUM(TB_WCS_ORD_DTL.RSLT_QTY), TB_WCS_ORD_DTL.SKU_CD, NULL) CMP_SKU_CD,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SUM(TB_WCS_ORD_DTL.PLAN_QTY) PLAN_PCS,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SUM(TB_WCS_ORD_DTL.RSLT_QTY)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SUM(CEIL(TB_WCS_ORD_DTL.PLAN_QTY / TB_WCS_ORD_DTL.BOX_IN_QTY))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SUM(CEIL(TB_WCS_ORD_DTL.RSLT_QTY / TB_WCS_ORD_DTL.BOX_IN_QTY))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FROM TB_WCS_ORD_DTL, TB_WCS_ORD_HDR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WHERE TB_WCS_ORD_HDR.WRK_IDCT_YMD = '20190214'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IN ('DC05', 'DC50', 'DC51', 'DC53', 'DC54', 'DC55', 'DC57')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TB_WCS_ORD_DTL.WH_ID = TB_WCS_ORD_HDR.WH_ID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TB_WCS_ORD_DTL.WAV_NO = TB_WCS_ORD_HDR.WAV_NO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AND TB_WCS_ORD_DTL.EQP_ID IS NOT NULL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GROUP BY TB_WCS_ORD_HDR.WRK_IDCT_YMD, TB_WCS_ORD_HDR.CENTER_CD, TB_WCS_ORD_DTL.EQP_ID, TB_WCS_ORD_HDR.BIZPTNR_CD,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TB_WCS_ORD_DTL.SKU_CD, TB_WCS_ORD_HDR.WAV_NO,TB_WCS_ORD_HDR.ORD_NO,TB_WCS_ORD_DTL.BTCH_SEQ)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GROUP BY  A.BDATE, A.CENTER_CD, A.EQUIP_ID,  A.CENTER_CD, A.EQUIP_ID, A.ORD)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 라인 </a:t>
                      </a:r>
                      <a:r>
                        <a:rPr lang="en-US" altLang="ko-KR" sz="800" baseline="0" dirty="0"/>
                        <a:t>: DC05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2) </a:t>
                      </a:r>
                      <a:r>
                        <a:rPr lang="ko-KR" altLang="en-US" sz="800" baseline="0" dirty="0"/>
                        <a:t>상온 단수 출고 라인 </a:t>
                      </a:r>
                      <a:r>
                        <a:rPr lang="en-US" altLang="ko-KR" sz="800" baseline="0" dirty="0"/>
                        <a:t>: DC50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3) </a:t>
                      </a:r>
                      <a:r>
                        <a:rPr lang="ko-KR" altLang="en-US" sz="800" baseline="0" dirty="0"/>
                        <a:t>상온 온라인 패턴 출고 라인 </a:t>
                      </a:r>
                      <a:r>
                        <a:rPr lang="en-US" altLang="ko-KR" sz="800" baseline="0" dirty="0"/>
                        <a:t>: DC51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4) </a:t>
                      </a:r>
                      <a:r>
                        <a:rPr lang="ko-KR" altLang="en-US" sz="800" baseline="0" dirty="0"/>
                        <a:t>상온 온라인 단수 출고 라인 </a:t>
                      </a:r>
                      <a:r>
                        <a:rPr lang="en-US" altLang="ko-KR" sz="800" baseline="0" dirty="0"/>
                        <a:t>: DC53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5) </a:t>
                      </a:r>
                      <a:r>
                        <a:rPr lang="ko-KR" altLang="en-US" sz="800" baseline="0" dirty="0"/>
                        <a:t>상온 패턴 출고 라인 </a:t>
                      </a:r>
                      <a:r>
                        <a:rPr lang="en-US" altLang="ko-KR" sz="800" baseline="0" dirty="0"/>
                        <a:t>: DC54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6) </a:t>
                      </a:r>
                      <a:r>
                        <a:rPr lang="ko-KR" altLang="en-US" sz="800" baseline="0" dirty="0"/>
                        <a:t>저온 패턴 출고 라인 </a:t>
                      </a:r>
                      <a:r>
                        <a:rPr lang="en-US" altLang="ko-KR" sz="800" baseline="0" dirty="0"/>
                        <a:t>: DC55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7) </a:t>
                      </a:r>
                      <a:r>
                        <a:rPr lang="ko-KR" altLang="en-US" sz="800" baseline="0" dirty="0"/>
                        <a:t>저온 </a:t>
                      </a:r>
                      <a:r>
                        <a:rPr lang="ko-KR" altLang="en-US" sz="800" baseline="0" dirty="0" err="1"/>
                        <a:t>단포</a:t>
                      </a:r>
                      <a:r>
                        <a:rPr lang="ko-KR" altLang="en-US" sz="800" baseline="0" dirty="0"/>
                        <a:t> 출고라인 </a:t>
                      </a:r>
                      <a:r>
                        <a:rPr lang="en-US" altLang="ko-KR" sz="800" baseline="0" dirty="0"/>
                        <a:t>: DC57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5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QPS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76109"/>
              </p:ext>
            </p:extLst>
          </p:nvPr>
        </p:nvGraphicFramePr>
        <p:xfrm>
          <a:off x="230982" y="531829"/>
          <a:ext cx="9532143" cy="6068841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B.*,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(SELECT MAX(WRK_STRT_DT) FROM TB_WCS_WRK_BTCH WHERE EQP_ID = B.EQUIP_ID AND BTCH_SEQ = B.BTCH_SEQ)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(SELECT MAX(WRK_CMPT_DT) FROM TB_WCS_WRK_BTCH WHERE EQP_ID = B.EQUIP_ID AND BTCH_SEQ = B.BTCH_SEQ)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FROM (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SELECT A.BDATE,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COM_DETAIL_NM FROM TB_COMM_CODE_MST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COM_HEAD_CD = 'CENTER_CD' AND COM_DETAIL_CD = A.CENTER_CD)CENTER_NM,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(SELECT EQP_NM FROM TB_COMM_EQUIP_MST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WHERE EQP_ID = A.EQUIP_ID)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A.ORD,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MAX(A.BTCH_SEQ)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A.HEAP_PLAN_INV)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A.HEAP_INV)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A.PLAN_INV)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A.INV)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A.WORKABLE_INV)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COUNT(DISTINCT A.MULTI_REST_INV)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FROM (SELECT TB_WCS_ORD_HDR.WRK_IDCT_YMD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TB_WCS_ORD_HDR.CENTER_CD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TB_QPS_SORT_PLAN_HDR.EQP_ID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TB_QPS_SORT_PLAN_HDR.WAV_NO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TB_QPS_SORT_PLAN_DTL.BTCH_SEQ BTCH_SEQ,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TB_QPS_SORT_PLAN_DTL.SKU_CD HEAP_PLAN_INV,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 'Y', TB_QPS_SORT_PLAN_DTL.SKU_CD, NULL) HEAP_INV,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TB_WCS_ORD_HDR.ORD_NO PLAN_INV,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DECODE(SUM(TB_WCS_ORD_HDR.PLAN_QTY), SUM(TB_WCS_ORD_HDR.RSLT_QTY), TB_WCS_ORD_HDR.ORD_NO, NULL) 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DECODE(MIN(TB_QPS_SORT_PLAN_HDR.REP_COMP_YN),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DECODE(MIN(TB_QPS_SORT_PLAN_HDR.WRK_POSB_YN),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TB_WCS_ORD_HDR.ORD_NO,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                  NULL)) WORKABLE_INV,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DECODE(MIN(TB_QPS_SORT_PLAN_HDR.MULT_TMPT_PACKG_YN),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 'Y',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DECODE(SUM(TB_WCS_ORD_HDR.PLAN_QTY), SUM(TB_WCS_ORD_HDR.RSLT_QTY), NULL, TB_WCS_ORD_HDR.ORD_NO),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     NULL) MULTI_REST_INV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FROM TB_WCS_ORD_HDR, QPSADM.TB_QPS_SORT_PLAN_HDR, QPSADM.TB_QPS_SORT_PLAN_DTL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WHERE TB_WCS_ORD_HDR.WRK_IDCT_YMD = '20190213'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'DT'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IN ('DQ01', 'DQ02', 'DQ03', 'DQ04')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TB_WCS_ORD_HDR.CENTER_CD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TB_QPS_SORT_PLAN_HDR.ORD_NO = TB_WCS_ORD_HDR.ORD_NO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TB_QPS_SORT_PLAN_HDR.CENTER_CD = TB_QPS_SORT_PLAN_DTL.CENTER_CD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TB_QPS_SORT_PLAN_HDR.EQP_ID = TB_QPS_SORT_PLAN_DTL.EQP_ID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TB_QPS_SORT_PLAN_HDR.BTCH_SEQ = TB_QPS_SORT_PLAN_DTL.BTCH_SEQ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AND TB_QPS_SORT_PLAN_HDR.WRK_NO = TB_QPS_SORT_PLAN_DTL.WRK_NO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GROUP BY TB_WCS_ORD_HDR.WRK_IDCT_YMD, TB_WCS_ORD_HDR.CENTER_CD,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TB_QPS_SORT_PLAN_HDR.EQP_ID, TB_QPS_SORT_PLAN_HDR.WAV_NO,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                          </a:t>
                      </a: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TB_QPS_SORT_PLAN_DTL.SKU_CD, TB_WCS_ORD_HDR.ORD_NO, TB_QPS_SORT_PLAN_DTL.BTCH_SEQ)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          GROUP BY BDATE, CENTER_CD, EQUIP_ID, ORD) B</a:t>
                      </a:r>
                      <a:endParaRPr kumimoji="1" lang="ko-KR" altLang="en-US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WCS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1)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2) </a:t>
                      </a:r>
                      <a:r>
                        <a:rPr lang="ko-KR" altLang="en-US" sz="800" baseline="0" dirty="0"/>
                        <a:t>상온 </a:t>
                      </a:r>
                      <a:r>
                        <a:rPr lang="ko-KR" altLang="en-US" sz="800" baseline="0" dirty="0" err="1"/>
                        <a:t>중빈도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3) </a:t>
                      </a:r>
                      <a:r>
                        <a:rPr lang="ko-KR" altLang="en-US" sz="800" baseline="0" dirty="0"/>
                        <a:t>냉동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4) </a:t>
                      </a:r>
                      <a:r>
                        <a:rPr lang="ko-KR" altLang="en-US" sz="800" baseline="0" dirty="0"/>
                        <a:t>냉장 </a:t>
                      </a:r>
                      <a:r>
                        <a:rPr lang="ko-KR" altLang="en-US" sz="800" baseline="0" dirty="0" err="1"/>
                        <a:t>고빈도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QPS : DQ04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</a:t>
            </a:r>
            <a:r>
              <a:rPr lang="ko-KR" altLang="en-US" dirty="0"/>
              <a:t> </a:t>
            </a:r>
            <a:r>
              <a:rPr lang="ko-KR" altLang="en-US" dirty="0" err="1"/>
              <a:t>소터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7999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거래처 수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BIZPTNR_CD) CUST_CNT,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BIZPTNR_CD, NULL)) CUST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SMS_DT.VW_CUSTSUM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2.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   GI_YMD BDATE,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SKU_CD) PLAN_SKU,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COUNT(DISTINCT DECODE(TQTY, SQTY, SKU_CD, NULL)) SKU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SMS_DT.VW_SKUSUM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GROUP BY BATCHNO, GI_YMD, WAV_NO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3.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TQTY PLAN_BOX,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SQTY 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SMS_DT.VW_BOXSUM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시작시간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종료시간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BATCHNO 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GI_YMD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WAV_NO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START_DT START_TM,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COMPLETE_DT END_TM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SMS_DT.VW_CHASUINFO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EED Chute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63132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GI_YMD BDATE,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'EEDS' EQP_ID, COMPNO CHUTE_NO,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SORTQTY, SQTY,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TO_NUMBER(REPLACE(PER, '%', '')) PROGRESS_RT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FROM SMS_DT.VW_SUITESUM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EED </a:t>
                      </a:r>
                      <a:r>
                        <a:rPr lang="ko-KR" altLang="en-US" sz="800" baseline="0" dirty="0"/>
                        <a:t>휠 </a:t>
                      </a:r>
                      <a:r>
                        <a:rPr lang="ko-KR" altLang="en-US" sz="800" baseline="0" dirty="0" err="1"/>
                        <a:t>소터</a:t>
                      </a:r>
                      <a:endParaRPr lang="en-US" altLang="ko-KR" sz="800" baseline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EEDS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           (</a:t>
                      </a:r>
                      <a:r>
                        <a:rPr lang="ko-KR" altLang="en-US" sz="800" baseline="0" dirty="0"/>
                        <a:t>자체 생성한 </a:t>
                      </a:r>
                      <a:r>
                        <a:rPr lang="en-US" altLang="ko-KR" sz="800" baseline="0" dirty="0"/>
                        <a:t>ID)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6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</a:t>
            </a:r>
            <a:r>
              <a:rPr lang="en-US" altLang="ko-KR" dirty="0" err="1"/>
              <a:t>Korail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2994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VW_WS_HI_0314_DA1_WCS_TOTAL WITH (NOLOCK)</a:t>
                      </a: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DM01_*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79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Box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22683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VW_DP_E7_9945_DAB_WCS_TOTAL WITH (NOLOCK)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DM05_*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41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MPS 2.0 – EED </a:t>
            </a:r>
            <a:r>
              <a:rPr lang="ko-KR" altLang="en-US" dirty="0" err="1"/>
              <a:t>소분</a:t>
            </a:r>
            <a:r>
              <a:rPr lang="en-US" altLang="ko-KR" dirty="0"/>
              <a:t> ( MPS2Result.class 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55357" y="6492875"/>
            <a:ext cx="395287" cy="365125"/>
          </a:xfrm>
        </p:spPr>
        <p:txBody>
          <a:bodyPr/>
          <a:lstStyle/>
          <a:p>
            <a:fld id="{B243F9B9-BE9D-43E1-ABDE-00645C17F21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Calibri" panose="020F0502020204030204"/>
              </a:rPr>
              <a:t> </a:t>
            </a:r>
            <a:endParaRPr lang="en-US" altLang="en-US" dirty="0">
              <a:solidFill>
                <a:srgbClr val="44546A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36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1796"/>
              </p:ext>
            </p:extLst>
          </p:nvPr>
        </p:nvGraphicFramePr>
        <p:xfrm>
          <a:off x="230982" y="531829"/>
          <a:ext cx="9532143" cy="5885749"/>
        </p:xfrm>
        <a:graphic>
          <a:graphicData uri="http://schemas.openxmlformats.org/drawingml/2006/table">
            <a:tbl>
              <a:tblPr/>
              <a:tblGrid>
                <a:gridCol w="720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79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쿼리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50701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01401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521030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2803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3504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3042058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54906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4056079" algn="l" defTabSz="1014019" rtl="0" eaLnBrk="1" latinLnBrk="1" hangingPunct="1">
                        <a:defRPr sz="19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SELECT BDATE,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'DT' CENTER_CD,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CENTER_CD + '_' + EQUIP_ID EQUIP_ID,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'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동탄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' CENTER_NM,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CENTER_NM + ' ' + EQUIP_NM EQUIP_NM,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CONVERT(VARCHAR(50), ORD) ORD,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CUST_CNT, CUST,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CASE WHEN PLAN_BOX IS NULL THEN 0 ELSE PLAN_BOX END AS PLAN_BOX, BOX,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PLAN_PCS, PCS,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PLAN_SKU, SKU,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       STARTTIME, ENDTIME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FROM VW_DP_E7_9945_DAS_WCS_TOTAL WITH (NOLOCK)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시스템 </a:t>
                      </a:r>
                      <a:r>
                        <a:rPr lang="en-US" altLang="ko-KR" sz="800" baseline="0" dirty="0"/>
                        <a:t>: MPS 2.0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aseline="0" dirty="0"/>
                        <a:t>설비 </a:t>
                      </a:r>
                      <a:r>
                        <a:rPr lang="en-US" altLang="ko-KR" sz="800" baseline="0" dirty="0"/>
                        <a:t>ID : DM02_*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aseline="0" dirty="0"/>
                    </a:p>
                  </a:txBody>
                  <a:tcPr marL="15762" marR="15762" marT="16897" marB="16897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79694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2014">
  <a:themeElements>
    <a:clrScheme name="solideng">
      <a:dk1>
        <a:srgbClr val="192C3B"/>
      </a:dk1>
      <a:lt1>
        <a:srgbClr val="FFFFFF"/>
      </a:lt1>
      <a:dk2>
        <a:srgbClr val="548BB7"/>
      </a:dk2>
      <a:lt2>
        <a:srgbClr val="FFFFFF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69D1A"/>
      </a:hlink>
      <a:folHlink>
        <a:srgbClr val="345D7E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3. Template_Horizonal_A4_14_V1.1..pptx" id="{BE9C61ED-149E-4AD8-804C-BBCB31C5334A}" vid="{7216A8B1-19A5-4E23-B5E8-016B73145B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1.3. Template_Horizonal_A4_14_V1.1.</Template>
  <TotalTime>6906</TotalTime>
  <Words>4890</Words>
  <Application>Microsoft Macintosh PowerPoint</Application>
  <PresentationFormat>A4 용지(210x297mm)</PresentationFormat>
  <Paragraphs>404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바탕</vt:lpstr>
      <vt:lpstr>Arial</vt:lpstr>
      <vt:lpstr>Calibri</vt:lpstr>
      <vt:lpstr>Century Gothic</vt:lpstr>
      <vt:lpstr>Wingdings</vt:lpstr>
      <vt:lpstr>Basic_2014</vt:lpstr>
      <vt:lpstr>데이터 추출 쿼리</vt:lpstr>
      <vt:lpstr>소터</vt:lpstr>
      <vt:lpstr>온라인</vt:lpstr>
      <vt:lpstr>QPS</vt:lpstr>
      <vt:lpstr>EED 소터</vt:lpstr>
      <vt:lpstr>EED Chute</vt:lpstr>
      <vt:lpstr>MPS 2.0 – Korail ( MPS2Result.class )</vt:lpstr>
      <vt:lpstr>MPS 2.0 – EED Box ( MPS2Result.class )</vt:lpstr>
      <vt:lpstr>MPS 2.0 – EED 소분 ( MPS2Result.class )</vt:lpstr>
      <vt:lpstr>MPS 3.0 ( MPS3Result.class )</vt:lpstr>
      <vt:lpstr>Chute 상태</vt:lpstr>
      <vt:lpstr>Chute 실적</vt:lpstr>
      <vt:lpstr>설비 상태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금강화학 PLM 구축 제안서</dc:title>
  <dc:creator>jinsun yang</dc:creator>
  <cp:lastModifiedBy>Minwoo Kim</cp:lastModifiedBy>
  <cp:revision>419</cp:revision>
  <dcterms:created xsi:type="dcterms:W3CDTF">2016-04-07T02:37:25Z</dcterms:created>
  <dcterms:modified xsi:type="dcterms:W3CDTF">2019-02-21T06:31:02Z</dcterms:modified>
</cp:coreProperties>
</file>