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7" r:id="rId6"/>
    <p:sldId id="268" r:id="rId7"/>
    <p:sldId id="269" r:id="rId8"/>
    <p:sldId id="259" r:id="rId9"/>
    <p:sldId id="270" r:id="rId10"/>
    <p:sldId id="260" r:id="rId11"/>
    <p:sldId id="261" r:id="rId12"/>
    <p:sldId id="262" r:id="rId13"/>
    <p:sldId id="263" r:id="rId14"/>
    <p:sldId id="264" r:id="rId15"/>
    <p:sldId id="265" r:id="rId16"/>
    <p:sldId id="271" r:id="rId17"/>
    <p:sldId id="266" r:id="rId18"/>
    <p:sldId id="272" r:id="rId19"/>
    <p:sldId id="273" r:id="rId20"/>
    <p:sldId id="274" r:id="rId21"/>
    <p:sldId id="275" r:id="rId22"/>
  </p:sldIdLst>
  <p:sldSz cx="10080625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6"/>
    <a:srgbClr val="B3B3B3"/>
    <a:srgbClr val="5983B0"/>
    <a:srgbClr val="B4C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5F8D0-B511-471F-9E53-CF3E65A1EA4A}" v="3223" dt="2022-02-22T16:31:48.251"/>
    <p1510:client id="{41F0B0D5-02F3-493A-BD71-92A9F1359E2D}" v="3424" dt="2022-02-17T14:53:53.910"/>
    <p1510:client id="{6F2A7524-4DD3-4881-9EDD-42E8064BFFAE}" v="881" dt="2022-02-18T15:08:32.459"/>
    <p1510:client id="{777882F2-C53B-4592-BEE3-B8FB3CB45FF0}" v="1223" dt="2022-02-13T14:15:30.569"/>
    <p1510:client id="{8DE9B764-B102-41DF-B80B-42522687727F}" v="1524" dt="2022-02-23T15:17:14.639"/>
    <p1510:client id="{D97E3CF3-0731-45A9-9BC9-FA26AB7A93BE}" v="558" dt="2022-02-13T12:04:25.069"/>
    <p1510:client id="{EDB04C47-C3B2-4843-AF92-E535327BEE60}" v="34" dt="2022-02-25T14:59:58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峰谷 悠介" userId="e8e8b73bddf25167" providerId="Windows Live" clId="Web-{D97E3CF3-0731-45A9-9BC9-FA26AB7A93BE}"/>
    <pc:docChg chg="modSld">
      <pc:chgData name="峰谷 悠介" userId="e8e8b73bddf25167" providerId="Windows Live" clId="Web-{D97E3CF3-0731-45A9-9BC9-FA26AB7A93BE}" dt="2022-02-13T12:04:22.788" v="506"/>
      <pc:docMkLst>
        <pc:docMk/>
      </pc:docMkLst>
      <pc:sldChg chg="modSp">
        <pc:chgData name="峰谷 悠介" userId="e8e8b73bddf25167" providerId="Windows Live" clId="Web-{D97E3CF3-0731-45A9-9BC9-FA26AB7A93BE}" dt="2022-02-13T11:42:29.625" v="72" actId="20577"/>
        <pc:sldMkLst>
          <pc:docMk/>
          <pc:sldMk cId="0" sldId="256"/>
        </pc:sldMkLst>
        <pc:spChg chg="mod">
          <ac:chgData name="峰谷 悠介" userId="e8e8b73bddf25167" providerId="Windows Live" clId="Web-{D97E3CF3-0731-45A9-9BC9-FA26AB7A93BE}" dt="2022-02-13T11:42:29.625" v="72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">
        <pc:chgData name="峰谷 悠介" userId="e8e8b73bddf25167" providerId="Windows Live" clId="Web-{D97E3CF3-0731-45A9-9BC9-FA26AB7A93BE}" dt="2022-02-13T11:42:47.235" v="84" actId="20577"/>
        <pc:sldMkLst>
          <pc:docMk/>
          <pc:sldMk cId="0" sldId="257"/>
        </pc:sldMkLst>
        <pc:spChg chg="mod">
          <ac:chgData name="峰谷 悠介" userId="e8e8b73bddf25167" providerId="Windows Live" clId="Web-{D97E3CF3-0731-45A9-9BC9-FA26AB7A93BE}" dt="2022-02-13T11:42:47.235" v="84" actId="20577"/>
          <ac:spMkLst>
            <pc:docMk/>
            <pc:sldMk cId="0" sldId="257"/>
            <ac:spMk id="86" creationId="{00000000-0000-0000-0000-000000000000}"/>
          </ac:spMkLst>
        </pc:spChg>
        <pc:graphicFrameChg chg="mod modGraphic">
          <ac:chgData name="峰谷 悠介" userId="e8e8b73bddf25167" providerId="Windows Live" clId="Web-{D97E3CF3-0731-45A9-9BC9-FA26AB7A93BE}" dt="2022-02-13T11:42:39.422" v="83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modSp">
        <pc:chgData name="峰谷 悠介" userId="e8e8b73bddf25167" providerId="Windows Live" clId="Web-{D97E3CF3-0731-45A9-9BC9-FA26AB7A93BE}" dt="2022-02-13T11:43:06.189" v="117"/>
        <pc:sldMkLst>
          <pc:docMk/>
          <pc:sldMk cId="0" sldId="258"/>
        </pc:sldMkLst>
        <pc:spChg chg="mod">
          <ac:chgData name="峰谷 悠介" userId="e8e8b73bddf25167" providerId="Windows Live" clId="Web-{D97E3CF3-0731-45A9-9BC9-FA26AB7A93BE}" dt="2022-02-13T11:42:56.126" v="86" actId="20577"/>
          <ac:spMkLst>
            <pc:docMk/>
            <pc:sldMk cId="0" sldId="258"/>
            <ac:spMk id="88" creationId="{00000000-0000-0000-0000-000000000000}"/>
          </ac:spMkLst>
        </pc:spChg>
        <pc:graphicFrameChg chg="mod modGraphic">
          <ac:chgData name="峰谷 悠介" userId="e8e8b73bddf25167" providerId="Windows Live" clId="Web-{D97E3CF3-0731-45A9-9BC9-FA26AB7A93BE}" dt="2022-02-13T11:43:06.189" v="117"/>
          <ac:graphicFrameMkLst>
            <pc:docMk/>
            <pc:sldMk cId="0" sldId="258"/>
            <ac:graphicFrameMk id="89" creationId="{00000000-0000-0000-0000-000000000000}"/>
          </ac:graphicFrameMkLst>
        </pc:graphicFrameChg>
      </pc:sldChg>
      <pc:sldChg chg="modSp">
        <pc:chgData name="峰谷 悠介" userId="e8e8b73bddf25167" providerId="Windows Live" clId="Web-{D97E3CF3-0731-45A9-9BC9-FA26AB7A93BE}" dt="2022-02-13T11:43:50.237" v="130" actId="14100"/>
        <pc:sldMkLst>
          <pc:docMk/>
          <pc:sldMk cId="0" sldId="259"/>
        </pc:sldMkLst>
        <pc:spChg chg="mod">
          <ac:chgData name="峰谷 悠介" userId="e8e8b73bddf25167" providerId="Windows Live" clId="Web-{D97E3CF3-0731-45A9-9BC9-FA26AB7A93BE}" dt="2022-02-13T11:43:14.626" v="118" actId="20577"/>
          <ac:spMkLst>
            <pc:docMk/>
            <pc:sldMk cId="0" sldId="259"/>
            <ac:spMk id="90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43:50.237" v="130" actId="14100"/>
          <ac:spMkLst>
            <pc:docMk/>
            <pc:sldMk cId="0" sldId="259"/>
            <ac:spMk id="91" creationId="{00000000-0000-0000-0000-000000000000}"/>
          </ac:spMkLst>
        </pc:spChg>
      </pc:sldChg>
      <pc:sldChg chg="modSp">
        <pc:chgData name="峰谷 悠介" userId="e8e8b73bddf25167" providerId="Windows Live" clId="Web-{D97E3CF3-0731-45A9-9BC9-FA26AB7A93BE}" dt="2022-02-13T11:47:41.247" v="169"/>
        <pc:sldMkLst>
          <pc:docMk/>
          <pc:sldMk cId="0" sldId="260"/>
        </pc:sldMkLst>
        <pc:spChg chg="mod">
          <ac:chgData name="峰谷 悠介" userId="e8e8b73bddf25167" providerId="Windows Live" clId="Web-{D97E3CF3-0731-45A9-9BC9-FA26AB7A93BE}" dt="2022-02-13T11:43:57.737" v="131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45:34.708" v="158" actId="1076"/>
          <ac:spMkLst>
            <pc:docMk/>
            <pc:sldMk cId="0" sldId="260"/>
            <ac:spMk id="94" creationId="{00000000-0000-0000-0000-000000000000}"/>
          </ac:spMkLst>
        </pc:spChg>
        <pc:graphicFrameChg chg="mod modGraphic">
          <ac:chgData name="峰谷 悠介" userId="e8e8b73bddf25167" providerId="Windows Live" clId="Web-{D97E3CF3-0731-45A9-9BC9-FA26AB7A93BE}" dt="2022-02-13T11:47:41.247" v="169"/>
          <ac:graphicFrameMkLst>
            <pc:docMk/>
            <pc:sldMk cId="0" sldId="260"/>
            <ac:graphicFrameMk id="93" creationId="{00000000-0000-0000-0000-000000000000}"/>
          </ac:graphicFrameMkLst>
        </pc:graphicFrameChg>
      </pc:sldChg>
      <pc:sldChg chg="addSp delSp modSp">
        <pc:chgData name="峰谷 悠介" userId="e8e8b73bddf25167" providerId="Windows Live" clId="Web-{D97E3CF3-0731-45A9-9BC9-FA26AB7A93BE}" dt="2022-02-13T11:58:05.732" v="283" actId="20577"/>
        <pc:sldMkLst>
          <pc:docMk/>
          <pc:sldMk cId="0" sldId="261"/>
        </pc:sldMkLst>
        <pc:spChg chg="add del mod">
          <ac:chgData name="峰谷 悠介" userId="e8e8b73bddf25167" providerId="Windows Live" clId="Web-{D97E3CF3-0731-45A9-9BC9-FA26AB7A93BE}" dt="2022-02-13T11:57:05.824" v="267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峰谷 悠介" userId="e8e8b73bddf25167" providerId="Windows Live" clId="Web-{D97E3CF3-0731-45A9-9BC9-FA26AB7A93BE}" dt="2022-02-13T11:53:50.867" v="230"/>
          <ac:spMkLst>
            <pc:docMk/>
            <pc:sldMk cId="0" sldId="261"/>
            <ac:spMk id="8" creationId="{F4456F50-23E2-44C6-8FDC-E85B3D346DB5}"/>
          </ac:spMkLst>
        </pc:spChg>
        <pc:spChg chg="mod">
          <ac:chgData name="峰谷 悠介" userId="e8e8b73bddf25167" providerId="Windows Live" clId="Web-{D97E3CF3-0731-45A9-9BC9-FA26AB7A93BE}" dt="2022-02-13T11:56:58.668" v="262"/>
          <ac:spMkLst>
            <pc:docMk/>
            <pc:sldMk cId="0" sldId="261"/>
            <ac:spMk id="95" creationId="{00000000-0000-0000-0000-000000000000}"/>
          </ac:spMkLst>
        </pc:spChg>
        <pc:spChg chg="add del mod">
          <ac:chgData name="峰谷 悠介" userId="e8e8b73bddf25167" providerId="Windows Live" clId="Web-{D97E3CF3-0731-45A9-9BC9-FA26AB7A93BE}" dt="2022-02-13T11:56:58.684" v="263"/>
          <ac:spMkLst>
            <pc:docMk/>
            <pc:sldMk cId="0" sldId="261"/>
            <ac:spMk id="96" creationId="{00000000-0000-0000-0000-000000000000}"/>
          </ac:spMkLst>
        </pc:spChg>
        <pc:spChg chg="add del mod">
          <ac:chgData name="峰谷 悠介" userId="e8e8b73bddf25167" providerId="Windows Live" clId="Web-{D97E3CF3-0731-45A9-9BC9-FA26AB7A93BE}" dt="2022-02-13T11:57:05.824" v="275"/>
          <ac:spMkLst>
            <pc:docMk/>
            <pc:sldMk cId="0" sldId="261"/>
            <ac:spMk id="97" creationId="{00000000-0000-0000-0000-000000000000}"/>
          </ac:spMkLst>
        </pc:spChg>
        <pc:spChg chg="add del mod">
          <ac:chgData name="峰谷 悠介" userId="e8e8b73bddf25167" providerId="Windows Live" clId="Web-{D97E3CF3-0731-45A9-9BC9-FA26AB7A93BE}" dt="2022-02-13T11:56:58.684" v="264"/>
          <ac:spMkLst>
            <pc:docMk/>
            <pc:sldMk cId="0" sldId="261"/>
            <ac:spMk id="98" creationId="{00000000-0000-0000-0000-000000000000}"/>
          </ac:spMkLst>
        </pc:spChg>
        <pc:spChg chg="add del mod">
          <ac:chgData name="峰谷 悠介" userId="e8e8b73bddf25167" providerId="Windows Live" clId="Web-{D97E3CF3-0731-45A9-9BC9-FA26AB7A93BE}" dt="2022-02-13T11:57:05.824" v="274"/>
          <ac:spMkLst>
            <pc:docMk/>
            <pc:sldMk cId="0" sldId="261"/>
            <ac:spMk id="99" creationId="{00000000-0000-0000-0000-000000000000}"/>
          </ac:spMkLst>
        </pc:spChg>
        <pc:spChg chg="add del mod">
          <ac:chgData name="峰谷 悠介" userId="e8e8b73bddf25167" providerId="Windows Live" clId="Web-{D97E3CF3-0731-45A9-9BC9-FA26AB7A93BE}" dt="2022-02-13T11:57:05.824" v="273"/>
          <ac:spMkLst>
            <pc:docMk/>
            <pc:sldMk cId="0" sldId="261"/>
            <ac:spMk id="100" creationId="{00000000-0000-0000-0000-000000000000}"/>
          </ac:spMkLst>
        </pc:spChg>
        <pc:spChg chg="add del mod">
          <ac:chgData name="峰谷 悠介" userId="e8e8b73bddf25167" providerId="Windows Live" clId="Web-{D97E3CF3-0731-45A9-9BC9-FA26AB7A93BE}" dt="2022-02-13T11:57:05.824" v="272"/>
          <ac:spMkLst>
            <pc:docMk/>
            <pc:sldMk cId="0" sldId="261"/>
            <ac:spMk id="101" creationId="{00000000-0000-0000-0000-000000000000}"/>
          </ac:spMkLst>
        </pc:spChg>
        <pc:spChg chg="add del mod">
          <ac:chgData name="峰谷 悠介" userId="e8e8b73bddf25167" providerId="Windows Live" clId="Web-{D97E3CF3-0731-45A9-9BC9-FA26AB7A93BE}" dt="2022-02-13T11:57:05.824" v="271"/>
          <ac:spMkLst>
            <pc:docMk/>
            <pc:sldMk cId="0" sldId="261"/>
            <ac:spMk id="102" creationId="{00000000-0000-0000-0000-000000000000}"/>
          </ac:spMkLst>
        </pc:spChg>
        <pc:spChg chg="add del mod">
          <ac:chgData name="峰谷 悠介" userId="e8e8b73bddf25167" providerId="Windows Live" clId="Web-{D97E3CF3-0731-45A9-9BC9-FA26AB7A93BE}" dt="2022-02-13T11:58:05.732" v="283" actId="20577"/>
          <ac:spMkLst>
            <pc:docMk/>
            <pc:sldMk cId="0" sldId="261"/>
            <ac:spMk id="104" creationId="{00000000-0000-0000-0000-000000000000}"/>
          </ac:spMkLst>
        </pc:spChg>
        <pc:spChg chg="add del">
          <ac:chgData name="峰谷 悠介" userId="e8e8b73bddf25167" providerId="Windows Live" clId="Web-{D97E3CF3-0731-45A9-9BC9-FA26AB7A93BE}" dt="2022-02-13T11:41:48.123" v="69"/>
          <ac:spMkLst>
            <pc:docMk/>
            <pc:sldMk cId="0" sldId="261"/>
            <ac:spMk id="105" creationId="{00000000-0000-0000-0000-000000000000}"/>
          </ac:spMkLst>
        </pc:spChg>
        <pc:spChg chg="del">
          <ac:chgData name="峰谷 悠介" userId="e8e8b73bddf25167" providerId="Windows Live" clId="Web-{D97E3CF3-0731-45A9-9BC9-FA26AB7A93BE}" dt="2022-02-13T11:41:28.232" v="38"/>
          <ac:spMkLst>
            <pc:docMk/>
            <pc:sldMk cId="0" sldId="261"/>
            <ac:spMk id="106" creationId="{00000000-0000-0000-0000-000000000000}"/>
          </ac:spMkLst>
        </pc:spChg>
        <pc:spChg chg="del">
          <ac:chgData name="峰谷 悠介" userId="e8e8b73bddf25167" providerId="Windows Live" clId="Web-{D97E3CF3-0731-45A9-9BC9-FA26AB7A93BE}" dt="2022-02-13T11:41:20.810" v="33"/>
          <ac:spMkLst>
            <pc:docMk/>
            <pc:sldMk cId="0" sldId="261"/>
            <ac:spMk id="107" creationId="{00000000-0000-0000-0000-000000000000}"/>
          </ac:spMkLst>
        </pc:spChg>
        <pc:spChg chg="del">
          <ac:chgData name="峰谷 悠介" userId="e8e8b73bddf25167" providerId="Windows Live" clId="Web-{D97E3CF3-0731-45A9-9BC9-FA26AB7A93BE}" dt="2022-02-13T11:41:27.357" v="37"/>
          <ac:spMkLst>
            <pc:docMk/>
            <pc:sldMk cId="0" sldId="261"/>
            <ac:spMk id="108" creationId="{00000000-0000-0000-0000-000000000000}"/>
          </ac:spMkLst>
        </pc:spChg>
        <pc:spChg chg="del">
          <ac:chgData name="峰谷 悠介" userId="e8e8b73bddf25167" providerId="Windows Live" clId="Web-{D97E3CF3-0731-45A9-9BC9-FA26AB7A93BE}" dt="2022-02-13T11:41:22.201" v="34"/>
          <ac:spMkLst>
            <pc:docMk/>
            <pc:sldMk cId="0" sldId="261"/>
            <ac:spMk id="109" creationId="{00000000-0000-0000-0000-000000000000}"/>
          </ac:spMkLst>
        </pc:spChg>
        <pc:spChg chg="add del">
          <ac:chgData name="峰谷 悠介" userId="e8e8b73bddf25167" providerId="Windows Live" clId="Web-{D97E3CF3-0731-45A9-9BC9-FA26AB7A93BE}" dt="2022-02-13T11:41:51.170" v="70"/>
          <ac:spMkLst>
            <pc:docMk/>
            <pc:sldMk cId="0" sldId="261"/>
            <ac:spMk id="110" creationId="{00000000-0000-0000-0000-000000000000}"/>
          </ac:spMkLst>
        </pc:spChg>
        <pc:spChg chg="add del">
          <ac:chgData name="峰谷 悠介" userId="e8e8b73bddf25167" providerId="Windows Live" clId="Web-{D97E3CF3-0731-45A9-9BC9-FA26AB7A93BE}" dt="2022-02-13T11:41:44.561" v="68"/>
          <ac:spMkLst>
            <pc:docMk/>
            <pc:sldMk cId="0" sldId="261"/>
            <ac:spMk id="111" creationId="{00000000-0000-0000-0000-000000000000}"/>
          </ac:spMkLst>
        </pc:spChg>
        <pc:spChg chg="add del mod">
          <ac:chgData name="峰谷 悠介" userId="e8e8b73bddf25167" providerId="Windows Live" clId="Web-{D97E3CF3-0731-45A9-9BC9-FA26AB7A93BE}" dt="2022-02-13T11:57:05.824" v="269"/>
          <ac:spMkLst>
            <pc:docMk/>
            <pc:sldMk cId="0" sldId="261"/>
            <ac:spMk id="112" creationId="{00000000-0000-0000-0000-000000000000}"/>
          </ac:spMkLst>
        </pc:spChg>
        <pc:spChg chg="del">
          <ac:chgData name="峰谷 悠介" userId="e8e8b73bddf25167" providerId="Windows Live" clId="Web-{D97E3CF3-0731-45A9-9BC9-FA26AB7A93BE}" dt="2022-02-13T11:41:26.217" v="36"/>
          <ac:spMkLst>
            <pc:docMk/>
            <pc:sldMk cId="0" sldId="261"/>
            <ac:spMk id="113" creationId="{00000000-0000-0000-0000-000000000000}"/>
          </ac:spMkLst>
        </pc:spChg>
        <pc:spChg chg="del">
          <ac:chgData name="峰谷 悠介" userId="e8e8b73bddf25167" providerId="Windows Live" clId="Web-{D97E3CF3-0731-45A9-9BC9-FA26AB7A93BE}" dt="2022-02-13T11:41:29.842" v="39"/>
          <ac:spMkLst>
            <pc:docMk/>
            <pc:sldMk cId="0" sldId="261"/>
            <ac:spMk id="114" creationId="{00000000-0000-0000-0000-000000000000}"/>
          </ac:spMkLst>
        </pc:spChg>
        <pc:spChg chg="add del">
          <ac:chgData name="峰谷 悠介" userId="e8e8b73bddf25167" providerId="Windows Live" clId="Web-{D97E3CF3-0731-45A9-9BC9-FA26AB7A93BE}" dt="2022-02-13T11:41:57.561" v="71"/>
          <ac:spMkLst>
            <pc:docMk/>
            <pc:sldMk cId="0" sldId="261"/>
            <ac:spMk id="115" creationId="{00000000-0000-0000-0000-000000000000}"/>
          </ac:spMkLst>
        </pc:spChg>
        <pc:spChg chg="del">
          <ac:chgData name="峰谷 悠介" userId="e8e8b73bddf25167" providerId="Windows Live" clId="Web-{D97E3CF3-0731-45A9-9BC9-FA26AB7A93BE}" dt="2022-02-13T11:41:24.998" v="35"/>
          <ac:spMkLst>
            <pc:docMk/>
            <pc:sldMk cId="0" sldId="261"/>
            <ac:spMk id="116" creationId="{00000000-0000-0000-0000-000000000000}"/>
          </ac:spMkLst>
        </pc:spChg>
        <pc:spChg chg="add del mod">
          <ac:chgData name="峰谷 悠介" userId="e8e8b73bddf25167" providerId="Windows Live" clId="Web-{D97E3CF3-0731-45A9-9BC9-FA26AB7A93BE}" dt="2022-02-13T11:57:05.824" v="268"/>
          <ac:spMkLst>
            <pc:docMk/>
            <pc:sldMk cId="0" sldId="261"/>
            <ac:spMk id="117" creationId="{00000000-0000-0000-0000-000000000000}"/>
          </ac:spMkLst>
        </pc:spChg>
        <pc:cxnChg chg="add del">
          <ac:chgData name="峰谷 悠介" userId="e8e8b73bddf25167" providerId="Windows Live" clId="Web-{D97E3CF3-0731-45A9-9BC9-FA26AB7A93BE}" dt="2022-02-13T11:48:00.888" v="171"/>
          <ac:cxnSpMkLst>
            <pc:docMk/>
            <pc:sldMk cId="0" sldId="261"/>
            <ac:cxnSpMk id="2" creationId="{81A198B3-68F9-4BEB-861B-A3F34B1AFE51}"/>
          </ac:cxnSpMkLst>
        </pc:cxnChg>
        <pc:cxnChg chg="add del mod">
          <ac:chgData name="峰谷 悠介" userId="e8e8b73bddf25167" providerId="Windows Live" clId="Web-{D97E3CF3-0731-45A9-9BC9-FA26AB7A93BE}" dt="2022-02-13T11:49:28.858" v="184"/>
          <ac:cxnSpMkLst>
            <pc:docMk/>
            <pc:sldMk cId="0" sldId="261"/>
            <ac:cxnSpMk id="4" creationId="{5DA9D927-7EDC-4619-A11D-FEA15DB56D11}"/>
          </ac:cxnSpMkLst>
        </pc:cxnChg>
        <pc:cxnChg chg="add mod">
          <ac:chgData name="峰谷 悠介" userId="e8e8b73bddf25167" providerId="Windows Live" clId="Web-{D97E3CF3-0731-45A9-9BC9-FA26AB7A93BE}" dt="2022-02-13T11:50:06.141" v="190"/>
          <ac:cxnSpMkLst>
            <pc:docMk/>
            <pc:sldMk cId="0" sldId="261"/>
            <ac:cxnSpMk id="5" creationId="{ED320B96-4236-4C9B-9855-B78E78CDF4A4}"/>
          </ac:cxnSpMkLst>
        </pc:cxnChg>
        <pc:cxnChg chg="add mod">
          <ac:chgData name="峰谷 悠介" userId="e8e8b73bddf25167" providerId="Windows Live" clId="Web-{D97E3CF3-0731-45A9-9BC9-FA26AB7A93BE}" dt="2022-02-13T11:54:12.883" v="238"/>
          <ac:cxnSpMkLst>
            <pc:docMk/>
            <pc:sldMk cId="0" sldId="261"/>
            <ac:cxnSpMk id="6" creationId="{9DB5C95B-D4FD-4A48-8BD9-304CA25AC496}"/>
          </ac:cxnSpMkLst>
        </pc:cxnChg>
        <pc:cxnChg chg="add mod">
          <ac:chgData name="峰谷 悠介" userId="e8e8b73bddf25167" providerId="Windows Live" clId="Web-{D97E3CF3-0731-45A9-9BC9-FA26AB7A93BE}" dt="2022-02-13T11:54:12.899" v="241"/>
          <ac:cxnSpMkLst>
            <pc:docMk/>
            <pc:sldMk cId="0" sldId="261"/>
            <ac:cxnSpMk id="7" creationId="{250EE8A2-0CF2-46B7-BD19-F842CF9EC4AB}"/>
          </ac:cxnSpMkLst>
        </pc:cxnChg>
        <pc:cxnChg chg="add del mod">
          <ac:chgData name="峰谷 悠介" userId="e8e8b73bddf25167" providerId="Windows Live" clId="Web-{D97E3CF3-0731-45A9-9BC9-FA26AB7A93BE}" dt="2022-02-13T11:50:25.078" v="194"/>
          <ac:cxnSpMkLst>
            <pc:docMk/>
            <pc:sldMk cId="0" sldId="261"/>
            <ac:cxnSpMk id="29" creationId="{AE3AC471-B935-44DB-A6C7-593DED6C8756}"/>
          </ac:cxnSpMkLst>
        </pc:cxnChg>
        <pc:cxnChg chg="add mod">
          <ac:chgData name="峰谷 悠介" userId="e8e8b73bddf25167" providerId="Windows Live" clId="Web-{D97E3CF3-0731-45A9-9BC9-FA26AB7A93BE}" dt="2022-02-13T11:54:12.883" v="239"/>
          <ac:cxnSpMkLst>
            <pc:docMk/>
            <pc:sldMk cId="0" sldId="261"/>
            <ac:cxnSpMk id="31" creationId="{F48C1C95-2BB2-47F6-BDE0-9BAFCB19DFA3}"/>
          </ac:cxnSpMkLst>
        </pc:cxnChg>
        <pc:cxnChg chg="add mod">
          <ac:chgData name="峰谷 悠介" userId="e8e8b73bddf25167" providerId="Windows Live" clId="Web-{D97E3CF3-0731-45A9-9BC9-FA26AB7A93BE}" dt="2022-02-13T11:54:12.899" v="240"/>
          <ac:cxnSpMkLst>
            <pc:docMk/>
            <pc:sldMk cId="0" sldId="261"/>
            <ac:cxnSpMk id="32" creationId="{93FD24DA-C2FA-4FEC-9A58-424029F66224}"/>
          </ac:cxnSpMkLst>
        </pc:cxnChg>
        <pc:cxnChg chg="add mod">
          <ac:chgData name="峰谷 悠介" userId="e8e8b73bddf25167" providerId="Windows Live" clId="Web-{D97E3CF3-0731-45A9-9BC9-FA26AB7A93BE}" dt="2022-02-13T11:54:12.914" v="242"/>
          <ac:cxnSpMkLst>
            <pc:docMk/>
            <pc:sldMk cId="0" sldId="261"/>
            <ac:cxnSpMk id="34" creationId="{B0A80403-D67D-477A-B2F1-4B031450DA55}"/>
          </ac:cxnSpMkLst>
        </pc:cxnChg>
        <pc:cxnChg chg="add mod">
          <ac:chgData name="峰谷 悠介" userId="e8e8b73bddf25167" providerId="Windows Live" clId="Web-{D97E3CF3-0731-45A9-9BC9-FA26AB7A93BE}" dt="2022-02-13T11:54:12.914" v="243"/>
          <ac:cxnSpMkLst>
            <pc:docMk/>
            <pc:sldMk cId="0" sldId="261"/>
            <ac:cxnSpMk id="35" creationId="{A2C793E8-3D88-435F-B099-8AE7FA473498}"/>
          </ac:cxnSpMkLst>
        </pc:cxnChg>
        <pc:cxnChg chg="add mod">
          <ac:chgData name="峰谷 悠介" userId="e8e8b73bddf25167" providerId="Windows Live" clId="Web-{D97E3CF3-0731-45A9-9BC9-FA26AB7A93BE}" dt="2022-02-13T11:54:12.930" v="244"/>
          <ac:cxnSpMkLst>
            <pc:docMk/>
            <pc:sldMk cId="0" sldId="261"/>
            <ac:cxnSpMk id="36" creationId="{12576F01-8815-4D57-8C12-DBBF4503E253}"/>
          </ac:cxnSpMkLst>
        </pc:cxnChg>
      </pc:sldChg>
      <pc:sldChg chg="modSp">
        <pc:chgData name="峰谷 悠介" userId="e8e8b73bddf25167" providerId="Windows Live" clId="Web-{D97E3CF3-0731-45A9-9BC9-FA26AB7A93BE}" dt="2022-02-13T12:00:43.126" v="332"/>
        <pc:sldMkLst>
          <pc:docMk/>
          <pc:sldMk cId="0" sldId="262"/>
        </pc:sldMkLst>
        <pc:spChg chg="mod">
          <ac:chgData name="峰谷 悠介" userId="e8e8b73bddf25167" providerId="Windows Live" clId="Web-{D97E3CF3-0731-45A9-9BC9-FA26AB7A93BE}" dt="2022-02-13T11:57:30.278" v="276" actId="20577"/>
          <ac:spMkLst>
            <pc:docMk/>
            <pc:sldMk cId="0" sldId="262"/>
            <ac:spMk id="118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7:38.919" v="277" actId="20577"/>
          <ac:spMkLst>
            <pc:docMk/>
            <pc:sldMk cId="0" sldId="262"/>
            <ac:spMk id="121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7:43.357" v="278" actId="20577"/>
          <ac:spMkLst>
            <pc:docMk/>
            <pc:sldMk cId="0" sldId="262"/>
            <ac:spMk id="122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7:47.341" v="279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4:31.930" v="247"/>
          <ac:spMkLst>
            <pc:docMk/>
            <pc:sldMk cId="0" sldId="262"/>
            <ac:spMk id="124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4:31.946" v="248"/>
          <ac:spMkLst>
            <pc:docMk/>
            <pc:sldMk cId="0" sldId="262"/>
            <ac:spMk id="125" creationId="{00000000-0000-0000-0000-000000000000}"/>
          </ac:spMkLst>
        </pc:spChg>
        <pc:graphicFrameChg chg="mod modGraphic">
          <ac:chgData name="峰谷 悠介" userId="e8e8b73bddf25167" providerId="Windows Live" clId="Web-{D97E3CF3-0731-45A9-9BC9-FA26AB7A93BE}" dt="2022-02-13T12:00:43.126" v="332"/>
          <ac:graphicFrameMkLst>
            <pc:docMk/>
            <pc:sldMk cId="0" sldId="262"/>
            <ac:graphicFrameMk id="120" creationId="{00000000-0000-0000-0000-000000000000}"/>
          </ac:graphicFrameMkLst>
        </pc:graphicFrameChg>
      </pc:sldChg>
      <pc:sldChg chg="modSp">
        <pc:chgData name="峰谷 悠介" userId="e8e8b73bddf25167" providerId="Windows Live" clId="Web-{D97E3CF3-0731-45A9-9BC9-FA26AB7A93BE}" dt="2022-02-13T12:00:02.516" v="326" actId="20577"/>
        <pc:sldMkLst>
          <pc:docMk/>
          <pc:sldMk cId="0" sldId="263"/>
        </pc:sldMkLst>
        <pc:spChg chg="mod">
          <ac:chgData name="峰谷 悠介" userId="e8e8b73bddf25167" providerId="Windows Live" clId="Web-{D97E3CF3-0731-45A9-9BC9-FA26AB7A93BE}" dt="2022-02-13T11:58:44.139" v="300"/>
          <ac:spMkLst>
            <pc:docMk/>
            <pc:sldMk cId="0" sldId="263"/>
            <ac:spMk id="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4.155" v="301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3.921" v="285"/>
          <ac:spMkLst>
            <pc:docMk/>
            <pc:sldMk cId="0" sldId="263"/>
            <ac:spMk id="132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3.936" v="286"/>
          <ac:spMkLst>
            <pc:docMk/>
            <pc:sldMk cId="0" sldId="263"/>
            <ac:spMk id="13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3.952" v="287"/>
          <ac:spMkLst>
            <pc:docMk/>
            <pc:sldMk cId="0" sldId="263"/>
            <ac:spMk id="136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3.967" v="288"/>
          <ac:spMkLst>
            <pc:docMk/>
            <pc:sldMk cId="0" sldId="263"/>
            <ac:spMk id="140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3.983" v="289"/>
          <ac:spMkLst>
            <pc:docMk/>
            <pc:sldMk cId="0" sldId="263"/>
            <ac:spMk id="14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02.516" v="326" actId="20577"/>
          <ac:spMkLst>
            <pc:docMk/>
            <pc:sldMk cId="0" sldId="263"/>
            <ac:spMk id="144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4.014" v="291"/>
          <ac:spMkLst>
            <pc:docMk/>
            <pc:sldMk cId="0" sldId="263"/>
            <ac:spMk id="145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4.030" v="292"/>
          <ac:spMkLst>
            <pc:docMk/>
            <pc:sldMk cId="0" sldId="263"/>
            <ac:spMk id="146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4.046" v="293"/>
          <ac:spMkLst>
            <pc:docMk/>
            <pc:sldMk cId="0" sldId="263"/>
            <ac:spMk id="147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4.061" v="294"/>
          <ac:spMkLst>
            <pc:docMk/>
            <pc:sldMk cId="0" sldId="263"/>
            <ac:spMk id="148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4.077" v="295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4.092" v="296"/>
          <ac:spMkLst>
            <pc:docMk/>
            <pc:sldMk cId="0" sldId="263"/>
            <ac:spMk id="150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4.108" v="297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4.124" v="298"/>
          <ac:spMkLst>
            <pc:docMk/>
            <pc:sldMk cId="0" sldId="263"/>
            <ac:spMk id="152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1:58:44.124" v="299"/>
          <ac:spMkLst>
            <pc:docMk/>
            <pc:sldMk cId="0" sldId="263"/>
            <ac:spMk id="153" creationId="{00000000-0000-0000-0000-000000000000}"/>
          </ac:spMkLst>
        </pc:spChg>
        <pc:graphicFrameChg chg="mod modGraphic">
          <ac:chgData name="峰谷 悠介" userId="e8e8b73bddf25167" providerId="Windows Live" clId="Web-{D97E3CF3-0731-45A9-9BC9-FA26AB7A93BE}" dt="2022-02-13T11:59:15.202" v="319"/>
          <ac:graphicFrameMkLst>
            <pc:docMk/>
            <pc:sldMk cId="0" sldId="263"/>
            <ac:graphicFrameMk id="131" creationId="{00000000-0000-0000-0000-000000000000}"/>
          </ac:graphicFrameMkLst>
        </pc:graphicFrameChg>
      </pc:sldChg>
      <pc:sldChg chg="modSp">
        <pc:chgData name="峰谷 悠介" userId="e8e8b73bddf25167" providerId="Windows Live" clId="Web-{D97E3CF3-0731-45A9-9BC9-FA26AB7A93BE}" dt="2022-02-13T12:03:33.662" v="468"/>
        <pc:sldMkLst>
          <pc:docMk/>
          <pc:sldMk cId="0" sldId="264"/>
        </pc:sldMkLst>
        <pc:spChg chg="mod">
          <ac:chgData name="峰谷 悠介" userId="e8e8b73bddf25167" providerId="Windows Live" clId="Web-{D97E3CF3-0731-45A9-9BC9-FA26AB7A93BE}" dt="2022-02-13T12:00:55.611" v="345"/>
          <ac:spMkLst>
            <pc:docMk/>
            <pc:sldMk cId="0" sldId="264"/>
            <ac:spMk id="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486" v="333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502" v="334"/>
          <ac:spMkLst>
            <pc:docMk/>
            <pc:sldMk cId="0" sldId="264"/>
            <ac:spMk id="157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502" v="335"/>
          <ac:spMkLst>
            <pc:docMk/>
            <pc:sldMk cId="0" sldId="264"/>
            <ac:spMk id="158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517" v="336"/>
          <ac:spMkLst>
            <pc:docMk/>
            <pc:sldMk cId="0" sldId="264"/>
            <ac:spMk id="159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533" v="337"/>
          <ac:spMkLst>
            <pc:docMk/>
            <pc:sldMk cId="0" sldId="264"/>
            <ac:spMk id="162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533" v="338"/>
          <ac:spMkLst>
            <pc:docMk/>
            <pc:sldMk cId="0" sldId="264"/>
            <ac:spMk id="166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549" v="339"/>
          <ac:spMkLst>
            <pc:docMk/>
            <pc:sldMk cId="0" sldId="264"/>
            <ac:spMk id="169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05.439" v="346" actId="20577"/>
          <ac:spMkLst>
            <pc:docMk/>
            <pc:sldMk cId="0" sldId="264"/>
            <ac:spMk id="170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580" v="341"/>
          <ac:spMkLst>
            <pc:docMk/>
            <pc:sldMk cId="0" sldId="264"/>
            <ac:spMk id="171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580" v="342"/>
          <ac:spMkLst>
            <pc:docMk/>
            <pc:sldMk cId="0" sldId="264"/>
            <ac:spMk id="172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595" v="343"/>
          <ac:spMkLst>
            <pc:docMk/>
            <pc:sldMk cId="0" sldId="264"/>
            <ac:spMk id="17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0:55.611" v="344"/>
          <ac:spMkLst>
            <pc:docMk/>
            <pc:sldMk cId="0" sldId="264"/>
            <ac:spMk id="174" creationId="{00000000-0000-0000-0000-000000000000}"/>
          </ac:spMkLst>
        </pc:spChg>
        <pc:graphicFrameChg chg="mod modGraphic">
          <ac:chgData name="峰谷 悠介" userId="e8e8b73bddf25167" providerId="Windows Live" clId="Web-{D97E3CF3-0731-45A9-9BC9-FA26AB7A93BE}" dt="2022-02-13T12:03:33.662" v="468"/>
          <ac:graphicFrameMkLst>
            <pc:docMk/>
            <pc:sldMk cId="0" sldId="264"/>
            <ac:graphicFrameMk id="156" creationId="{00000000-0000-0000-0000-000000000000}"/>
          </ac:graphicFrameMkLst>
        </pc:graphicFrameChg>
      </pc:sldChg>
      <pc:sldChg chg="modSp">
        <pc:chgData name="峰谷 悠介" userId="e8e8b73bddf25167" providerId="Windows Live" clId="Web-{D97E3CF3-0731-45A9-9BC9-FA26AB7A93BE}" dt="2022-02-13T12:03:45.318" v="474"/>
        <pc:sldMkLst>
          <pc:docMk/>
          <pc:sldMk cId="0" sldId="265"/>
        </pc:sldMkLst>
        <pc:spChg chg="mod">
          <ac:chgData name="峰谷 悠介" userId="e8e8b73bddf25167" providerId="Windows Live" clId="Web-{D97E3CF3-0731-45A9-9BC9-FA26AB7A93BE}" dt="2022-02-13T12:01:34.971" v="366"/>
          <ac:spMkLst>
            <pc:docMk/>
            <pc:sldMk cId="0" sldId="265"/>
            <ac:spMk id="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221" v="347"/>
          <ac:spMkLst>
            <pc:docMk/>
            <pc:sldMk cId="0" sldId="265"/>
            <ac:spMk id="175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268" v="348"/>
          <ac:spMkLst>
            <pc:docMk/>
            <pc:sldMk cId="0" sldId="265"/>
            <ac:spMk id="178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299" v="349"/>
          <ac:spMkLst>
            <pc:docMk/>
            <pc:sldMk cId="0" sldId="265"/>
            <ac:spMk id="179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346" v="350"/>
          <ac:spMkLst>
            <pc:docMk/>
            <pc:sldMk cId="0" sldId="265"/>
            <ac:spMk id="182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378" v="351"/>
          <ac:spMkLst>
            <pc:docMk/>
            <pc:sldMk cId="0" sldId="265"/>
            <ac:spMk id="186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424" v="352"/>
          <ac:spMkLst>
            <pc:docMk/>
            <pc:sldMk cId="0" sldId="265"/>
            <ac:spMk id="189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471" v="353"/>
          <ac:spMkLst>
            <pc:docMk/>
            <pc:sldMk cId="0" sldId="265"/>
            <ac:spMk id="19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503" v="354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549" v="355"/>
          <ac:spMkLst>
            <pc:docMk/>
            <pc:sldMk cId="0" sldId="265"/>
            <ac:spMk id="196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581" v="356"/>
          <ac:spMkLst>
            <pc:docMk/>
            <pc:sldMk cId="0" sldId="265"/>
            <ac:spMk id="202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628" v="357"/>
          <ac:spMkLst>
            <pc:docMk/>
            <pc:sldMk cId="0" sldId="265"/>
            <ac:spMk id="20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659" v="358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706" v="359"/>
          <ac:spMkLst>
            <pc:docMk/>
            <pc:sldMk cId="0" sldId="265"/>
            <ac:spMk id="205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737" v="360"/>
          <ac:spMkLst>
            <pc:docMk/>
            <pc:sldMk cId="0" sldId="265"/>
            <ac:spMk id="206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784" v="361"/>
          <ac:spMkLst>
            <pc:docMk/>
            <pc:sldMk cId="0" sldId="265"/>
            <ac:spMk id="207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815" v="362"/>
          <ac:spMkLst>
            <pc:docMk/>
            <pc:sldMk cId="0" sldId="265"/>
            <ac:spMk id="208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862" v="363"/>
          <ac:spMkLst>
            <pc:docMk/>
            <pc:sldMk cId="0" sldId="265"/>
            <ac:spMk id="209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893" v="364"/>
          <ac:spMkLst>
            <pc:docMk/>
            <pc:sldMk cId="0" sldId="265"/>
            <ac:spMk id="210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1:34.924" v="365"/>
          <ac:spMkLst>
            <pc:docMk/>
            <pc:sldMk cId="0" sldId="265"/>
            <ac:spMk id="211" creationId="{00000000-0000-0000-0000-000000000000}"/>
          </ac:spMkLst>
        </pc:spChg>
        <pc:graphicFrameChg chg="mod modGraphic">
          <ac:chgData name="峰谷 悠介" userId="e8e8b73bddf25167" providerId="Windows Live" clId="Web-{D97E3CF3-0731-45A9-9BC9-FA26AB7A93BE}" dt="2022-02-13T12:03:45.318" v="474"/>
          <ac:graphicFrameMkLst>
            <pc:docMk/>
            <pc:sldMk cId="0" sldId="265"/>
            <ac:graphicFrameMk id="177" creationId="{00000000-0000-0000-0000-000000000000}"/>
          </ac:graphicFrameMkLst>
        </pc:graphicFrameChg>
      </pc:sldChg>
      <pc:sldChg chg="modSp">
        <pc:chgData name="峰谷 悠介" userId="e8e8b73bddf25167" providerId="Windows Live" clId="Web-{D97E3CF3-0731-45A9-9BC9-FA26AB7A93BE}" dt="2022-02-13T12:04:22.788" v="506"/>
        <pc:sldMkLst>
          <pc:docMk/>
          <pc:sldMk cId="0" sldId="266"/>
        </pc:sldMkLst>
        <pc:spChg chg="mod">
          <ac:chgData name="峰谷 悠介" userId="e8e8b73bddf25167" providerId="Windows Live" clId="Web-{D97E3CF3-0731-45A9-9BC9-FA26AB7A93BE}" dt="2022-02-13T12:03:01.114" v="451"/>
          <ac:spMkLst>
            <pc:docMk/>
            <pc:sldMk cId="0" sldId="266"/>
            <ac:spMk id="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35"/>
          <ac:spMkLst>
            <pc:docMk/>
            <pc:sldMk cId="0" sldId="266"/>
            <ac:spMk id="212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36"/>
          <ac:spMkLst>
            <pc:docMk/>
            <pc:sldMk cId="0" sldId="266"/>
            <ac:spMk id="215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37"/>
          <ac:spMkLst>
            <pc:docMk/>
            <pc:sldMk cId="0" sldId="266"/>
            <ac:spMk id="216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38"/>
          <ac:spMkLst>
            <pc:docMk/>
            <pc:sldMk cId="0" sldId="266"/>
            <ac:spMk id="219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39"/>
          <ac:spMkLst>
            <pc:docMk/>
            <pc:sldMk cId="0" sldId="266"/>
            <ac:spMk id="22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40"/>
          <ac:spMkLst>
            <pc:docMk/>
            <pc:sldMk cId="0" sldId="266"/>
            <ac:spMk id="226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41"/>
          <ac:spMkLst>
            <pc:docMk/>
            <pc:sldMk cId="0" sldId="266"/>
            <ac:spMk id="230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42"/>
          <ac:spMkLst>
            <pc:docMk/>
            <pc:sldMk cId="0" sldId="266"/>
            <ac:spMk id="232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43"/>
          <ac:spMkLst>
            <pc:docMk/>
            <pc:sldMk cId="0" sldId="266"/>
            <ac:spMk id="233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44"/>
          <ac:spMkLst>
            <pc:docMk/>
            <pc:sldMk cId="0" sldId="266"/>
            <ac:spMk id="234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45"/>
          <ac:spMkLst>
            <pc:docMk/>
            <pc:sldMk cId="0" sldId="266"/>
            <ac:spMk id="235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46"/>
          <ac:spMkLst>
            <pc:docMk/>
            <pc:sldMk cId="0" sldId="266"/>
            <ac:spMk id="236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47"/>
          <ac:spMkLst>
            <pc:docMk/>
            <pc:sldMk cId="0" sldId="266"/>
            <ac:spMk id="237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48"/>
          <ac:spMkLst>
            <pc:docMk/>
            <pc:sldMk cId="0" sldId="266"/>
            <ac:spMk id="238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49"/>
          <ac:spMkLst>
            <pc:docMk/>
            <pc:sldMk cId="0" sldId="266"/>
            <ac:spMk id="239" creationId="{00000000-0000-0000-0000-000000000000}"/>
          </ac:spMkLst>
        </pc:spChg>
        <pc:spChg chg="mod">
          <ac:chgData name="峰谷 悠介" userId="e8e8b73bddf25167" providerId="Windows Live" clId="Web-{D97E3CF3-0731-45A9-9BC9-FA26AB7A93BE}" dt="2022-02-13T12:03:01.114" v="450"/>
          <ac:spMkLst>
            <pc:docMk/>
            <pc:sldMk cId="0" sldId="266"/>
            <ac:spMk id="240" creationId="{00000000-0000-0000-0000-000000000000}"/>
          </ac:spMkLst>
        </pc:spChg>
        <pc:graphicFrameChg chg="mod modGraphic">
          <ac:chgData name="峰谷 悠介" userId="e8e8b73bddf25167" providerId="Windows Live" clId="Web-{D97E3CF3-0731-45A9-9BC9-FA26AB7A93BE}" dt="2022-02-13T12:04:11.287" v="480"/>
          <ac:graphicFrameMkLst>
            <pc:docMk/>
            <pc:sldMk cId="0" sldId="266"/>
            <ac:graphicFrameMk id="214" creationId="{00000000-0000-0000-0000-000000000000}"/>
          </ac:graphicFrameMkLst>
        </pc:graphicFrameChg>
        <pc:graphicFrameChg chg="mod modGraphic">
          <ac:chgData name="峰谷 悠介" userId="e8e8b73bddf25167" providerId="Windows Live" clId="Web-{D97E3CF3-0731-45A9-9BC9-FA26AB7A93BE}" dt="2022-02-13T12:04:22.788" v="506"/>
          <ac:graphicFrameMkLst>
            <pc:docMk/>
            <pc:sldMk cId="0" sldId="266"/>
            <ac:graphicFrameMk id="228" creationId="{00000000-0000-0000-0000-000000000000}"/>
          </ac:graphicFrameMkLst>
        </pc:graphicFrameChg>
      </pc:sldChg>
    </pc:docChg>
  </pc:docChgLst>
  <pc:docChgLst>
    <pc:chgData name="峰谷 悠介" userId="e8e8b73bddf25167" providerId="Windows Live" clId="Web-{777882F2-C53B-4592-BEE3-B8FB3CB45FF0}"/>
    <pc:docChg chg="addSld modSld sldOrd">
      <pc:chgData name="峰谷 悠介" userId="e8e8b73bddf25167" providerId="Windows Live" clId="Web-{777882F2-C53B-4592-BEE3-B8FB3CB45FF0}" dt="2022-02-13T14:15:30.569" v="1193" actId="1076"/>
      <pc:docMkLst>
        <pc:docMk/>
      </pc:docMkLst>
      <pc:sldChg chg="modSp">
        <pc:chgData name="峰谷 悠介" userId="e8e8b73bddf25167" providerId="Windows Live" clId="Web-{777882F2-C53B-4592-BEE3-B8FB3CB45FF0}" dt="2022-02-13T13:35:35.282" v="610" actId="20577"/>
        <pc:sldMkLst>
          <pc:docMk/>
          <pc:sldMk cId="0" sldId="256"/>
        </pc:sldMkLst>
        <pc:spChg chg="mod">
          <ac:chgData name="峰谷 悠介" userId="e8e8b73bddf25167" providerId="Windows Live" clId="Web-{777882F2-C53B-4592-BEE3-B8FB3CB45FF0}" dt="2022-02-13T13:35:35.282" v="610" actId="20577"/>
          <ac:spMkLst>
            <pc:docMk/>
            <pc:sldMk cId="0" sldId="256"/>
            <ac:spMk id="84" creationId="{00000000-0000-0000-0000-000000000000}"/>
          </ac:spMkLst>
        </pc:spChg>
      </pc:sldChg>
      <pc:sldChg chg="modSp">
        <pc:chgData name="峰谷 悠介" userId="e8e8b73bddf25167" providerId="Windows Live" clId="Web-{777882F2-C53B-4592-BEE3-B8FB3CB45FF0}" dt="2022-02-13T12:47:14.685" v="1" actId="20577"/>
        <pc:sldMkLst>
          <pc:docMk/>
          <pc:sldMk cId="0" sldId="257"/>
        </pc:sldMkLst>
        <pc:spChg chg="mod">
          <ac:chgData name="峰谷 悠介" userId="e8e8b73bddf25167" providerId="Windows Live" clId="Web-{777882F2-C53B-4592-BEE3-B8FB3CB45FF0}" dt="2022-02-13T12:47:14.685" v="1" actId="20577"/>
          <ac:spMkLst>
            <pc:docMk/>
            <pc:sldMk cId="0" sldId="257"/>
            <ac:spMk id="86" creationId="{00000000-0000-0000-0000-000000000000}"/>
          </ac:spMkLst>
        </pc:spChg>
      </pc:sldChg>
      <pc:sldChg chg="modSp">
        <pc:chgData name="峰谷 悠介" userId="e8e8b73bddf25167" providerId="Windows Live" clId="Web-{777882F2-C53B-4592-BEE3-B8FB3CB45FF0}" dt="2022-02-13T12:47:23.091" v="3" actId="20577"/>
        <pc:sldMkLst>
          <pc:docMk/>
          <pc:sldMk cId="0" sldId="258"/>
        </pc:sldMkLst>
        <pc:spChg chg="mod">
          <ac:chgData name="峰谷 悠介" userId="e8e8b73bddf25167" providerId="Windows Live" clId="Web-{777882F2-C53B-4592-BEE3-B8FB3CB45FF0}" dt="2022-02-13T12:47:23.091" v="3" actId="20577"/>
          <ac:spMkLst>
            <pc:docMk/>
            <pc:sldMk cId="0" sldId="258"/>
            <ac:spMk id="88" creationId="{00000000-0000-0000-0000-000000000000}"/>
          </ac:spMkLst>
        </pc:spChg>
      </pc:sldChg>
      <pc:sldChg chg="modSp">
        <pc:chgData name="峰谷 悠介" userId="e8e8b73bddf25167" providerId="Windows Live" clId="Web-{777882F2-C53B-4592-BEE3-B8FB3CB45FF0}" dt="2022-02-13T12:47:34.607" v="5" actId="20577"/>
        <pc:sldMkLst>
          <pc:docMk/>
          <pc:sldMk cId="0" sldId="259"/>
        </pc:sldMkLst>
        <pc:spChg chg="mod">
          <ac:chgData name="峰谷 悠介" userId="e8e8b73bddf25167" providerId="Windows Live" clId="Web-{777882F2-C53B-4592-BEE3-B8FB3CB45FF0}" dt="2022-02-13T12:47:34.607" v="5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峰谷 悠介" userId="e8e8b73bddf25167" providerId="Windows Live" clId="Web-{777882F2-C53B-4592-BEE3-B8FB3CB45FF0}" dt="2022-02-13T13:28:24.352" v="568"/>
        <pc:sldMkLst>
          <pc:docMk/>
          <pc:sldMk cId="0" sldId="260"/>
        </pc:sldMkLst>
        <pc:spChg chg="mod">
          <ac:chgData name="峰谷 悠介" userId="e8e8b73bddf25167" providerId="Windows Live" clId="Web-{777882F2-C53B-4592-BEE3-B8FB3CB45FF0}" dt="2022-02-13T12:47:37.607" v="7" actId="20577"/>
          <ac:spMkLst>
            <pc:docMk/>
            <pc:sldMk cId="0" sldId="260"/>
            <ac:spMk id="92" creationId="{00000000-0000-0000-0000-000000000000}"/>
          </ac:spMkLst>
        </pc:spChg>
        <pc:graphicFrameChg chg="mod modGraphic">
          <ac:chgData name="峰谷 悠介" userId="e8e8b73bddf25167" providerId="Windows Live" clId="Web-{777882F2-C53B-4592-BEE3-B8FB3CB45FF0}" dt="2022-02-13T13:28:24.352" v="568"/>
          <ac:graphicFrameMkLst>
            <pc:docMk/>
            <pc:sldMk cId="0" sldId="260"/>
            <ac:graphicFrameMk id="93" creationId="{00000000-0000-0000-0000-000000000000}"/>
          </ac:graphicFrameMkLst>
        </pc:graphicFrameChg>
      </pc:sldChg>
      <pc:sldChg chg="modSp">
        <pc:chgData name="峰谷 悠介" userId="e8e8b73bddf25167" providerId="Windows Live" clId="Web-{777882F2-C53B-4592-BEE3-B8FB3CB45FF0}" dt="2022-02-13T13:28:40.211" v="576" actId="14100"/>
        <pc:sldMkLst>
          <pc:docMk/>
          <pc:sldMk cId="0" sldId="261"/>
        </pc:sldMkLst>
        <pc:spChg chg="mod">
          <ac:chgData name="峰谷 悠介" userId="e8e8b73bddf25167" providerId="Windows Live" clId="Web-{777882F2-C53B-4592-BEE3-B8FB3CB45FF0}" dt="2022-02-13T12:47:42.138" v="9" actId="20577"/>
          <ac:spMkLst>
            <pc:docMk/>
            <pc:sldMk cId="0" sldId="261"/>
            <ac:spMk id="95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3:28:40.211" v="576" actId="14100"/>
          <ac:spMkLst>
            <pc:docMk/>
            <pc:sldMk cId="0" sldId="261"/>
            <ac:spMk id="99" creationId="{00000000-0000-0000-0000-000000000000}"/>
          </ac:spMkLst>
        </pc:spChg>
      </pc:sldChg>
      <pc:sldChg chg="modSp">
        <pc:chgData name="峰谷 悠介" userId="e8e8b73bddf25167" providerId="Windows Live" clId="Web-{777882F2-C53B-4592-BEE3-B8FB3CB45FF0}" dt="2022-02-13T12:56:22.843" v="168"/>
        <pc:sldMkLst>
          <pc:docMk/>
          <pc:sldMk cId="0" sldId="262"/>
        </pc:sldMkLst>
        <pc:spChg chg="mod">
          <ac:chgData name="峰谷 悠介" userId="e8e8b73bddf25167" providerId="Windows Live" clId="Web-{777882F2-C53B-4592-BEE3-B8FB3CB45FF0}" dt="2022-02-13T12:47:48.264" v="11" actId="20577"/>
          <ac:spMkLst>
            <pc:docMk/>
            <pc:sldMk cId="0" sldId="262"/>
            <ac:spMk id="118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6:22.843" v="168"/>
          <ac:spMkLst>
            <pc:docMk/>
            <pc:sldMk cId="0" sldId="262"/>
            <ac:spMk id="119" creationId="{00000000-0000-0000-0000-000000000000}"/>
          </ac:spMkLst>
        </pc:spChg>
      </pc:sldChg>
      <pc:sldChg chg="modSp">
        <pc:chgData name="峰谷 悠介" userId="e8e8b73bddf25167" providerId="Windows Live" clId="Web-{777882F2-C53B-4592-BEE3-B8FB3CB45FF0}" dt="2022-02-13T12:52:08.242" v="43"/>
        <pc:sldMkLst>
          <pc:docMk/>
          <pc:sldMk cId="0" sldId="263"/>
        </pc:sldMkLst>
        <pc:spChg chg="mod">
          <ac:chgData name="峰谷 悠介" userId="e8e8b73bddf25167" providerId="Windows Live" clId="Web-{777882F2-C53B-4592-BEE3-B8FB3CB45FF0}" dt="2022-02-13T12:47:51.701" v="13" actId="20577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49:47.645" v="25"/>
          <ac:spMkLst>
            <pc:docMk/>
            <pc:sldMk cId="0" sldId="263"/>
            <ac:spMk id="130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2:08.242" v="43"/>
          <ac:spMkLst>
            <pc:docMk/>
            <pc:sldMk cId="0" sldId="263"/>
            <ac:spMk id="133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1:09.788" v="36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0:50.678" v="33"/>
          <ac:spMkLst>
            <pc:docMk/>
            <pc:sldMk cId="0" sldId="263"/>
            <ac:spMk id="139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1:50.242" v="41"/>
          <ac:spMkLst>
            <pc:docMk/>
            <pc:sldMk cId="0" sldId="263"/>
            <ac:spMk id="141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1:36.664" v="39" actId="1076"/>
          <ac:spMkLst>
            <pc:docMk/>
            <pc:sldMk cId="0" sldId="263"/>
            <ac:spMk id="148" creationId="{00000000-0000-0000-0000-000000000000}"/>
          </ac:spMkLst>
        </pc:spChg>
      </pc:sldChg>
      <pc:sldChg chg="modSp">
        <pc:chgData name="峰谷 悠介" userId="e8e8b73bddf25167" providerId="Windows Live" clId="Web-{777882F2-C53B-4592-BEE3-B8FB3CB45FF0}" dt="2022-02-13T12:52:43.852" v="55"/>
        <pc:sldMkLst>
          <pc:docMk/>
          <pc:sldMk cId="0" sldId="264"/>
        </pc:sldMkLst>
        <pc:spChg chg="mod">
          <ac:chgData name="峰谷 悠介" userId="e8e8b73bddf25167" providerId="Windows Live" clId="Web-{777882F2-C53B-4592-BEE3-B8FB3CB45FF0}" dt="2022-02-13T12:48:29.639" v="17" actId="1076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2:43.821" v="52"/>
          <ac:spMkLst>
            <pc:docMk/>
            <pc:sldMk cId="0" sldId="264"/>
            <ac:spMk id="155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2:43.821" v="53"/>
          <ac:spMkLst>
            <pc:docMk/>
            <pc:sldMk cId="0" sldId="264"/>
            <ac:spMk id="160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2:43.837" v="54"/>
          <ac:spMkLst>
            <pc:docMk/>
            <pc:sldMk cId="0" sldId="264"/>
            <ac:spMk id="165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2:43.852" v="55"/>
          <ac:spMkLst>
            <pc:docMk/>
            <pc:sldMk cId="0" sldId="264"/>
            <ac:spMk id="167" creationId="{00000000-0000-0000-0000-000000000000}"/>
          </ac:spMkLst>
        </pc:spChg>
      </pc:sldChg>
      <pc:sldChg chg="modSp">
        <pc:chgData name="峰谷 悠介" userId="e8e8b73bddf25167" providerId="Windows Live" clId="Web-{777882F2-C53B-4592-BEE3-B8FB3CB45FF0}" dt="2022-02-13T12:55:50.638" v="166" actId="1076"/>
        <pc:sldMkLst>
          <pc:docMk/>
          <pc:sldMk cId="0" sldId="265"/>
        </pc:sldMkLst>
        <pc:spChg chg="mod">
          <ac:chgData name="峰谷 悠介" userId="e8e8b73bddf25167" providerId="Windows Live" clId="Web-{777882F2-C53B-4592-BEE3-B8FB3CB45FF0}" dt="2022-02-13T12:48:37.812" v="19" actId="1076"/>
          <ac:spMkLst>
            <pc:docMk/>
            <pc:sldMk cId="0" sldId="265"/>
            <ac:spMk id="175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3:27.182" v="62"/>
          <ac:spMkLst>
            <pc:docMk/>
            <pc:sldMk cId="0" sldId="265"/>
            <ac:spMk id="176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3:27.228" v="63"/>
          <ac:spMkLst>
            <pc:docMk/>
            <pc:sldMk cId="0" sldId="265"/>
            <ac:spMk id="179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3:27.275" v="64"/>
          <ac:spMkLst>
            <pc:docMk/>
            <pc:sldMk cId="0" sldId="265"/>
            <ac:spMk id="180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3:27.322" v="65"/>
          <ac:spMkLst>
            <pc:docMk/>
            <pc:sldMk cId="0" sldId="265"/>
            <ac:spMk id="185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3:27.353" v="66"/>
          <ac:spMkLst>
            <pc:docMk/>
            <pc:sldMk cId="0" sldId="265"/>
            <ac:spMk id="187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3:27.400" v="67"/>
          <ac:spMkLst>
            <pc:docMk/>
            <pc:sldMk cId="0" sldId="265"/>
            <ac:spMk id="190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4:14.589" v="77" actId="1076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4:29.745" v="83" actId="1076"/>
          <ac:spMkLst>
            <pc:docMk/>
            <pc:sldMk cId="0" sldId="265"/>
            <ac:spMk id="196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5:24.606" v="159" actId="1076"/>
          <ac:spMkLst>
            <pc:docMk/>
            <pc:sldMk cId="0" sldId="265"/>
            <ac:spMk id="197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5:35.388" v="161" actId="1076"/>
          <ac:spMkLst>
            <pc:docMk/>
            <pc:sldMk cId="0" sldId="265"/>
            <ac:spMk id="198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5:38.731" v="163" actId="1076"/>
          <ac:spMkLst>
            <pc:docMk/>
            <pc:sldMk cId="0" sldId="265"/>
            <ac:spMk id="199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5:43.716" v="164" actId="1076"/>
          <ac:spMkLst>
            <pc:docMk/>
            <pc:sldMk cId="0" sldId="265"/>
            <ac:spMk id="200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5:50.638" v="166" actId="1076"/>
          <ac:spMkLst>
            <pc:docMk/>
            <pc:sldMk cId="0" sldId="265"/>
            <ac:spMk id="201" creationId="{00000000-0000-0000-0000-000000000000}"/>
          </ac:spMkLst>
        </pc:spChg>
        <pc:graphicFrameChg chg="mod modGraphic">
          <ac:chgData name="峰谷 悠介" userId="e8e8b73bddf25167" providerId="Windows Live" clId="Web-{777882F2-C53B-4592-BEE3-B8FB3CB45FF0}" dt="2022-02-13T12:55:19.715" v="158" actId="1076"/>
          <ac:graphicFrameMkLst>
            <pc:docMk/>
            <pc:sldMk cId="0" sldId="265"/>
            <ac:graphicFrameMk id="191" creationId="{00000000-0000-0000-0000-000000000000}"/>
          </ac:graphicFrameMkLst>
        </pc:graphicFrameChg>
      </pc:sldChg>
      <pc:sldChg chg="delSp modSp">
        <pc:chgData name="峰谷 悠介" userId="e8e8b73bddf25167" providerId="Windows Live" clId="Web-{777882F2-C53B-4592-BEE3-B8FB3CB45FF0}" dt="2022-02-13T13:26:30.506" v="538"/>
        <pc:sldMkLst>
          <pc:docMk/>
          <pc:sldMk cId="0" sldId="266"/>
        </pc:sldMkLst>
        <pc:spChg chg="mod">
          <ac:chgData name="峰谷 悠介" userId="e8e8b73bddf25167" providerId="Windows Live" clId="Web-{777882F2-C53B-4592-BEE3-B8FB3CB45FF0}" dt="2022-02-13T12:48:45.343" v="21" actId="20577"/>
          <ac:spMkLst>
            <pc:docMk/>
            <pc:sldMk cId="0" sldId="266"/>
            <ac:spMk id="212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7:07.453" v="177"/>
          <ac:spMkLst>
            <pc:docMk/>
            <pc:sldMk cId="0" sldId="266"/>
            <ac:spMk id="213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7:07.500" v="178"/>
          <ac:spMkLst>
            <pc:docMk/>
            <pc:sldMk cId="0" sldId="266"/>
            <ac:spMk id="217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7:07.531" v="179"/>
          <ac:spMkLst>
            <pc:docMk/>
            <pc:sldMk cId="0" sldId="266"/>
            <ac:spMk id="222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7:07.578" v="180"/>
          <ac:spMkLst>
            <pc:docMk/>
            <pc:sldMk cId="0" sldId="266"/>
            <ac:spMk id="224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8:24.548" v="191" actId="1076"/>
          <ac:spMkLst>
            <pc:docMk/>
            <pc:sldMk cId="0" sldId="266"/>
            <ac:spMk id="231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3:00:09.691" v="197" actId="20577"/>
          <ac:spMkLst>
            <pc:docMk/>
            <pc:sldMk cId="0" sldId="266"/>
            <ac:spMk id="232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3:00:15.613" v="198" actId="20577"/>
          <ac:spMkLst>
            <pc:docMk/>
            <pc:sldMk cId="0" sldId="266"/>
            <ac:spMk id="233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3:00:19.145" v="199" actId="20577"/>
          <ac:spMkLst>
            <pc:docMk/>
            <pc:sldMk cId="0" sldId="266"/>
            <ac:spMk id="234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3:00:23.113" v="200" actId="20577"/>
          <ac:spMkLst>
            <pc:docMk/>
            <pc:sldMk cId="0" sldId="266"/>
            <ac:spMk id="235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8:38.658" v="193" actId="1076"/>
          <ac:spMkLst>
            <pc:docMk/>
            <pc:sldMk cId="0" sldId="266"/>
            <ac:spMk id="241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8:20.361" v="190" actId="1076"/>
          <ac:spMkLst>
            <pc:docMk/>
            <pc:sldMk cId="0" sldId="266"/>
            <ac:spMk id="242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8:28.767" v="192" actId="1076"/>
          <ac:spMkLst>
            <pc:docMk/>
            <pc:sldMk cId="0" sldId="266"/>
            <ac:spMk id="243" creationId="{00000000-0000-0000-0000-000000000000}"/>
          </ac:spMkLst>
        </pc:spChg>
        <pc:spChg chg="del mod">
          <ac:chgData name="峰谷 悠介" userId="e8e8b73bddf25167" providerId="Windows Live" clId="Web-{777882F2-C53B-4592-BEE3-B8FB3CB45FF0}" dt="2022-02-13T12:58:15.064" v="189"/>
          <ac:spMkLst>
            <pc:docMk/>
            <pc:sldMk cId="0" sldId="266"/>
            <ac:spMk id="244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8:03.798" v="187" actId="1076"/>
          <ac:spMkLst>
            <pc:docMk/>
            <pc:sldMk cId="0" sldId="266"/>
            <ac:spMk id="245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7:59.360" v="186" actId="1076"/>
          <ac:spMkLst>
            <pc:docMk/>
            <pc:sldMk cId="0" sldId="266"/>
            <ac:spMk id="246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7:49.110" v="185" actId="1076"/>
          <ac:spMkLst>
            <pc:docMk/>
            <pc:sldMk cId="0" sldId="266"/>
            <ac:spMk id="247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2:58:45.330" v="194" actId="1076"/>
          <ac:spMkLst>
            <pc:docMk/>
            <pc:sldMk cId="0" sldId="266"/>
            <ac:spMk id="248" creationId="{00000000-0000-0000-0000-000000000000}"/>
          </ac:spMkLst>
        </pc:spChg>
        <pc:graphicFrameChg chg="mod modGraphic">
          <ac:chgData name="峰谷 悠介" userId="e8e8b73bddf25167" providerId="Windows Live" clId="Web-{777882F2-C53B-4592-BEE3-B8FB3CB45FF0}" dt="2022-02-13T13:26:30.506" v="538"/>
          <ac:graphicFrameMkLst>
            <pc:docMk/>
            <pc:sldMk cId="0" sldId="266"/>
            <ac:graphicFrameMk id="214" creationId="{00000000-0000-0000-0000-000000000000}"/>
          </ac:graphicFrameMkLst>
        </pc:graphicFrameChg>
        <pc:graphicFrameChg chg="mod">
          <ac:chgData name="峰谷 悠介" userId="e8e8b73bddf25167" providerId="Windows Live" clId="Web-{777882F2-C53B-4592-BEE3-B8FB3CB45FF0}" dt="2022-02-13T12:57:25.484" v="181" actId="1076"/>
          <ac:graphicFrameMkLst>
            <pc:docMk/>
            <pc:sldMk cId="0" sldId="266"/>
            <ac:graphicFrameMk id="228" creationId="{00000000-0000-0000-0000-000000000000}"/>
          </ac:graphicFrameMkLst>
        </pc:graphicFrameChg>
      </pc:sldChg>
      <pc:sldChg chg="addSp delSp modSp add ord replId">
        <pc:chgData name="峰谷 悠介" userId="e8e8b73bddf25167" providerId="Windows Live" clId="Web-{777882F2-C53B-4592-BEE3-B8FB3CB45FF0}" dt="2022-02-13T14:15:30.569" v="1193" actId="1076"/>
        <pc:sldMkLst>
          <pc:docMk/>
          <pc:sldMk cId="3751390028" sldId="267"/>
        </pc:sldMkLst>
        <pc:spChg chg="add mod">
          <ac:chgData name="峰谷 悠介" userId="e8e8b73bddf25167" providerId="Windows Live" clId="Web-{777882F2-C53B-4592-BEE3-B8FB3CB45FF0}" dt="2022-02-13T13:42:24.781" v="659" actId="14100"/>
          <ac:spMkLst>
            <pc:docMk/>
            <pc:sldMk cId="3751390028" sldId="267"/>
            <ac:spMk id="39" creationId="{364B6B76-25B9-47FF-B04E-8C840B2024E5}"/>
          </ac:spMkLst>
        </pc:spChg>
        <pc:spChg chg="add mod">
          <ac:chgData name="峰谷 悠介" userId="e8e8b73bddf25167" providerId="Windows Live" clId="Web-{777882F2-C53B-4592-BEE3-B8FB3CB45FF0}" dt="2022-02-13T13:43:05.173" v="670" actId="20577"/>
          <ac:spMkLst>
            <pc:docMk/>
            <pc:sldMk cId="3751390028" sldId="267"/>
            <ac:spMk id="40" creationId="{1D579457-0E68-41B8-B94F-0DB35F6D8C5F}"/>
          </ac:spMkLst>
        </pc:spChg>
        <pc:spChg chg="add mod">
          <ac:chgData name="峰谷 悠介" userId="e8e8b73bddf25167" providerId="Windows Live" clId="Web-{777882F2-C53B-4592-BEE3-B8FB3CB45FF0}" dt="2022-02-13T13:41:42.781" v="642" actId="1076"/>
          <ac:spMkLst>
            <pc:docMk/>
            <pc:sldMk cId="3751390028" sldId="267"/>
            <ac:spMk id="41" creationId="{DD8E1BBB-8BA5-4783-9D2A-56D5792FE856}"/>
          </ac:spMkLst>
        </pc:spChg>
        <pc:spChg chg="add mod">
          <ac:chgData name="峰谷 悠介" userId="e8e8b73bddf25167" providerId="Windows Live" clId="Web-{777882F2-C53B-4592-BEE3-B8FB3CB45FF0}" dt="2022-02-13T13:41:52.500" v="645" actId="1076"/>
          <ac:spMkLst>
            <pc:docMk/>
            <pc:sldMk cId="3751390028" sldId="267"/>
            <ac:spMk id="42" creationId="{D9394787-F3BD-4618-93EE-B0D06CCCD12C}"/>
          </ac:spMkLst>
        </pc:spChg>
        <pc:spChg chg="add mod">
          <ac:chgData name="峰谷 悠介" userId="e8e8b73bddf25167" providerId="Windows Live" clId="Web-{777882F2-C53B-4592-BEE3-B8FB3CB45FF0}" dt="2022-02-13T14:14:49.615" v="1182"/>
          <ac:spMkLst>
            <pc:docMk/>
            <pc:sldMk cId="3751390028" sldId="267"/>
            <ac:spMk id="43" creationId="{8F68605C-1D8B-4236-BFF9-24C2F585FD34}"/>
          </ac:spMkLst>
        </pc:spChg>
        <pc:spChg chg="add del">
          <ac:chgData name="峰谷 悠介" userId="e8e8b73bddf25167" providerId="Windows Live" clId="Web-{777882F2-C53B-4592-BEE3-B8FB3CB45FF0}" dt="2022-02-13T14:06:17.887" v="1100"/>
          <ac:spMkLst>
            <pc:docMk/>
            <pc:sldMk cId="3751390028" sldId="267"/>
            <ac:spMk id="44" creationId="{A2CB5885-CA92-47B0-8E0D-1B6300296A72}"/>
          </ac:spMkLst>
        </pc:spChg>
        <pc:spChg chg="add mod">
          <ac:chgData name="峰谷 悠介" userId="e8e8b73bddf25167" providerId="Windows Live" clId="Web-{777882F2-C53B-4592-BEE3-B8FB3CB45FF0}" dt="2022-02-13T14:14:57.100" v="1183" actId="1076"/>
          <ac:spMkLst>
            <pc:docMk/>
            <pc:sldMk cId="3751390028" sldId="267"/>
            <ac:spMk id="47" creationId="{BCF1958A-7C14-49D3-AC10-EFDF53045A71}"/>
          </ac:spMkLst>
        </pc:spChg>
        <pc:spChg chg="add mod">
          <ac:chgData name="峰谷 悠介" userId="e8e8b73bddf25167" providerId="Windows Live" clId="Web-{777882F2-C53B-4592-BEE3-B8FB3CB45FF0}" dt="2022-02-13T14:15:30.569" v="1193" actId="1076"/>
          <ac:spMkLst>
            <pc:docMk/>
            <pc:sldMk cId="3751390028" sldId="267"/>
            <ac:spMk id="48" creationId="{C1984E7E-7416-4885-8AC2-C68217C10774}"/>
          </ac:spMkLst>
        </pc:spChg>
        <pc:spChg chg="mod">
          <ac:chgData name="峰谷 悠介" userId="e8e8b73bddf25167" providerId="Windows Live" clId="Web-{777882F2-C53B-4592-BEE3-B8FB3CB45FF0}" dt="2022-02-13T13:39:23.950" v="621" actId="20577"/>
          <ac:spMkLst>
            <pc:docMk/>
            <pc:sldMk cId="3751390028" sldId="267"/>
            <ac:spMk id="212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4:08:39.561" v="1118"/>
          <ac:spMkLst>
            <pc:docMk/>
            <pc:sldMk cId="3751390028" sldId="267"/>
            <ac:spMk id="213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3:40:00.654" v="631" actId="20577"/>
          <ac:spMkLst>
            <pc:docMk/>
            <pc:sldMk cId="3751390028" sldId="267"/>
            <ac:spMk id="216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4:00:43.552" v="1059" actId="20577"/>
          <ac:spMkLst>
            <pc:docMk/>
            <pc:sldMk cId="3751390028" sldId="267"/>
            <ac:spMk id="226" creationId="{00000000-0000-0000-0000-000000000000}"/>
          </ac:spMkLst>
        </pc:spChg>
        <pc:spChg chg="del mod">
          <ac:chgData name="峰谷 悠介" userId="e8e8b73bddf25167" providerId="Windows Live" clId="Web-{777882F2-C53B-4592-BEE3-B8FB3CB45FF0}" dt="2022-02-13T14:09:38.937" v="1123"/>
          <ac:spMkLst>
            <pc:docMk/>
            <pc:sldMk cId="3751390028" sldId="267"/>
            <ac:spMk id="227" creationId="{00000000-0000-0000-0000-000000000000}"/>
          </ac:spMkLst>
        </pc:spChg>
        <pc:spChg chg="mod">
          <ac:chgData name="峰谷 悠介" userId="e8e8b73bddf25167" providerId="Windows Live" clId="Web-{777882F2-C53B-4592-BEE3-B8FB3CB45FF0}" dt="2022-02-13T14:03:50.150" v="1089" actId="14100"/>
          <ac:spMkLst>
            <pc:docMk/>
            <pc:sldMk cId="3751390028" sldId="267"/>
            <ac:spMk id="230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54:13.545" v="936"/>
          <ac:spMkLst>
            <pc:docMk/>
            <pc:sldMk cId="3751390028" sldId="267"/>
            <ac:spMk id="231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43:35.111" v="674"/>
          <ac:spMkLst>
            <pc:docMk/>
            <pc:sldMk cId="3751390028" sldId="267"/>
            <ac:spMk id="232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43:36.798" v="675"/>
          <ac:spMkLst>
            <pc:docMk/>
            <pc:sldMk cId="3751390028" sldId="267"/>
            <ac:spMk id="233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43:37.736" v="676"/>
          <ac:spMkLst>
            <pc:docMk/>
            <pc:sldMk cId="3751390028" sldId="267"/>
            <ac:spMk id="234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43:39.252" v="677"/>
          <ac:spMkLst>
            <pc:docMk/>
            <pc:sldMk cId="3751390028" sldId="267"/>
            <ac:spMk id="235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40:49.952" v="632"/>
          <ac:spMkLst>
            <pc:docMk/>
            <pc:sldMk cId="3751390028" sldId="267"/>
            <ac:spMk id="236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40:51.764" v="633"/>
          <ac:spMkLst>
            <pc:docMk/>
            <pc:sldMk cId="3751390028" sldId="267"/>
            <ac:spMk id="237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43:17.845" v="671"/>
          <ac:spMkLst>
            <pc:docMk/>
            <pc:sldMk cId="3751390028" sldId="267"/>
            <ac:spMk id="238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43:18.548" v="672"/>
          <ac:spMkLst>
            <pc:docMk/>
            <pc:sldMk cId="3751390028" sldId="267"/>
            <ac:spMk id="239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43:20.908" v="673"/>
          <ac:spMkLst>
            <pc:docMk/>
            <pc:sldMk cId="3751390028" sldId="267"/>
            <ac:spMk id="240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54:26.123" v="942"/>
          <ac:spMkLst>
            <pc:docMk/>
            <pc:sldMk cId="3751390028" sldId="267"/>
            <ac:spMk id="241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54:27.045" v="943"/>
          <ac:spMkLst>
            <pc:docMk/>
            <pc:sldMk cId="3751390028" sldId="267"/>
            <ac:spMk id="242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54:27.983" v="944"/>
          <ac:spMkLst>
            <pc:docMk/>
            <pc:sldMk cId="3751390028" sldId="267"/>
            <ac:spMk id="243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54:12.607" v="935"/>
          <ac:spMkLst>
            <pc:docMk/>
            <pc:sldMk cId="3751390028" sldId="267"/>
            <ac:spMk id="245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54:14.342" v="937"/>
          <ac:spMkLst>
            <pc:docMk/>
            <pc:sldMk cId="3751390028" sldId="267"/>
            <ac:spMk id="246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54:21.061" v="939"/>
          <ac:spMkLst>
            <pc:docMk/>
            <pc:sldMk cId="3751390028" sldId="267"/>
            <ac:spMk id="247" creationId="{00000000-0000-0000-0000-000000000000}"/>
          </ac:spMkLst>
        </pc:spChg>
        <pc:spChg chg="del">
          <ac:chgData name="峰谷 悠介" userId="e8e8b73bddf25167" providerId="Windows Live" clId="Web-{777882F2-C53B-4592-BEE3-B8FB3CB45FF0}" dt="2022-02-13T13:54:21.967" v="940"/>
          <ac:spMkLst>
            <pc:docMk/>
            <pc:sldMk cId="3751390028" sldId="267"/>
            <ac:spMk id="248" creationId="{00000000-0000-0000-0000-000000000000}"/>
          </ac:spMkLst>
        </pc:spChg>
        <pc:graphicFrameChg chg="add mod modGraphic">
          <ac:chgData name="峰谷 悠介" userId="e8e8b73bddf25167" providerId="Windows Live" clId="Web-{777882F2-C53B-4592-BEE3-B8FB3CB45FF0}" dt="2022-02-13T14:15:15.397" v="1191"/>
          <ac:graphicFrameMkLst>
            <pc:docMk/>
            <pc:sldMk cId="3751390028" sldId="267"/>
            <ac:graphicFrameMk id="46" creationId="{2AA7DC0E-CF02-4C30-A0B1-8E3A56AE2114}"/>
          </ac:graphicFrameMkLst>
        </pc:graphicFrameChg>
        <pc:graphicFrameChg chg="mod modGraphic">
          <ac:chgData name="峰谷 悠介" userId="e8e8b73bddf25167" providerId="Windows Live" clId="Web-{777882F2-C53B-4592-BEE3-B8FB3CB45FF0}" dt="2022-02-13T14:01:04.787" v="1064"/>
          <ac:graphicFrameMkLst>
            <pc:docMk/>
            <pc:sldMk cId="3751390028" sldId="267"/>
            <ac:graphicFrameMk id="228" creationId="{00000000-0000-0000-0000-000000000000}"/>
          </ac:graphicFrameMkLst>
        </pc:graphicFrameChg>
        <pc:cxnChg chg="add mod">
          <ac:chgData name="峰谷 悠介" userId="e8e8b73bddf25167" providerId="Windows Live" clId="Web-{777882F2-C53B-4592-BEE3-B8FB3CB45FF0}" dt="2022-02-13T14:09:30.656" v="1122"/>
          <ac:cxnSpMkLst>
            <pc:docMk/>
            <pc:sldMk cId="3751390028" sldId="267"/>
            <ac:cxnSpMk id="2" creationId="{FC13BCFC-9852-43CE-8DB6-BB46F15D9996}"/>
          </ac:cxnSpMkLst>
        </pc:cxnChg>
      </pc:sldChg>
    </pc:docChg>
  </pc:docChgLst>
  <pc:docChgLst>
    <pc:chgData name="峰谷 悠介" userId="e8e8b73bddf25167" providerId="Windows Live" clId="Web-{6F2A7524-4DD3-4881-9EDD-42E8064BFFAE}"/>
    <pc:docChg chg="addSld modSld sldOrd">
      <pc:chgData name="峰谷 悠介" userId="e8e8b73bddf25167" providerId="Windows Live" clId="Web-{6F2A7524-4DD3-4881-9EDD-42E8064BFFAE}" dt="2022-02-18T15:08:32.459" v="864"/>
      <pc:docMkLst>
        <pc:docMk/>
      </pc:docMkLst>
      <pc:sldChg chg="modSp">
        <pc:chgData name="峰谷 悠介" userId="e8e8b73bddf25167" providerId="Windows Live" clId="Web-{6F2A7524-4DD3-4881-9EDD-42E8064BFFAE}" dt="2022-02-18T13:58:13.079" v="653"/>
        <pc:sldMkLst>
          <pc:docMk/>
          <pc:sldMk cId="0" sldId="258"/>
        </pc:sldMkLst>
        <pc:graphicFrameChg chg="mod modGraphic">
          <ac:chgData name="峰谷 悠介" userId="e8e8b73bddf25167" providerId="Windows Live" clId="Web-{6F2A7524-4DD3-4881-9EDD-42E8064BFFAE}" dt="2022-02-18T13:58:13.079" v="653"/>
          <ac:graphicFrameMkLst>
            <pc:docMk/>
            <pc:sldMk cId="0" sldId="258"/>
            <ac:graphicFrameMk id="89" creationId="{00000000-0000-0000-0000-000000000000}"/>
          </ac:graphicFrameMkLst>
        </pc:graphicFrameChg>
      </pc:sldChg>
      <pc:sldChg chg="ord">
        <pc:chgData name="峰谷 悠介" userId="e8e8b73bddf25167" providerId="Windows Live" clId="Web-{6F2A7524-4DD3-4881-9EDD-42E8064BFFAE}" dt="2022-02-18T13:56:29.186" v="605"/>
        <pc:sldMkLst>
          <pc:docMk/>
          <pc:sldMk cId="0" sldId="259"/>
        </pc:sldMkLst>
      </pc:sldChg>
      <pc:sldChg chg="addSp modSp">
        <pc:chgData name="峰谷 悠介" userId="e8e8b73bddf25167" providerId="Windows Live" clId="Web-{6F2A7524-4DD3-4881-9EDD-42E8064BFFAE}" dt="2022-02-18T14:28:23.086" v="743" actId="20577"/>
        <pc:sldMkLst>
          <pc:docMk/>
          <pc:sldMk cId="0" sldId="261"/>
        </pc:sldMkLst>
        <pc:spChg chg="add mod">
          <ac:chgData name="峰谷 悠介" userId="e8e8b73bddf25167" providerId="Windows Live" clId="Web-{6F2A7524-4DD3-4881-9EDD-42E8064BFFAE}" dt="2022-02-18T14:28:23.086" v="743" actId="20577"/>
          <ac:spMkLst>
            <pc:docMk/>
            <pc:sldMk cId="0" sldId="261"/>
            <ac:spMk id="23" creationId="{86132988-179C-4AFD-ACBD-1A1E18F13805}"/>
          </ac:spMkLst>
        </pc:spChg>
        <pc:spChg chg="add mod">
          <ac:chgData name="峰谷 悠介" userId="e8e8b73bddf25167" providerId="Windows Live" clId="Web-{6F2A7524-4DD3-4881-9EDD-42E8064BFFAE}" dt="2022-02-18T14:28:19.524" v="741" actId="20577"/>
          <ac:spMkLst>
            <pc:docMk/>
            <pc:sldMk cId="0" sldId="261"/>
            <ac:spMk id="24" creationId="{470BE9E0-0EEF-4766-821B-491A63B2B2BA}"/>
          </ac:spMkLst>
        </pc:spChg>
        <pc:spChg chg="mod">
          <ac:chgData name="峰谷 悠介" userId="e8e8b73bddf25167" providerId="Windows Live" clId="Web-{6F2A7524-4DD3-4881-9EDD-42E8064BFFAE}" dt="2022-02-18T14:23:07.392" v="699" actId="1076"/>
          <ac:spMkLst>
            <pc:docMk/>
            <pc:sldMk cId="0" sldId="261"/>
            <ac:spMk id="95" creationId="{00000000-0000-0000-0000-000000000000}"/>
          </ac:spMkLst>
        </pc:spChg>
        <pc:spChg chg="mod">
          <ac:chgData name="峰谷 悠介" userId="e8e8b73bddf25167" providerId="Windows Live" clId="Web-{6F2A7524-4DD3-4881-9EDD-42E8064BFFAE}" dt="2022-02-18T14:26:59.366" v="733" actId="14100"/>
          <ac:spMkLst>
            <pc:docMk/>
            <pc:sldMk cId="0" sldId="261"/>
            <ac:spMk id="103" creationId="{00000000-0000-0000-0000-000000000000}"/>
          </ac:spMkLst>
        </pc:spChg>
      </pc:sldChg>
      <pc:sldChg chg="modSp">
        <pc:chgData name="峰谷 悠介" userId="e8e8b73bddf25167" providerId="Windows Live" clId="Web-{6F2A7524-4DD3-4881-9EDD-42E8064BFFAE}" dt="2022-02-18T14:33:34.421" v="747" actId="1076"/>
        <pc:sldMkLst>
          <pc:docMk/>
          <pc:sldMk cId="0" sldId="265"/>
        </pc:sldMkLst>
        <pc:spChg chg="mod">
          <ac:chgData name="峰谷 悠介" userId="e8e8b73bddf25167" providerId="Windows Live" clId="Web-{6F2A7524-4DD3-4881-9EDD-42E8064BFFAE}" dt="2022-02-18T14:33:34.421" v="747" actId="1076"/>
          <ac:spMkLst>
            <pc:docMk/>
            <pc:sldMk cId="0" sldId="265"/>
            <ac:spMk id="210" creationId="{00000000-0000-0000-0000-000000000000}"/>
          </ac:spMkLst>
        </pc:spChg>
        <pc:graphicFrameChg chg="modGraphic">
          <ac:chgData name="峰谷 悠介" userId="e8e8b73bddf25167" providerId="Windows Live" clId="Web-{6F2A7524-4DD3-4881-9EDD-42E8064BFFAE}" dt="2022-02-18T14:15:55.367" v="657"/>
          <ac:graphicFrameMkLst>
            <pc:docMk/>
            <pc:sldMk cId="0" sldId="265"/>
            <ac:graphicFrameMk id="191" creationId="{00000000-0000-0000-0000-000000000000}"/>
          </ac:graphicFrameMkLst>
        </pc:graphicFrameChg>
      </pc:sldChg>
      <pc:sldChg chg="addSp delSp modSp">
        <pc:chgData name="峰谷 悠介" userId="e8e8b73bddf25167" providerId="Windows Live" clId="Web-{6F2A7524-4DD3-4881-9EDD-42E8064BFFAE}" dt="2022-02-18T15:03:10.499" v="752"/>
        <pc:sldMkLst>
          <pc:docMk/>
          <pc:sldMk cId="0" sldId="266"/>
        </pc:sldMkLst>
        <pc:spChg chg="mod">
          <ac:chgData name="峰谷 悠介" userId="e8e8b73bddf25167" providerId="Windows Live" clId="Web-{6F2A7524-4DD3-4881-9EDD-42E8064BFFAE}" dt="2022-02-18T14:38:40.258" v="750" actId="1076"/>
          <ac:spMkLst>
            <pc:docMk/>
            <pc:sldMk cId="0" sldId="266"/>
            <ac:spMk id="245" creationId="{00000000-0000-0000-0000-000000000000}"/>
          </ac:spMkLst>
        </pc:spChg>
        <pc:graphicFrameChg chg="add del">
          <ac:chgData name="峰谷 悠介" userId="e8e8b73bddf25167" providerId="Windows Live" clId="Web-{6F2A7524-4DD3-4881-9EDD-42E8064BFFAE}" dt="2022-02-18T15:03:10.499" v="752"/>
          <ac:graphicFrameMkLst>
            <pc:docMk/>
            <pc:sldMk cId="0" sldId="266"/>
            <ac:graphicFrameMk id="2" creationId="{CC7F75A3-21BC-470B-A7D8-858592B99E90}"/>
          </ac:graphicFrameMkLst>
        </pc:graphicFrameChg>
      </pc:sldChg>
      <pc:sldChg chg="modSp">
        <pc:chgData name="峰谷 悠介" userId="e8e8b73bddf25167" providerId="Windows Live" clId="Web-{6F2A7524-4DD3-4881-9EDD-42E8064BFFAE}" dt="2022-02-18T14:25:09.957" v="729"/>
        <pc:sldMkLst>
          <pc:docMk/>
          <pc:sldMk cId="3751390028" sldId="267"/>
        </pc:sldMkLst>
        <pc:graphicFrameChg chg="mod modGraphic">
          <ac:chgData name="峰谷 悠介" userId="e8e8b73bddf25167" providerId="Windows Live" clId="Web-{6F2A7524-4DD3-4881-9EDD-42E8064BFFAE}" dt="2022-02-18T14:25:09.957" v="729"/>
          <ac:graphicFrameMkLst>
            <pc:docMk/>
            <pc:sldMk cId="3751390028" sldId="267"/>
            <ac:graphicFrameMk id="214" creationId="{00000000-0000-0000-0000-000000000000}"/>
          </ac:graphicFrameMkLst>
        </pc:graphicFrameChg>
      </pc:sldChg>
      <pc:sldChg chg="modSp">
        <pc:chgData name="峰谷 悠介" userId="e8e8b73bddf25167" providerId="Windows Live" clId="Web-{6F2A7524-4DD3-4881-9EDD-42E8064BFFAE}" dt="2022-02-18T14:28:43.352" v="745"/>
        <pc:sldMkLst>
          <pc:docMk/>
          <pc:sldMk cId="2311233792" sldId="268"/>
        </pc:sldMkLst>
        <pc:graphicFrameChg chg="mod modGraphic">
          <ac:chgData name="峰谷 悠介" userId="e8e8b73bddf25167" providerId="Windows Live" clId="Web-{6F2A7524-4DD3-4881-9EDD-42E8064BFFAE}" dt="2022-02-18T14:28:43.352" v="745"/>
          <ac:graphicFrameMkLst>
            <pc:docMk/>
            <pc:sldMk cId="2311233792" sldId="268"/>
            <ac:graphicFrameMk id="214" creationId="{00000000-0000-0000-0000-000000000000}"/>
          </ac:graphicFrameMkLst>
        </pc:graphicFrameChg>
      </pc:sldChg>
      <pc:sldChg chg="addSp delSp modSp add replId">
        <pc:chgData name="峰谷 悠介" userId="e8e8b73bddf25167" providerId="Windows Live" clId="Web-{6F2A7524-4DD3-4881-9EDD-42E8064BFFAE}" dt="2022-02-18T15:08:32.459" v="864"/>
        <pc:sldMkLst>
          <pc:docMk/>
          <pc:sldMk cId="2587274291" sldId="269"/>
        </pc:sldMkLst>
        <pc:spChg chg="add del mod">
          <ac:chgData name="峰谷 悠介" userId="e8e8b73bddf25167" providerId="Windows Live" clId="Web-{6F2A7524-4DD3-4881-9EDD-42E8064BFFAE}" dt="2022-02-18T13:45:51.888" v="250"/>
          <ac:spMkLst>
            <pc:docMk/>
            <pc:sldMk cId="2587274291" sldId="269"/>
            <ac:spMk id="9" creationId="{D9A5E888-AB38-4848-A820-E433E93D1F4D}"/>
          </ac:spMkLst>
        </pc:spChg>
        <pc:spChg chg="add mod">
          <ac:chgData name="峰谷 悠介" userId="e8e8b73bddf25167" providerId="Windows Live" clId="Web-{6F2A7524-4DD3-4881-9EDD-42E8064BFFAE}" dt="2022-02-18T13:46:13.967" v="254" actId="688"/>
          <ac:spMkLst>
            <pc:docMk/>
            <pc:sldMk cId="2587274291" sldId="269"/>
            <ac:spMk id="14" creationId="{5EF82AB1-5DB1-461D-8DB1-8FE8893CDA3C}"/>
          </ac:spMkLst>
        </pc:spChg>
        <pc:spChg chg="add mod">
          <ac:chgData name="峰谷 悠介" userId="e8e8b73bddf25167" providerId="Windows Live" clId="Web-{6F2A7524-4DD3-4881-9EDD-42E8064BFFAE}" dt="2022-02-18T13:01:40.968" v="75" actId="14100"/>
          <ac:spMkLst>
            <pc:docMk/>
            <pc:sldMk cId="2587274291" sldId="269"/>
            <ac:spMk id="27" creationId="{4B7F7929-B73E-42FC-8B9F-381E5A875773}"/>
          </ac:spMkLst>
        </pc:spChg>
        <pc:spChg chg="add mod">
          <ac:chgData name="峰谷 悠介" userId="e8e8b73bddf25167" providerId="Windows Live" clId="Web-{6F2A7524-4DD3-4881-9EDD-42E8064BFFAE}" dt="2022-02-18T13:30:41.727" v="90" actId="14100"/>
          <ac:spMkLst>
            <pc:docMk/>
            <pc:sldMk cId="2587274291" sldId="269"/>
            <ac:spMk id="28" creationId="{1B4AE955-D4DF-4EC1-B929-60FAED55A63C}"/>
          </ac:spMkLst>
        </pc:spChg>
        <pc:spChg chg="add mod">
          <ac:chgData name="峰谷 悠介" userId="e8e8b73bddf25167" providerId="Windows Live" clId="Web-{6F2A7524-4DD3-4881-9EDD-42E8064BFFAE}" dt="2022-02-18T13:36:52.344" v="165" actId="1076"/>
          <ac:spMkLst>
            <pc:docMk/>
            <pc:sldMk cId="2587274291" sldId="269"/>
            <ac:spMk id="30" creationId="{90309F68-83BB-4B6C-9097-629897F68F73}"/>
          </ac:spMkLst>
        </pc:spChg>
        <pc:spChg chg="add mod">
          <ac:chgData name="峰谷 悠介" userId="e8e8b73bddf25167" providerId="Windows Live" clId="Web-{6F2A7524-4DD3-4881-9EDD-42E8064BFFAE}" dt="2022-02-18T13:36:52.359" v="166" actId="1076"/>
          <ac:spMkLst>
            <pc:docMk/>
            <pc:sldMk cId="2587274291" sldId="269"/>
            <ac:spMk id="31" creationId="{2F6F3461-F594-47E2-B74F-DF14D84B17D1}"/>
          </ac:spMkLst>
        </pc:spChg>
        <pc:spChg chg="add mod">
          <ac:chgData name="峰谷 悠介" userId="e8e8b73bddf25167" providerId="Windows Live" clId="Web-{6F2A7524-4DD3-4881-9EDD-42E8064BFFAE}" dt="2022-02-18T13:36:52.375" v="167" actId="1076"/>
          <ac:spMkLst>
            <pc:docMk/>
            <pc:sldMk cId="2587274291" sldId="269"/>
            <ac:spMk id="32" creationId="{E688CD50-38EB-41B8-908E-496DDE790252}"/>
          </ac:spMkLst>
        </pc:spChg>
        <pc:spChg chg="add mod ord">
          <ac:chgData name="峰谷 悠介" userId="e8e8b73bddf25167" providerId="Windows Live" clId="Web-{6F2A7524-4DD3-4881-9EDD-42E8064BFFAE}" dt="2022-02-18T13:37:56.048" v="186" actId="14100"/>
          <ac:spMkLst>
            <pc:docMk/>
            <pc:sldMk cId="2587274291" sldId="269"/>
            <ac:spMk id="34" creationId="{52F5F31C-3EC4-405E-91E3-97D3F0E43924}"/>
          </ac:spMkLst>
        </pc:spChg>
        <pc:spChg chg="add del">
          <ac:chgData name="峰谷 悠介" userId="e8e8b73bddf25167" providerId="Windows Live" clId="Web-{6F2A7524-4DD3-4881-9EDD-42E8064BFFAE}" dt="2022-02-18T13:37:10.704" v="172"/>
          <ac:spMkLst>
            <pc:docMk/>
            <pc:sldMk cId="2587274291" sldId="269"/>
            <ac:spMk id="35" creationId="{93087E53-3FA6-467D-AAEE-768CE4658B22}"/>
          </ac:spMkLst>
        </pc:spChg>
        <pc:spChg chg="add del">
          <ac:chgData name="峰谷 悠介" userId="e8e8b73bddf25167" providerId="Windows Live" clId="Web-{6F2A7524-4DD3-4881-9EDD-42E8064BFFAE}" dt="2022-02-18T13:37:10.704" v="171"/>
          <ac:spMkLst>
            <pc:docMk/>
            <pc:sldMk cId="2587274291" sldId="269"/>
            <ac:spMk id="36" creationId="{5D317F69-3F12-48E1-A64D-C9973132FCA7}"/>
          </ac:spMkLst>
        </pc:spChg>
        <pc:spChg chg="mod">
          <ac:chgData name="峰谷 悠介" userId="e8e8b73bddf25167" providerId="Windows Live" clId="Web-{6F2A7524-4DD3-4881-9EDD-42E8064BFFAE}" dt="2022-02-18T13:30:53.602" v="91" actId="1076"/>
          <ac:spMkLst>
            <pc:docMk/>
            <pc:sldMk cId="2587274291" sldId="269"/>
            <ac:spMk id="43" creationId="{8F68605C-1D8B-4236-BFF9-24C2F585FD34}"/>
          </ac:spMkLst>
        </pc:spChg>
        <pc:spChg chg="add mod">
          <ac:chgData name="峰谷 悠介" userId="e8e8b73bddf25167" providerId="Windows Live" clId="Web-{6F2A7524-4DD3-4881-9EDD-42E8064BFFAE}" dt="2022-02-18T13:47:01.718" v="258" actId="20577"/>
          <ac:spMkLst>
            <pc:docMk/>
            <pc:sldMk cId="2587274291" sldId="269"/>
            <ac:spMk id="44" creationId="{19319F54-DB64-49E5-93A4-135C67DB7465}"/>
          </ac:spMkLst>
        </pc:spChg>
        <pc:spChg chg="mod">
          <ac:chgData name="峰谷 悠介" userId="e8e8b73bddf25167" providerId="Windows Live" clId="Web-{6F2A7524-4DD3-4881-9EDD-42E8064BFFAE}" dt="2022-02-18T13:31:09.633" v="94" actId="1076"/>
          <ac:spMkLst>
            <pc:docMk/>
            <pc:sldMk cId="2587274291" sldId="269"/>
            <ac:spMk id="47" creationId="{BCF1958A-7C14-49D3-AC10-EFDF53045A71}"/>
          </ac:spMkLst>
        </pc:spChg>
        <pc:spChg chg="mod">
          <ac:chgData name="峰谷 悠介" userId="e8e8b73bddf25167" providerId="Windows Live" clId="Web-{6F2A7524-4DD3-4881-9EDD-42E8064BFFAE}" dt="2022-02-18T13:37:31.610" v="185" actId="20577"/>
          <ac:spMkLst>
            <pc:docMk/>
            <pc:sldMk cId="2587274291" sldId="269"/>
            <ac:spMk id="212" creationId="{00000000-0000-0000-0000-000000000000}"/>
          </ac:spMkLst>
        </pc:spChg>
        <pc:spChg chg="mod">
          <ac:chgData name="峰谷 悠介" userId="e8e8b73bddf25167" providerId="Windows Live" clId="Web-{6F2A7524-4DD3-4881-9EDD-42E8064BFFAE}" dt="2022-02-18T13:31:14.696" v="96" actId="1076"/>
          <ac:spMkLst>
            <pc:docMk/>
            <pc:sldMk cId="2587274291" sldId="269"/>
            <ac:spMk id="224" creationId="{00000000-0000-0000-0000-000000000000}"/>
          </ac:spMkLst>
        </pc:spChg>
        <pc:spChg chg="mod">
          <ac:chgData name="峰谷 悠介" userId="e8e8b73bddf25167" providerId="Windows Live" clId="Web-{6F2A7524-4DD3-4881-9EDD-42E8064BFFAE}" dt="2022-02-18T12:37:00.110" v="15" actId="20577"/>
          <ac:spMkLst>
            <pc:docMk/>
            <pc:sldMk cId="2587274291" sldId="269"/>
            <ac:spMk id="226" creationId="{00000000-0000-0000-0000-000000000000}"/>
          </ac:spMkLst>
        </pc:spChg>
        <pc:graphicFrameChg chg="mod modGraphic">
          <ac:chgData name="峰谷 悠介" userId="e8e8b73bddf25167" providerId="Windows Live" clId="Web-{6F2A7524-4DD3-4881-9EDD-42E8064BFFAE}" dt="2022-02-18T13:32:26.682" v="110" actId="1076"/>
          <ac:graphicFrameMkLst>
            <pc:docMk/>
            <pc:sldMk cId="2587274291" sldId="269"/>
            <ac:graphicFrameMk id="46" creationId="{2AA7DC0E-CF02-4C30-A0B1-8E3A56AE2114}"/>
          </ac:graphicFrameMkLst>
        </pc:graphicFrameChg>
        <pc:graphicFrameChg chg="mod modGraphic">
          <ac:chgData name="峰谷 悠介" userId="e8e8b73bddf25167" providerId="Windows Live" clId="Web-{6F2A7524-4DD3-4881-9EDD-42E8064BFFAE}" dt="2022-02-18T15:08:32.459" v="864"/>
          <ac:graphicFrameMkLst>
            <pc:docMk/>
            <pc:sldMk cId="2587274291" sldId="269"/>
            <ac:graphicFrameMk id="214" creationId="{00000000-0000-0000-0000-000000000000}"/>
          </ac:graphicFrameMkLst>
        </pc:graphicFrameChg>
        <pc:graphicFrameChg chg="del mod">
          <ac:chgData name="峰谷 悠介" userId="e8e8b73bddf25167" providerId="Windows Live" clId="Web-{6F2A7524-4DD3-4881-9EDD-42E8064BFFAE}" dt="2022-02-18T13:32:49.386" v="112"/>
          <ac:graphicFrameMkLst>
            <pc:docMk/>
            <pc:sldMk cId="2587274291" sldId="269"/>
            <ac:graphicFrameMk id="228" creationId="{00000000-0000-0000-0000-000000000000}"/>
          </ac:graphicFrameMkLst>
        </pc:graphicFrameChg>
        <pc:picChg chg="add mod">
          <ac:chgData name="峰谷 悠介" userId="e8e8b73bddf25167" providerId="Windows Live" clId="Web-{6F2A7524-4DD3-4881-9EDD-42E8064BFFAE}" dt="2022-02-18T13:30:26.454" v="87" actId="1076"/>
          <ac:picMkLst>
            <pc:docMk/>
            <pc:sldMk cId="2587274291" sldId="269"/>
            <ac:picMk id="2" creationId="{A9502274-3E24-4465-BF9E-D061405FA665}"/>
          </ac:picMkLst>
        </pc:picChg>
        <pc:picChg chg="add mod">
          <ac:chgData name="峰谷 悠介" userId="e8e8b73bddf25167" providerId="Windows Live" clId="Web-{6F2A7524-4DD3-4881-9EDD-42E8064BFFAE}" dt="2022-02-18T13:40:24.866" v="191" actId="1076"/>
          <ac:picMkLst>
            <pc:docMk/>
            <pc:sldMk cId="2587274291" sldId="269"/>
            <ac:picMk id="4" creationId="{61D8C630-5C80-402F-BBEB-9EC01922A028}"/>
          </ac:picMkLst>
        </pc:picChg>
        <pc:picChg chg="del">
          <ac:chgData name="峰谷 悠介" userId="e8e8b73bddf25167" providerId="Windows Live" clId="Web-{6F2A7524-4DD3-4881-9EDD-42E8064BFFAE}" dt="2022-02-18T13:32:39.979" v="111"/>
          <ac:picMkLst>
            <pc:docMk/>
            <pc:sldMk cId="2587274291" sldId="269"/>
            <ac:picMk id="5" creationId="{1BD92EE2-23AF-4E0D-B7F1-8B421C087B60}"/>
          </ac:picMkLst>
        </pc:picChg>
        <pc:picChg chg="add mod">
          <ac:chgData name="峰谷 悠介" userId="e8e8b73bddf25167" providerId="Windows Live" clId="Web-{6F2A7524-4DD3-4881-9EDD-42E8064BFFAE}" dt="2022-02-18T13:36:52.391" v="168" actId="1076"/>
          <ac:picMkLst>
            <pc:docMk/>
            <pc:sldMk cId="2587274291" sldId="269"/>
            <ac:picMk id="33" creationId="{BC694BEC-ED44-4566-8BF0-C4DFF2CA96D0}"/>
          </ac:picMkLst>
        </pc:picChg>
        <pc:picChg chg="add mod">
          <ac:chgData name="峰谷 悠介" userId="e8e8b73bddf25167" providerId="Windows Live" clId="Web-{6F2A7524-4DD3-4881-9EDD-42E8064BFFAE}" dt="2022-02-18T13:40:36.772" v="195" actId="1076"/>
          <ac:picMkLst>
            <pc:docMk/>
            <pc:sldMk cId="2587274291" sldId="269"/>
            <ac:picMk id="38" creationId="{2D19246F-5169-412B-A062-8629861CC998}"/>
          </ac:picMkLst>
        </pc:picChg>
        <pc:cxnChg chg="add del mod">
          <ac:chgData name="峰谷 悠介" userId="e8e8b73bddf25167" providerId="Windows Live" clId="Web-{6F2A7524-4DD3-4881-9EDD-42E8064BFFAE}" dt="2022-02-18T13:45:09.872" v="243"/>
          <ac:cxnSpMkLst>
            <pc:docMk/>
            <pc:sldMk cId="2587274291" sldId="269"/>
            <ac:cxnSpMk id="13" creationId="{46978E49-81F3-4A59-A826-D063118B2EC7}"/>
          </ac:cxnSpMkLst>
        </pc:cxnChg>
      </pc:sldChg>
    </pc:docChg>
  </pc:docChgLst>
  <pc:docChgLst>
    <pc:chgData name="峰谷 悠介" userId="e8e8b73bddf25167" providerId="Windows Live" clId="Web-{3A75F8D0-B511-471F-9E53-CF3E65A1EA4A}"/>
    <pc:docChg chg="addSld delSld modSld">
      <pc:chgData name="峰谷 悠介" userId="e8e8b73bddf25167" providerId="Windows Live" clId="Web-{3A75F8D0-B511-471F-9E53-CF3E65A1EA4A}" dt="2022-02-22T16:31:48.251" v="3120" actId="1076"/>
      <pc:docMkLst>
        <pc:docMk/>
      </pc:docMkLst>
      <pc:sldChg chg="modSp">
        <pc:chgData name="峰谷 悠介" userId="e8e8b73bddf25167" providerId="Windows Live" clId="Web-{3A75F8D0-B511-471F-9E53-CF3E65A1EA4A}" dt="2022-02-22T13:40:09.773" v="4" actId="20577"/>
        <pc:sldMkLst>
          <pc:docMk/>
          <pc:sldMk cId="0" sldId="256"/>
        </pc:sldMkLst>
        <pc:spChg chg="mod">
          <ac:chgData name="峰谷 悠介" userId="e8e8b73bddf25167" providerId="Windows Live" clId="Web-{3A75F8D0-B511-471F-9E53-CF3E65A1EA4A}" dt="2022-02-22T13:40:09.773" v="4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">
        <pc:chgData name="峰谷 悠介" userId="e8e8b73bddf25167" providerId="Windows Live" clId="Web-{3A75F8D0-B511-471F-9E53-CF3E65A1EA4A}" dt="2022-02-22T14:13:33.896" v="1029"/>
        <pc:sldMkLst>
          <pc:docMk/>
          <pc:sldMk cId="0" sldId="258"/>
        </pc:sldMkLst>
        <pc:graphicFrameChg chg="mod modGraphic">
          <ac:chgData name="峰谷 悠介" userId="e8e8b73bddf25167" providerId="Windows Live" clId="Web-{3A75F8D0-B511-471F-9E53-CF3E65A1EA4A}" dt="2022-02-22T14:13:33.896" v="1029"/>
          <ac:graphicFrameMkLst>
            <pc:docMk/>
            <pc:sldMk cId="0" sldId="258"/>
            <ac:graphicFrameMk id="89" creationId="{00000000-0000-0000-0000-000000000000}"/>
          </ac:graphicFrameMkLst>
        </pc:graphicFrameChg>
      </pc:sldChg>
      <pc:sldChg chg="modSp">
        <pc:chgData name="峰谷 悠介" userId="e8e8b73bddf25167" providerId="Windows Live" clId="Web-{3A75F8D0-B511-471F-9E53-CF3E65A1EA4A}" dt="2022-02-22T13:56:06.679" v="643" actId="20577"/>
        <pc:sldMkLst>
          <pc:docMk/>
          <pc:sldMk cId="0" sldId="259"/>
        </pc:sldMkLst>
        <pc:spChg chg="mod">
          <ac:chgData name="峰谷 悠介" userId="e8e8b73bddf25167" providerId="Windows Live" clId="Web-{3A75F8D0-B511-471F-9E53-CF3E65A1EA4A}" dt="2022-02-22T13:56:06.679" v="643" actId="20577"/>
          <ac:spMkLst>
            <pc:docMk/>
            <pc:sldMk cId="0" sldId="259"/>
            <ac:spMk id="91" creationId="{00000000-0000-0000-0000-000000000000}"/>
          </ac:spMkLst>
        </pc:spChg>
      </pc:sldChg>
      <pc:sldChg chg="addSp delSp modSp">
        <pc:chgData name="峰谷 悠介" userId="e8e8b73bddf25167" providerId="Windows Live" clId="Web-{3A75F8D0-B511-471F-9E53-CF3E65A1EA4A}" dt="2022-02-22T14:38:30.729" v="1266" actId="1076"/>
        <pc:sldMkLst>
          <pc:docMk/>
          <pc:sldMk cId="0" sldId="261"/>
        </pc:sldMkLst>
        <pc:spChg chg="mod">
          <ac:chgData name="峰谷 悠介" userId="e8e8b73bddf25167" providerId="Windows Live" clId="Web-{3A75F8D0-B511-471F-9E53-CF3E65A1EA4A}" dt="2022-02-22T14:21:55.708" v="1112" actId="1076"/>
          <ac:spMkLst>
            <pc:docMk/>
            <pc:sldMk cId="0" sldId="261"/>
            <ac:spMk id="23" creationId="{86132988-179C-4AFD-ACBD-1A1E18F13805}"/>
          </ac:spMkLst>
        </pc:spChg>
        <pc:spChg chg="mod">
          <ac:chgData name="峰谷 悠介" userId="e8e8b73bddf25167" providerId="Windows Live" clId="Web-{3A75F8D0-B511-471F-9E53-CF3E65A1EA4A}" dt="2022-02-22T14:21:43.145" v="1111" actId="1076"/>
          <ac:spMkLst>
            <pc:docMk/>
            <pc:sldMk cId="0" sldId="261"/>
            <ac:spMk id="24" creationId="{470BE9E0-0EEF-4766-821B-491A63B2B2BA}"/>
          </ac:spMkLst>
        </pc:spChg>
        <pc:spChg chg="add del mod">
          <ac:chgData name="峰谷 悠介" userId="e8e8b73bddf25167" providerId="Windows Live" clId="Web-{3A75F8D0-B511-471F-9E53-CF3E65A1EA4A}" dt="2022-02-22T14:15:04.914" v="1043"/>
          <ac:spMkLst>
            <pc:docMk/>
            <pc:sldMk cId="0" sldId="261"/>
            <ac:spMk id="25" creationId="{A7457B22-306D-4A42-9602-CA6D7FA4E69E}"/>
          </ac:spMkLst>
        </pc:spChg>
        <pc:spChg chg="add del mod">
          <ac:chgData name="峰谷 悠介" userId="e8e8b73bddf25167" providerId="Windows Live" clId="Web-{3A75F8D0-B511-471F-9E53-CF3E65A1EA4A}" dt="2022-02-22T14:15:00.038" v="1041"/>
          <ac:spMkLst>
            <pc:docMk/>
            <pc:sldMk cId="0" sldId="261"/>
            <ac:spMk id="26" creationId="{08B6F172-2F26-4E98-850B-ECD055A8956C}"/>
          </ac:spMkLst>
        </pc:spChg>
        <pc:spChg chg="add mod">
          <ac:chgData name="峰谷 悠介" userId="e8e8b73bddf25167" providerId="Windows Live" clId="Web-{3A75F8D0-B511-471F-9E53-CF3E65A1EA4A}" dt="2022-02-22T14:21:24.114" v="1109" actId="1076"/>
          <ac:spMkLst>
            <pc:docMk/>
            <pc:sldMk cId="0" sldId="261"/>
            <ac:spMk id="29" creationId="{4832C1D0-00F8-4CC2-888B-2960EA9F4003}"/>
          </ac:spMkLst>
        </pc:spChg>
        <pc:spChg chg="add mod">
          <ac:chgData name="峰谷 悠介" userId="e8e8b73bddf25167" providerId="Windows Live" clId="Web-{3A75F8D0-B511-471F-9E53-CF3E65A1EA4A}" dt="2022-02-22T14:35:52.739" v="1235" actId="1076"/>
          <ac:spMkLst>
            <pc:docMk/>
            <pc:sldMk cId="0" sldId="261"/>
            <ac:spMk id="30" creationId="{4D03256F-AC1E-4EB9-B795-E2AD9A094582}"/>
          </ac:spMkLst>
        </pc:spChg>
        <pc:spChg chg="add mod">
          <ac:chgData name="峰谷 悠介" userId="e8e8b73bddf25167" providerId="Windows Live" clId="Web-{3A75F8D0-B511-471F-9E53-CF3E65A1EA4A}" dt="2022-02-22T14:35:57.567" v="1236" actId="1076"/>
          <ac:spMkLst>
            <pc:docMk/>
            <pc:sldMk cId="0" sldId="261"/>
            <ac:spMk id="40" creationId="{B3213867-67FD-4E50-93FE-D42A24D9482E}"/>
          </ac:spMkLst>
        </pc:spChg>
        <pc:spChg chg="add mod ord">
          <ac:chgData name="峰谷 悠介" userId="e8e8b73bddf25167" providerId="Windows Live" clId="Web-{3A75F8D0-B511-471F-9E53-CF3E65A1EA4A}" dt="2022-02-22T14:36:03.536" v="1237" actId="14100"/>
          <ac:spMkLst>
            <pc:docMk/>
            <pc:sldMk cId="0" sldId="261"/>
            <ac:spMk id="41" creationId="{D83594AD-9481-46CB-BAB8-DE257B146226}"/>
          </ac:spMkLst>
        </pc:spChg>
        <pc:spChg chg="add mod">
          <ac:chgData name="峰谷 悠介" userId="e8e8b73bddf25167" providerId="Windows Live" clId="Web-{3A75F8D0-B511-471F-9E53-CF3E65A1EA4A}" dt="2022-02-22T14:35:34.223" v="1229" actId="1076"/>
          <ac:spMkLst>
            <pc:docMk/>
            <pc:sldMk cId="0" sldId="261"/>
            <ac:spMk id="42" creationId="{68BB5487-570B-43E6-A20E-24417F470919}"/>
          </ac:spMkLst>
        </pc:spChg>
        <pc:spChg chg="add mod">
          <ac:chgData name="峰谷 悠介" userId="e8e8b73bddf25167" providerId="Windows Live" clId="Web-{3A75F8D0-B511-471F-9E53-CF3E65A1EA4A}" dt="2022-02-22T14:38:30.729" v="1266" actId="1076"/>
          <ac:spMkLst>
            <pc:docMk/>
            <pc:sldMk cId="0" sldId="261"/>
            <ac:spMk id="43" creationId="{BD26E5AA-F5EF-43B3-8F88-916BB9D552CE}"/>
          </ac:spMkLst>
        </pc:spChg>
        <pc:spChg chg="add mod">
          <ac:chgData name="峰谷 悠介" userId="e8e8b73bddf25167" providerId="Windows Live" clId="Web-{3A75F8D0-B511-471F-9E53-CF3E65A1EA4A}" dt="2022-02-22T14:38:19.307" v="1264" actId="1076"/>
          <ac:spMkLst>
            <pc:docMk/>
            <pc:sldMk cId="0" sldId="261"/>
            <ac:spMk id="44" creationId="{A3463A06-2663-4857-B59B-D36024223F6B}"/>
          </ac:spMkLst>
        </pc:spChg>
        <pc:spChg chg="add mod">
          <ac:chgData name="峰谷 悠介" userId="e8e8b73bddf25167" providerId="Windows Live" clId="Web-{3A75F8D0-B511-471F-9E53-CF3E65A1EA4A}" dt="2022-02-22T14:37:20.537" v="1252" actId="1076"/>
          <ac:spMkLst>
            <pc:docMk/>
            <pc:sldMk cId="0" sldId="261"/>
            <ac:spMk id="45" creationId="{48C729C1-4F51-4044-85ED-6F05EF361368}"/>
          </ac:spMkLst>
        </pc:spChg>
        <pc:spChg chg="add mod">
          <ac:chgData name="峰谷 悠介" userId="e8e8b73bddf25167" providerId="Windows Live" clId="Web-{3A75F8D0-B511-471F-9E53-CF3E65A1EA4A}" dt="2022-02-22T14:37:39.709" v="1256" actId="20577"/>
          <ac:spMkLst>
            <pc:docMk/>
            <pc:sldMk cId="0" sldId="261"/>
            <ac:spMk id="46" creationId="{9DB38A4B-FAF0-433C-B6F6-5925CD6653EC}"/>
          </ac:spMkLst>
        </pc:spChg>
        <pc:spChg chg="add mod">
          <ac:chgData name="峰谷 悠介" userId="e8e8b73bddf25167" providerId="Windows Live" clId="Web-{3A75F8D0-B511-471F-9E53-CF3E65A1EA4A}" dt="2022-02-22T14:37:54.319" v="1259" actId="20577"/>
          <ac:spMkLst>
            <pc:docMk/>
            <pc:sldMk cId="0" sldId="261"/>
            <ac:spMk id="47" creationId="{46A5D3DE-1657-4F40-80B4-AD4F43DAEFF3}"/>
          </ac:spMkLst>
        </pc:spChg>
        <pc:spChg chg="mod">
          <ac:chgData name="峰谷 悠介" userId="e8e8b73bddf25167" providerId="Windows Live" clId="Web-{3A75F8D0-B511-471F-9E53-CF3E65A1EA4A}" dt="2022-02-22T14:15:11.054" v="1045" actId="1076"/>
          <ac:spMkLst>
            <pc:docMk/>
            <pc:sldMk cId="0" sldId="261"/>
            <ac:spMk id="97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4:19:39.206" v="1084" actId="1076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4:19:53.487" v="1087" actId="14100"/>
          <ac:spMkLst>
            <pc:docMk/>
            <pc:sldMk cId="0" sldId="261"/>
            <ac:spMk id="101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4:21:29.723" v="1110" actId="1076"/>
          <ac:spMkLst>
            <pc:docMk/>
            <pc:sldMk cId="0" sldId="261"/>
            <ac:spMk id="102" creationId="{00000000-0000-0000-0000-000000000000}"/>
          </ac:spMkLst>
        </pc:spChg>
        <pc:spChg chg="mod ord">
          <ac:chgData name="峰谷 悠介" userId="e8e8b73bddf25167" providerId="Windows Live" clId="Web-{3A75F8D0-B511-471F-9E53-CF3E65A1EA4A}" dt="2022-02-22T14:22:12.411" v="1113" actId="14100"/>
          <ac:spMkLst>
            <pc:docMk/>
            <pc:sldMk cId="0" sldId="261"/>
            <ac:spMk id="103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4:22:17.411" v="1114" actId="1076"/>
          <ac:spMkLst>
            <pc:docMk/>
            <pc:sldMk cId="0" sldId="261"/>
            <ac:spMk id="104" creationId="{00000000-0000-0000-0000-000000000000}"/>
          </ac:spMkLst>
        </pc:spChg>
        <pc:spChg chg="mod ord">
          <ac:chgData name="峰谷 悠介" userId="e8e8b73bddf25167" providerId="Windows Live" clId="Web-{3A75F8D0-B511-471F-9E53-CF3E65A1EA4A}" dt="2022-02-22T14:15:40.274" v="1050"/>
          <ac:spMkLst>
            <pc:docMk/>
            <pc:sldMk cId="0" sldId="261"/>
            <ac:spMk id="117" creationId="{00000000-0000-0000-0000-000000000000}"/>
          </ac:spMkLst>
        </pc:spChg>
        <pc:cxnChg chg="add del mod">
          <ac:chgData name="峰谷 悠介" userId="e8e8b73bddf25167" providerId="Windows Live" clId="Web-{3A75F8D0-B511-471F-9E53-CF3E65A1EA4A}" dt="2022-02-22T14:29:47.059" v="1182"/>
          <ac:cxnSpMkLst>
            <pc:docMk/>
            <pc:sldMk cId="0" sldId="261"/>
            <ac:cxnSpMk id="2" creationId="{AAF4B97D-14C1-4D55-A816-434A76B299B0}"/>
          </ac:cxnSpMkLst>
        </pc:cxnChg>
        <pc:cxnChg chg="add del">
          <ac:chgData name="峰谷 悠介" userId="e8e8b73bddf25167" providerId="Windows Live" clId="Web-{3A75F8D0-B511-471F-9E53-CF3E65A1EA4A}" dt="2022-02-22T14:30:22.075" v="1184"/>
          <ac:cxnSpMkLst>
            <pc:docMk/>
            <pc:sldMk cId="0" sldId="261"/>
            <ac:cxnSpMk id="4" creationId="{0402B669-9217-4C4F-A7DD-F68049EB02CD}"/>
          </ac:cxnSpMkLst>
        </pc:cxnChg>
        <pc:cxnChg chg="add mod">
          <ac:chgData name="峰谷 悠介" userId="e8e8b73bddf25167" providerId="Windows Live" clId="Web-{3A75F8D0-B511-471F-9E53-CF3E65A1EA4A}" dt="2022-02-22T14:15:32.476" v="1049" actId="14100"/>
          <ac:cxnSpMkLst>
            <pc:docMk/>
            <pc:sldMk cId="0" sldId="261"/>
            <ac:cxnSpMk id="27" creationId="{E65529AA-68E1-4BA6-B812-515CF5D20142}"/>
          </ac:cxnSpMkLst>
        </pc:cxnChg>
        <pc:cxnChg chg="add mod">
          <ac:chgData name="峰谷 悠介" userId="e8e8b73bddf25167" providerId="Windows Live" clId="Web-{3A75F8D0-B511-471F-9E53-CF3E65A1EA4A}" dt="2022-02-22T14:38:12.042" v="1263" actId="1076"/>
          <ac:cxnSpMkLst>
            <pc:docMk/>
            <pc:sldMk cId="0" sldId="261"/>
            <ac:cxnSpMk id="28" creationId="{D9EFD99D-E4A5-434F-9204-49ED30E94DCC}"/>
          </ac:cxnSpMkLst>
        </pc:cxnChg>
        <pc:cxnChg chg="add del mod">
          <ac:chgData name="峰谷 悠介" userId="e8e8b73bddf25167" providerId="Windows Live" clId="Web-{3A75F8D0-B511-471F-9E53-CF3E65A1EA4A}" dt="2022-02-22T14:28:29.386" v="1169"/>
          <ac:cxnSpMkLst>
            <pc:docMk/>
            <pc:sldMk cId="0" sldId="261"/>
            <ac:cxnSpMk id="33" creationId="{0A4E90FA-1E43-4A7A-A1D4-DD7964635723}"/>
          </ac:cxnSpMkLst>
        </pc:cxnChg>
        <pc:cxnChg chg="add del mod">
          <ac:chgData name="峰谷 悠介" userId="e8e8b73bddf25167" providerId="Windows Live" clId="Web-{3A75F8D0-B511-471F-9E53-CF3E65A1EA4A}" dt="2022-02-22T14:31:22.936" v="1185"/>
          <ac:cxnSpMkLst>
            <pc:docMk/>
            <pc:sldMk cId="0" sldId="261"/>
            <ac:cxnSpMk id="37" creationId="{30C4BA5D-07C1-4044-A042-F105F29F99CA}"/>
          </ac:cxnSpMkLst>
        </pc:cxnChg>
        <pc:cxnChg chg="add del mod">
          <ac:chgData name="峰谷 悠介" userId="e8e8b73bddf25167" providerId="Windows Live" clId="Web-{3A75F8D0-B511-471F-9E53-CF3E65A1EA4A}" dt="2022-02-22T14:29:11.012" v="1177"/>
          <ac:cxnSpMkLst>
            <pc:docMk/>
            <pc:sldMk cId="0" sldId="261"/>
            <ac:cxnSpMk id="38" creationId="{013C651E-CBEA-4834-B720-CD07FF439701}"/>
          </ac:cxnSpMkLst>
        </pc:cxnChg>
        <pc:cxnChg chg="add del mod">
          <ac:chgData name="峰谷 悠介" userId="e8e8b73bddf25167" providerId="Windows Live" clId="Web-{3A75F8D0-B511-471F-9E53-CF3E65A1EA4A}" dt="2022-02-22T14:31:42.030" v="1188"/>
          <ac:cxnSpMkLst>
            <pc:docMk/>
            <pc:sldMk cId="0" sldId="261"/>
            <ac:cxnSpMk id="39" creationId="{E18671AA-2768-44C1-8227-BA7512EA64A9}"/>
          </ac:cxnSpMkLst>
        </pc:cxnChg>
      </pc:sldChg>
      <pc:sldChg chg="modSp">
        <pc:chgData name="峰谷 悠介" userId="e8e8b73bddf25167" providerId="Windows Live" clId="Web-{3A75F8D0-B511-471F-9E53-CF3E65A1EA4A}" dt="2022-02-22T14:18:11.642" v="1080"/>
        <pc:sldMkLst>
          <pc:docMk/>
          <pc:sldMk cId="0" sldId="262"/>
        </pc:sldMkLst>
        <pc:graphicFrameChg chg="mod modGraphic">
          <ac:chgData name="峰谷 悠介" userId="e8e8b73bddf25167" providerId="Windows Live" clId="Web-{3A75F8D0-B511-471F-9E53-CF3E65A1EA4A}" dt="2022-02-22T14:18:11.642" v="1080"/>
          <ac:graphicFrameMkLst>
            <pc:docMk/>
            <pc:sldMk cId="0" sldId="262"/>
            <ac:graphicFrameMk id="120" creationId="{00000000-0000-0000-0000-000000000000}"/>
          </ac:graphicFrameMkLst>
        </pc:graphicFrameChg>
      </pc:sldChg>
      <pc:sldChg chg="addSp delSp modSp">
        <pc:chgData name="峰谷 悠介" userId="e8e8b73bddf25167" providerId="Windows Live" clId="Web-{3A75F8D0-B511-471F-9E53-CF3E65A1EA4A}" dt="2022-02-22T15:24:19.805" v="1522"/>
        <pc:sldMkLst>
          <pc:docMk/>
          <pc:sldMk cId="0" sldId="265"/>
        </pc:sldMkLst>
        <pc:spChg chg="add del mod">
          <ac:chgData name="峰谷 悠介" userId="e8e8b73bddf25167" providerId="Windows Live" clId="Web-{3A75F8D0-B511-471F-9E53-CF3E65A1EA4A}" dt="2022-02-22T14:58:36.186" v="1421"/>
          <ac:spMkLst>
            <pc:docMk/>
            <pc:sldMk cId="0" sldId="265"/>
            <ac:spMk id="40" creationId="{50788E70-1CCC-4DD0-9858-9C55A3E55C13}"/>
          </ac:spMkLst>
        </pc:spChg>
        <pc:spChg chg="add mod">
          <ac:chgData name="峰谷 悠介" userId="e8e8b73bddf25167" providerId="Windows Live" clId="Web-{3A75F8D0-B511-471F-9E53-CF3E65A1EA4A}" dt="2022-02-22T14:56:08.481" v="1382" actId="1076"/>
          <ac:spMkLst>
            <pc:docMk/>
            <pc:sldMk cId="0" sldId="265"/>
            <ac:spMk id="41" creationId="{152355C2-98B2-418E-B52E-613FC82E8EEC}"/>
          </ac:spMkLst>
        </pc:spChg>
        <pc:spChg chg="add del mod">
          <ac:chgData name="峰谷 悠介" userId="e8e8b73bddf25167" providerId="Windows Live" clId="Web-{3A75F8D0-B511-471F-9E53-CF3E65A1EA4A}" dt="2022-02-22T14:53:32.885" v="1312"/>
          <ac:spMkLst>
            <pc:docMk/>
            <pc:sldMk cId="0" sldId="265"/>
            <ac:spMk id="42" creationId="{BC878AE1-A275-4732-BE70-89F0277D1D36}"/>
          </ac:spMkLst>
        </pc:spChg>
        <pc:spChg chg="add del mod">
          <ac:chgData name="峰谷 悠介" userId="e8e8b73bddf25167" providerId="Windows Live" clId="Web-{3A75F8D0-B511-471F-9E53-CF3E65A1EA4A}" dt="2022-02-22T14:53:27.760" v="1310"/>
          <ac:spMkLst>
            <pc:docMk/>
            <pc:sldMk cId="0" sldId="265"/>
            <ac:spMk id="43" creationId="{0BC7D637-0C84-4E1C-B099-F14EEAC0FCED}"/>
          </ac:spMkLst>
        </pc:spChg>
        <pc:spChg chg="add del mod">
          <ac:chgData name="峰谷 悠介" userId="e8e8b73bddf25167" providerId="Windows Live" clId="Web-{3A75F8D0-B511-471F-9E53-CF3E65A1EA4A}" dt="2022-02-22T14:53:22.322" v="1308"/>
          <ac:spMkLst>
            <pc:docMk/>
            <pc:sldMk cId="0" sldId="265"/>
            <ac:spMk id="44" creationId="{6151631F-9D8C-494D-9E90-F0CC09EC6A3D}"/>
          </ac:spMkLst>
        </pc:spChg>
        <pc:spChg chg="add del mod">
          <ac:chgData name="峰谷 悠介" userId="e8e8b73bddf25167" providerId="Windows Live" clId="Web-{3A75F8D0-B511-471F-9E53-CF3E65A1EA4A}" dt="2022-02-22T14:53:16.963" v="1306"/>
          <ac:spMkLst>
            <pc:docMk/>
            <pc:sldMk cId="0" sldId="265"/>
            <ac:spMk id="45" creationId="{EF692BDD-5655-499F-AEAF-3F86D15CDAA4}"/>
          </ac:spMkLst>
        </pc:spChg>
        <pc:spChg chg="add mod">
          <ac:chgData name="峰谷 悠介" userId="e8e8b73bddf25167" providerId="Windows Live" clId="Web-{3A75F8D0-B511-471F-9E53-CF3E65A1EA4A}" dt="2022-02-22T14:56:16.215" v="1384" actId="1076"/>
          <ac:spMkLst>
            <pc:docMk/>
            <pc:sldMk cId="0" sldId="265"/>
            <ac:spMk id="46" creationId="{8C9CEC36-10AD-4A8B-8748-BF1550C84779}"/>
          </ac:spMkLst>
        </pc:spChg>
        <pc:spChg chg="add mod">
          <ac:chgData name="峰谷 悠介" userId="e8e8b73bddf25167" providerId="Windows Live" clId="Web-{3A75F8D0-B511-471F-9E53-CF3E65A1EA4A}" dt="2022-02-22T14:56:21.794" v="1386" actId="1076"/>
          <ac:spMkLst>
            <pc:docMk/>
            <pc:sldMk cId="0" sldId="265"/>
            <ac:spMk id="47" creationId="{59FEE235-EFF0-4B34-B613-8882FD6D8208}"/>
          </ac:spMkLst>
        </pc:spChg>
        <pc:spChg chg="add mod">
          <ac:chgData name="峰谷 悠介" userId="e8e8b73bddf25167" providerId="Windows Live" clId="Web-{3A75F8D0-B511-471F-9E53-CF3E65A1EA4A}" dt="2022-02-22T14:56:27.559" v="1388" actId="1076"/>
          <ac:spMkLst>
            <pc:docMk/>
            <pc:sldMk cId="0" sldId="265"/>
            <ac:spMk id="48" creationId="{839E1E3B-2361-4A40-AE63-208955A95CA7}"/>
          </ac:spMkLst>
        </pc:spChg>
        <pc:spChg chg="add mod">
          <ac:chgData name="峰谷 悠介" userId="e8e8b73bddf25167" providerId="Windows Live" clId="Web-{3A75F8D0-B511-471F-9E53-CF3E65A1EA4A}" dt="2022-02-22T14:56:33.153" v="1390" actId="1076"/>
          <ac:spMkLst>
            <pc:docMk/>
            <pc:sldMk cId="0" sldId="265"/>
            <ac:spMk id="49" creationId="{29AEA7E6-63F2-46DF-A0F4-F645407B8772}"/>
          </ac:spMkLst>
        </pc:spChg>
        <pc:spChg chg="add mod">
          <ac:chgData name="峰谷 悠介" userId="e8e8b73bddf25167" providerId="Windows Live" clId="Web-{3A75F8D0-B511-471F-9E53-CF3E65A1EA4A}" dt="2022-02-22T14:58:44.640" v="1423" actId="1076"/>
          <ac:spMkLst>
            <pc:docMk/>
            <pc:sldMk cId="0" sldId="265"/>
            <ac:spMk id="50" creationId="{7CE5F477-296B-402B-9E3D-642FCD32E401}"/>
          </ac:spMkLst>
        </pc:spChg>
        <pc:spChg chg="add mod">
          <ac:chgData name="峰谷 悠介" userId="e8e8b73bddf25167" providerId="Windows Live" clId="Web-{3A75F8D0-B511-471F-9E53-CF3E65A1EA4A}" dt="2022-02-22T14:59:02.859" v="1425" actId="1076"/>
          <ac:spMkLst>
            <pc:docMk/>
            <pc:sldMk cId="0" sldId="265"/>
            <ac:spMk id="51" creationId="{7CE5F477-296B-402B-9E3D-642FCD32E401}"/>
          </ac:spMkLst>
        </pc:spChg>
        <pc:spChg chg="add mod">
          <ac:chgData name="峰谷 悠介" userId="e8e8b73bddf25167" providerId="Windows Live" clId="Web-{3A75F8D0-B511-471F-9E53-CF3E65A1EA4A}" dt="2022-02-22T15:00:09.282" v="1433" actId="20577"/>
          <ac:spMkLst>
            <pc:docMk/>
            <pc:sldMk cId="0" sldId="265"/>
            <ac:spMk id="52" creationId="{F1C82A43-3474-49D2-A5C5-735CBD50E9E4}"/>
          </ac:spMkLst>
        </pc:spChg>
        <pc:spChg chg="mod">
          <ac:chgData name="峰谷 悠介" userId="e8e8b73bddf25167" providerId="Windows Live" clId="Web-{3A75F8D0-B511-471F-9E53-CF3E65A1EA4A}" dt="2022-02-22T15:00:59.767" v="1437" actId="14100"/>
          <ac:spMkLst>
            <pc:docMk/>
            <pc:sldMk cId="0" sldId="265"/>
            <ac:spMk id="176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5:01:19.736" v="1438" actId="14100"/>
          <ac:spMkLst>
            <pc:docMk/>
            <pc:sldMk cId="0" sldId="265"/>
            <ac:spMk id="185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5:01:24.283" v="1439" actId="14100"/>
          <ac:spMkLst>
            <pc:docMk/>
            <pc:sldMk cId="0" sldId="265"/>
            <ac:spMk id="187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5:02:08.627" v="1440" actId="14100"/>
          <ac:spMkLst>
            <pc:docMk/>
            <pc:sldMk cId="0" sldId="265"/>
            <ac:spMk id="189" creationId="{00000000-0000-0000-0000-000000000000}"/>
          </ac:spMkLst>
        </pc:spChg>
        <pc:spChg chg="del mod">
          <ac:chgData name="峰谷 悠介" userId="e8e8b73bddf25167" providerId="Windows Live" clId="Web-{3A75F8D0-B511-471F-9E53-CF3E65A1EA4A}" dt="2022-02-22T15:05:06.583" v="1474"/>
          <ac:spMkLst>
            <pc:docMk/>
            <pc:sldMk cId="0" sldId="265"/>
            <ac:spMk id="190" creationId="{00000000-0000-0000-0000-000000000000}"/>
          </ac:spMkLst>
        </pc:spChg>
        <pc:spChg chg="del mod">
          <ac:chgData name="峰谷 悠介" userId="e8e8b73bddf25167" providerId="Windows Live" clId="Web-{3A75F8D0-B511-471F-9E53-CF3E65A1EA4A}" dt="2022-02-22T14:54:57.214" v="1362"/>
          <ac:spMkLst>
            <pc:docMk/>
            <pc:sldMk cId="0" sldId="265"/>
            <ac:spMk id="192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4:45:55.362" v="1290" actId="1076"/>
          <ac:spMkLst>
            <pc:docMk/>
            <pc:sldMk cId="0" sldId="265"/>
            <ac:spMk id="196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5:04:38.474" v="1459" actId="1076"/>
          <ac:spMkLst>
            <pc:docMk/>
            <pc:sldMk cId="0" sldId="265"/>
            <ac:spMk id="197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5:04:38.505" v="1460" actId="1076"/>
          <ac:spMkLst>
            <pc:docMk/>
            <pc:sldMk cId="0" sldId="265"/>
            <ac:spMk id="198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5:04:38.536" v="1461" actId="1076"/>
          <ac:spMkLst>
            <pc:docMk/>
            <pc:sldMk cId="0" sldId="265"/>
            <ac:spMk id="199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5:04:38.583" v="1462" actId="1076"/>
          <ac:spMkLst>
            <pc:docMk/>
            <pc:sldMk cId="0" sldId="265"/>
            <ac:spMk id="200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5:04:38.614" v="1463" actId="1076"/>
          <ac:spMkLst>
            <pc:docMk/>
            <pc:sldMk cId="0" sldId="265"/>
            <ac:spMk id="201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5:04:27.958" v="1458" actId="1076"/>
          <ac:spMkLst>
            <pc:docMk/>
            <pc:sldMk cId="0" sldId="265"/>
            <ac:spMk id="205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4:43:50.391" v="1281" actId="20577"/>
          <ac:spMkLst>
            <pc:docMk/>
            <pc:sldMk cId="0" sldId="265"/>
            <ac:spMk id="206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4:42:24.202" v="1268" actId="20577"/>
          <ac:spMkLst>
            <pc:docMk/>
            <pc:sldMk cId="0" sldId="265"/>
            <ac:spMk id="207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4:26:53.275" v="1160" actId="1076"/>
          <ac:spMkLst>
            <pc:docMk/>
            <pc:sldMk cId="0" sldId="265"/>
            <ac:spMk id="209" creationId="{00000000-0000-0000-0000-000000000000}"/>
          </ac:spMkLst>
        </pc:spChg>
        <pc:graphicFrameChg chg="mod modGraphic">
          <ac:chgData name="峰谷 悠介" userId="e8e8b73bddf25167" providerId="Windows Live" clId="Web-{3A75F8D0-B511-471F-9E53-CF3E65A1EA4A}" dt="2022-02-22T15:24:19.805" v="1522"/>
          <ac:graphicFrameMkLst>
            <pc:docMk/>
            <pc:sldMk cId="0" sldId="265"/>
            <ac:graphicFrameMk id="177" creationId="{00000000-0000-0000-0000-000000000000}"/>
          </ac:graphicFrameMkLst>
        </pc:graphicFrameChg>
        <pc:graphicFrameChg chg="mod modGraphic">
          <ac:chgData name="峰谷 悠介" userId="e8e8b73bddf25167" providerId="Windows Live" clId="Web-{3A75F8D0-B511-471F-9E53-CF3E65A1EA4A}" dt="2022-02-22T15:04:52.349" v="1473"/>
          <ac:graphicFrameMkLst>
            <pc:docMk/>
            <pc:sldMk cId="0" sldId="265"/>
            <ac:graphicFrameMk id="191" creationId="{00000000-0000-0000-0000-000000000000}"/>
          </ac:graphicFrameMkLst>
        </pc:graphicFrameChg>
      </pc:sldChg>
      <pc:sldChg chg="addSp modSp">
        <pc:chgData name="峰谷 悠介" userId="e8e8b73bddf25167" providerId="Windows Live" clId="Web-{3A75F8D0-B511-471F-9E53-CF3E65A1EA4A}" dt="2022-02-22T15:56:41.781" v="1999"/>
        <pc:sldMkLst>
          <pc:docMk/>
          <pc:sldMk cId="0" sldId="266"/>
        </pc:sldMkLst>
        <pc:spChg chg="add mod">
          <ac:chgData name="峰谷 悠介" userId="e8e8b73bddf25167" providerId="Windows Live" clId="Web-{3A75F8D0-B511-471F-9E53-CF3E65A1EA4A}" dt="2022-02-22T15:55:41.546" v="1981" actId="20577"/>
          <ac:spMkLst>
            <pc:docMk/>
            <pc:sldMk cId="0" sldId="266"/>
            <ac:spMk id="39" creationId="{B56EAE53-63B1-4341-B8E6-481622F42FCB}"/>
          </ac:spMkLst>
        </pc:spChg>
        <pc:spChg chg="mod">
          <ac:chgData name="峰谷 悠介" userId="e8e8b73bddf25167" providerId="Windows Live" clId="Web-{3A75F8D0-B511-471F-9E53-CF3E65A1EA4A}" dt="2022-02-22T15:55:21.592" v="1975" actId="20577"/>
          <ac:spMkLst>
            <pc:docMk/>
            <pc:sldMk cId="0" sldId="266"/>
            <ac:spMk id="235" creationId="{00000000-0000-0000-0000-000000000000}"/>
          </ac:spMkLst>
        </pc:spChg>
        <pc:graphicFrameChg chg="mod modGraphic">
          <ac:chgData name="峰谷 悠介" userId="e8e8b73bddf25167" providerId="Windows Live" clId="Web-{3A75F8D0-B511-471F-9E53-CF3E65A1EA4A}" dt="2022-02-22T15:56:41.781" v="1999"/>
          <ac:graphicFrameMkLst>
            <pc:docMk/>
            <pc:sldMk cId="0" sldId="266"/>
            <ac:graphicFrameMk id="214" creationId="{00000000-0000-0000-0000-000000000000}"/>
          </ac:graphicFrameMkLst>
        </pc:graphicFrameChg>
        <pc:graphicFrameChg chg="modGraphic">
          <ac:chgData name="峰谷 悠介" userId="e8e8b73bddf25167" providerId="Windows Live" clId="Web-{3A75F8D0-B511-471F-9E53-CF3E65A1EA4A}" dt="2022-02-22T15:55:04.452" v="1973"/>
          <ac:graphicFrameMkLst>
            <pc:docMk/>
            <pc:sldMk cId="0" sldId="266"/>
            <ac:graphicFrameMk id="228" creationId="{00000000-0000-0000-0000-000000000000}"/>
          </ac:graphicFrameMkLst>
        </pc:graphicFrameChg>
      </pc:sldChg>
      <pc:sldChg chg="modSp">
        <pc:chgData name="峰谷 悠介" userId="e8e8b73bddf25167" providerId="Windows Live" clId="Web-{3A75F8D0-B511-471F-9E53-CF3E65A1EA4A}" dt="2022-02-22T13:54:51.663" v="623" actId="20577"/>
        <pc:sldMkLst>
          <pc:docMk/>
          <pc:sldMk cId="3751390028" sldId="267"/>
        </pc:sldMkLst>
        <pc:spChg chg="mod">
          <ac:chgData name="峰谷 悠介" userId="e8e8b73bddf25167" providerId="Windows Live" clId="Web-{3A75F8D0-B511-471F-9E53-CF3E65A1EA4A}" dt="2022-02-22T13:54:51.663" v="623" actId="20577"/>
          <ac:spMkLst>
            <pc:docMk/>
            <pc:sldMk cId="3751390028" sldId="267"/>
            <ac:spMk id="212" creationId="{00000000-0000-0000-0000-000000000000}"/>
          </ac:spMkLst>
        </pc:spChg>
        <pc:graphicFrameChg chg="mod modGraphic">
          <ac:chgData name="峰谷 悠介" userId="e8e8b73bddf25167" providerId="Windows Live" clId="Web-{3A75F8D0-B511-471F-9E53-CF3E65A1EA4A}" dt="2022-02-22T13:46:33.389" v="178"/>
          <ac:graphicFrameMkLst>
            <pc:docMk/>
            <pc:sldMk cId="3751390028" sldId="267"/>
            <ac:graphicFrameMk id="214" creationId="{00000000-0000-0000-0000-000000000000}"/>
          </ac:graphicFrameMkLst>
        </pc:graphicFrameChg>
      </pc:sldChg>
      <pc:sldChg chg="modSp add del">
        <pc:chgData name="峰谷 悠介" userId="e8e8b73bddf25167" providerId="Windows Live" clId="Web-{3A75F8D0-B511-471F-9E53-CF3E65A1EA4A}" dt="2022-02-22T14:12:58.318" v="1008"/>
        <pc:sldMkLst>
          <pc:docMk/>
          <pc:sldMk cId="2311233792" sldId="268"/>
        </pc:sldMkLst>
        <pc:spChg chg="mod">
          <ac:chgData name="峰谷 悠介" userId="e8e8b73bddf25167" providerId="Windows Live" clId="Web-{3A75F8D0-B511-471F-9E53-CF3E65A1EA4A}" dt="2022-02-22T13:54:47.178" v="622" actId="20577"/>
          <ac:spMkLst>
            <pc:docMk/>
            <pc:sldMk cId="2311233792" sldId="268"/>
            <ac:spMk id="212" creationId="{00000000-0000-0000-0000-000000000000}"/>
          </ac:spMkLst>
        </pc:spChg>
        <pc:graphicFrameChg chg="mod modGraphic">
          <ac:chgData name="峰谷 悠介" userId="e8e8b73bddf25167" providerId="Windows Live" clId="Web-{3A75F8D0-B511-471F-9E53-CF3E65A1EA4A}" dt="2022-02-22T13:48:50.969" v="354"/>
          <ac:graphicFrameMkLst>
            <pc:docMk/>
            <pc:sldMk cId="2311233792" sldId="268"/>
            <ac:graphicFrameMk id="214" creationId="{00000000-0000-0000-0000-000000000000}"/>
          </ac:graphicFrameMkLst>
        </pc:graphicFrameChg>
      </pc:sldChg>
      <pc:sldChg chg="modSp add del">
        <pc:chgData name="峰谷 悠介" userId="e8e8b73bddf25167" providerId="Windows Live" clId="Web-{3A75F8D0-B511-471F-9E53-CF3E65A1EA4A}" dt="2022-02-22T14:13:04.849" v="1009"/>
        <pc:sldMkLst>
          <pc:docMk/>
          <pc:sldMk cId="2587274291" sldId="269"/>
        </pc:sldMkLst>
        <pc:spChg chg="mod">
          <ac:chgData name="峰谷 悠介" userId="e8e8b73bddf25167" providerId="Windows Live" clId="Web-{3A75F8D0-B511-471F-9E53-CF3E65A1EA4A}" dt="2022-02-22T13:54:41.694" v="621" actId="20577"/>
          <ac:spMkLst>
            <pc:docMk/>
            <pc:sldMk cId="2587274291" sldId="269"/>
            <ac:spMk id="212" creationId="{00000000-0000-0000-0000-000000000000}"/>
          </ac:spMkLst>
        </pc:spChg>
        <pc:graphicFrameChg chg="mod modGraphic">
          <ac:chgData name="峰谷 悠介" userId="e8e8b73bddf25167" providerId="Windows Live" clId="Web-{3A75F8D0-B511-471F-9E53-CF3E65A1EA4A}" dt="2022-02-22T13:54:10.021" v="620"/>
          <ac:graphicFrameMkLst>
            <pc:docMk/>
            <pc:sldMk cId="2587274291" sldId="269"/>
            <ac:graphicFrameMk id="214" creationId="{00000000-0000-0000-0000-000000000000}"/>
          </ac:graphicFrameMkLst>
        </pc:graphicFrameChg>
      </pc:sldChg>
      <pc:sldChg chg="modSp add replId">
        <pc:chgData name="峰谷 悠介" userId="e8e8b73bddf25167" providerId="Windows Live" clId="Web-{3A75F8D0-B511-471F-9E53-CF3E65A1EA4A}" dt="2022-02-22T14:13:13.224" v="1015" actId="20577"/>
        <pc:sldMkLst>
          <pc:docMk/>
          <pc:sldMk cId="3870502179" sldId="270"/>
        </pc:sldMkLst>
        <pc:spChg chg="mod">
          <ac:chgData name="峰谷 悠介" userId="e8e8b73bddf25167" providerId="Windows Live" clId="Web-{3A75F8D0-B511-471F-9E53-CF3E65A1EA4A}" dt="2022-02-22T14:13:13.224" v="1015" actId="20577"/>
          <ac:spMkLst>
            <pc:docMk/>
            <pc:sldMk cId="3870502179" sldId="270"/>
            <ac:spMk id="91" creationId="{00000000-0000-0000-0000-000000000000}"/>
          </ac:spMkLst>
        </pc:spChg>
      </pc:sldChg>
      <pc:sldChg chg="modSp add replId">
        <pc:chgData name="峰谷 悠介" userId="e8e8b73bddf25167" providerId="Windows Live" clId="Web-{3A75F8D0-B511-471F-9E53-CF3E65A1EA4A}" dt="2022-02-22T15:27:37.058" v="1764"/>
        <pc:sldMkLst>
          <pc:docMk/>
          <pc:sldMk cId="3750842883" sldId="271"/>
        </pc:sldMkLst>
        <pc:graphicFrameChg chg="mod modGraphic">
          <ac:chgData name="峰谷 悠介" userId="e8e8b73bddf25167" providerId="Windows Live" clId="Web-{3A75F8D0-B511-471F-9E53-CF3E65A1EA4A}" dt="2022-02-22T15:27:37.058" v="1764"/>
          <ac:graphicFrameMkLst>
            <pc:docMk/>
            <pc:sldMk cId="3750842883" sldId="271"/>
            <ac:graphicFrameMk id="177" creationId="{00000000-0000-0000-0000-000000000000}"/>
          </ac:graphicFrameMkLst>
        </pc:graphicFrameChg>
      </pc:sldChg>
      <pc:sldChg chg="addSp delSp modSp add replId">
        <pc:chgData name="峰谷 悠介" userId="e8e8b73bddf25167" providerId="Windows Live" clId="Web-{3A75F8D0-B511-471F-9E53-CF3E65A1EA4A}" dt="2022-02-22T16:12:31.241" v="2659"/>
        <pc:sldMkLst>
          <pc:docMk/>
          <pc:sldMk cId="1061110389" sldId="272"/>
        </pc:sldMkLst>
        <pc:spChg chg="add mod">
          <ac:chgData name="峰谷 悠介" userId="e8e8b73bddf25167" providerId="Windows Live" clId="Web-{3A75F8D0-B511-471F-9E53-CF3E65A1EA4A}" dt="2022-02-22T16:05:38.181" v="2259" actId="14100"/>
          <ac:spMkLst>
            <pc:docMk/>
            <pc:sldMk cId="1061110389" sldId="272"/>
            <ac:spMk id="2" creationId="{25A3BCCF-1D62-42AE-B546-B079ADA9E4C7}"/>
          </ac:spMkLst>
        </pc:spChg>
        <pc:spChg chg="add">
          <ac:chgData name="峰谷 悠介" userId="e8e8b73bddf25167" providerId="Windows Live" clId="Web-{3A75F8D0-B511-471F-9E53-CF3E65A1EA4A}" dt="2022-02-22T16:09:35.075" v="2479"/>
          <ac:spMkLst>
            <pc:docMk/>
            <pc:sldMk cId="1061110389" sldId="272"/>
            <ac:spMk id="4" creationId="{F8C015EB-8BC2-4309-89C1-535C8BE9AD39}"/>
          </ac:spMkLst>
        </pc:spChg>
        <pc:spChg chg="add del mod">
          <ac:chgData name="峰谷 悠介" userId="e8e8b73bddf25167" providerId="Windows Live" clId="Web-{3A75F8D0-B511-471F-9E53-CF3E65A1EA4A}" dt="2022-02-22T16:00:02.035" v="2025"/>
          <ac:spMkLst>
            <pc:docMk/>
            <pc:sldMk cId="1061110389" sldId="272"/>
            <ac:spMk id="40" creationId="{D3936B83-6F74-4EF6-8768-8F1878FCE523}"/>
          </ac:spMkLst>
        </pc:spChg>
        <pc:spChg chg="add mod">
          <ac:chgData name="峰谷 悠介" userId="e8e8b73bddf25167" providerId="Windows Live" clId="Web-{3A75F8D0-B511-471F-9E53-CF3E65A1EA4A}" dt="2022-02-22T16:05:45.774" v="2260" actId="1076"/>
          <ac:spMkLst>
            <pc:docMk/>
            <pc:sldMk cId="1061110389" sldId="272"/>
            <ac:spMk id="41" creationId="{0E9B2461-3934-4380-95BF-F95F52C5A5B4}"/>
          </ac:spMkLst>
        </pc:spChg>
        <pc:graphicFrameChg chg="mod modGraphic">
          <ac:chgData name="峰谷 悠介" userId="e8e8b73bddf25167" providerId="Windows Live" clId="Web-{3A75F8D0-B511-471F-9E53-CF3E65A1EA4A}" dt="2022-02-22T16:12:31.241" v="2659"/>
          <ac:graphicFrameMkLst>
            <pc:docMk/>
            <pc:sldMk cId="1061110389" sldId="272"/>
            <ac:graphicFrameMk id="214" creationId="{00000000-0000-0000-0000-000000000000}"/>
          </ac:graphicFrameMkLst>
        </pc:graphicFrameChg>
        <pc:graphicFrameChg chg="modGraphic">
          <ac:chgData name="峰谷 悠介" userId="e8e8b73bddf25167" providerId="Windows Live" clId="Web-{3A75F8D0-B511-471F-9E53-CF3E65A1EA4A}" dt="2022-02-22T16:09:22.778" v="2478"/>
          <ac:graphicFrameMkLst>
            <pc:docMk/>
            <pc:sldMk cId="1061110389" sldId="272"/>
            <ac:graphicFrameMk id="228" creationId="{00000000-0000-0000-0000-000000000000}"/>
          </ac:graphicFrameMkLst>
        </pc:graphicFrameChg>
      </pc:sldChg>
      <pc:sldChg chg="addSp delSp modSp add replId">
        <pc:chgData name="峰谷 悠介" userId="e8e8b73bddf25167" providerId="Windows Live" clId="Web-{3A75F8D0-B511-471F-9E53-CF3E65A1EA4A}" dt="2022-02-22T16:31:48.251" v="3120" actId="1076"/>
        <pc:sldMkLst>
          <pc:docMk/>
          <pc:sldMk cId="3321789235" sldId="273"/>
        </pc:sldMkLst>
        <pc:spChg chg="del mod">
          <ac:chgData name="峰谷 悠介" userId="e8e8b73bddf25167" providerId="Windows Live" clId="Web-{3A75F8D0-B511-471F-9E53-CF3E65A1EA4A}" dt="2022-02-22T16:24:45.223" v="2948"/>
          <ac:spMkLst>
            <pc:docMk/>
            <pc:sldMk cId="3321789235" sldId="273"/>
            <ac:spMk id="2" creationId="{25A3BCCF-1D62-42AE-B546-B079ADA9E4C7}"/>
          </ac:spMkLst>
        </pc:spChg>
        <pc:spChg chg="mod">
          <ac:chgData name="峰谷 悠介" userId="e8e8b73bddf25167" providerId="Windows Live" clId="Web-{3A75F8D0-B511-471F-9E53-CF3E65A1EA4A}" dt="2022-02-22T16:30:45.386" v="3059" actId="1076"/>
          <ac:spMkLst>
            <pc:docMk/>
            <pc:sldMk cId="3321789235" sldId="273"/>
            <ac:spMk id="4" creationId="{F8C015EB-8BC2-4309-89C1-535C8BE9AD39}"/>
          </ac:spMkLst>
        </pc:spChg>
        <pc:spChg chg="add mod">
          <ac:chgData name="峰谷 悠介" userId="e8e8b73bddf25167" providerId="Windows Live" clId="Web-{3A75F8D0-B511-471F-9E53-CF3E65A1EA4A}" dt="2022-02-22T16:25:57.850" v="2960" actId="20577"/>
          <ac:spMkLst>
            <pc:docMk/>
            <pc:sldMk cId="3321789235" sldId="273"/>
            <ac:spMk id="5" creationId="{9F58CD75-131D-4E1E-81EF-3B001EBFAB94}"/>
          </ac:spMkLst>
        </pc:spChg>
        <pc:spChg chg="add del mod">
          <ac:chgData name="峰谷 悠介" userId="e8e8b73bddf25167" providerId="Windows Live" clId="Web-{3A75F8D0-B511-471F-9E53-CF3E65A1EA4A}" dt="2022-02-22T16:27:20.305" v="2979"/>
          <ac:spMkLst>
            <pc:docMk/>
            <pc:sldMk cId="3321789235" sldId="273"/>
            <ac:spMk id="6" creationId="{EAB05F4A-2682-49C6-B241-D8E6B26716DC}"/>
          </ac:spMkLst>
        </pc:spChg>
        <pc:spChg chg="mod">
          <ac:chgData name="峰谷 悠介" userId="e8e8b73bddf25167" providerId="Windows Live" clId="Web-{3A75F8D0-B511-471F-9E53-CF3E65A1EA4A}" dt="2022-02-22T16:31:48.251" v="3120" actId="1076"/>
          <ac:spMkLst>
            <pc:docMk/>
            <pc:sldMk cId="3321789235" sldId="273"/>
            <ac:spMk id="41" creationId="{0E9B2461-3934-4380-95BF-F95F52C5A5B4}"/>
          </ac:spMkLst>
        </pc:spChg>
        <pc:spChg chg="add del mod">
          <ac:chgData name="峰谷 悠介" userId="e8e8b73bddf25167" providerId="Windows Live" clId="Web-{3A75F8D0-B511-471F-9E53-CF3E65A1EA4A}" dt="2022-02-22T16:26:12.975" v="2963"/>
          <ac:spMkLst>
            <pc:docMk/>
            <pc:sldMk cId="3321789235" sldId="273"/>
            <ac:spMk id="44" creationId="{CA753D59-944A-4A22-B57B-88BFF67011D7}"/>
          </ac:spMkLst>
        </pc:spChg>
        <pc:spChg chg="add del mod">
          <ac:chgData name="峰谷 悠介" userId="e8e8b73bddf25167" providerId="Windows Live" clId="Web-{3A75F8D0-B511-471F-9E53-CF3E65A1EA4A}" dt="2022-02-22T16:26:54.882" v="2973"/>
          <ac:spMkLst>
            <pc:docMk/>
            <pc:sldMk cId="3321789235" sldId="273"/>
            <ac:spMk id="45" creationId="{D5ABCF1E-6522-460D-91EA-F0FBA529DEF7}"/>
          </ac:spMkLst>
        </pc:spChg>
        <pc:spChg chg="add mod">
          <ac:chgData name="峰谷 悠介" userId="e8e8b73bddf25167" providerId="Windows Live" clId="Web-{3A75F8D0-B511-471F-9E53-CF3E65A1EA4A}" dt="2022-02-22T16:29:44.448" v="3046" actId="14100"/>
          <ac:spMkLst>
            <pc:docMk/>
            <pc:sldMk cId="3321789235" sldId="273"/>
            <ac:spMk id="48" creationId="{D4941669-C8D4-4A73-A199-8C88D64C8663}"/>
          </ac:spMkLst>
        </pc:spChg>
        <pc:spChg chg="add mod">
          <ac:chgData name="峰谷 悠介" userId="e8e8b73bddf25167" providerId="Windows Live" clId="Web-{3A75F8D0-B511-471F-9E53-CF3E65A1EA4A}" dt="2022-02-22T16:30:10.182" v="3050" actId="20577"/>
          <ac:spMkLst>
            <pc:docMk/>
            <pc:sldMk cId="3321789235" sldId="273"/>
            <ac:spMk id="49" creationId="{C364B068-625B-4C65-8596-54F6B57300C1}"/>
          </ac:spMkLst>
        </pc:spChg>
        <pc:spChg chg="mod">
          <ac:chgData name="峰谷 悠介" userId="e8e8b73bddf25167" providerId="Windows Live" clId="Web-{3A75F8D0-B511-471F-9E53-CF3E65A1EA4A}" dt="2022-02-22T16:13:29.199" v="2663" actId="20577"/>
          <ac:spMkLst>
            <pc:docMk/>
            <pc:sldMk cId="3321789235" sldId="273"/>
            <ac:spMk id="212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6:25:05.146" v="2951" actId="14100"/>
          <ac:spMkLst>
            <pc:docMk/>
            <pc:sldMk cId="3321789235" sldId="273"/>
            <ac:spMk id="231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6:30:17.542" v="3052" actId="20577"/>
          <ac:spMkLst>
            <pc:docMk/>
            <pc:sldMk cId="3321789235" sldId="273"/>
            <ac:spMk id="232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6:30:20.854" v="3053" actId="20577"/>
          <ac:spMkLst>
            <pc:docMk/>
            <pc:sldMk cId="3321789235" sldId="273"/>
            <ac:spMk id="233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6:30:32.120" v="3056" actId="20577"/>
          <ac:spMkLst>
            <pc:docMk/>
            <pc:sldMk cId="3321789235" sldId="273"/>
            <ac:spMk id="234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6:30:39.042" v="3058" actId="1076"/>
          <ac:spMkLst>
            <pc:docMk/>
            <pc:sldMk cId="3321789235" sldId="273"/>
            <ac:spMk id="235" creationId="{00000000-0000-0000-0000-000000000000}"/>
          </ac:spMkLst>
        </pc:spChg>
        <pc:spChg chg="mod">
          <ac:chgData name="峰谷 悠介" userId="e8e8b73bddf25167" providerId="Windows Live" clId="Web-{3A75F8D0-B511-471F-9E53-CF3E65A1EA4A}" dt="2022-02-22T16:13:48.137" v="2664" actId="20577"/>
          <ac:spMkLst>
            <pc:docMk/>
            <pc:sldMk cId="3321789235" sldId="273"/>
            <ac:spMk id="236" creationId="{00000000-0000-0000-0000-000000000000}"/>
          </ac:spMkLst>
        </pc:spChg>
        <pc:graphicFrameChg chg="mod modGraphic">
          <ac:chgData name="峰谷 悠介" userId="e8e8b73bddf25167" providerId="Windows Live" clId="Web-{3A75F8D0-B511-471F-9E53-CF3E65A1EA4A}" dt="2022-02-22T16:31:41.954" v="3119"/>
          <ac:graphicFrameMkLst>
            <pc:docMk/>
            <pc:sldMk cId="3321789235" sldId="273"/>
            <ac:graphicFrameMk id="214" creationId="{00000000-0000-0000-0000-000000000000}"/>
          </ac:graphicFrameMkLst>
        </pc:graphicFrameChg>
        <pc:graphicFrameChg chg="mod modGraphic">
          <ac:chgData name="峰谷 悠介" userId="e8e8b73bddf25167" providerId="Windows Live" clId="Web-{3A75F8D0-B511-471F-9E53-CF3E65A1EA4A}" dt="2022-02-22T16:24:25.364" v="2945"/>
          <ac:graphicFrameMkLst>
            <pc:docMk/>
            <pc:sldMk cId="3321789235" sldId="273"/>
            <ac:graphicFrameMk id="228" creationId="{00000000-0000-0000-0000-000000000000}"/>
          </ac:graphicFrameMkLst>
        </pc:graphicFrameChg>
      </pc:sldChg>
    </pc:docChg>
  </pc:docChgLst>
  <pc:docChgLst>
    <pc:chgData name="峰谷 悠介" userId="e8e8b73bddf25167" providerId="Windows Live" clId="Web-{8DE9B764-B102-41DF-B80B-42522687727F}"/>
    <pc:docChg chg="addSld modSld">
      <pc:chgData name="峰谷 悠介" userId="e8e8b73bddf25167" providerId="Windows Live" clId="Web-{8DE9B764-B102-41DF-B80B-42522687727F}" dt="2022-02-23T15:17:14.639" v="1490"/>
      <pc:docMkLst>
        <pc:docMk/>
      </pc:docMkLst>
      <pc:sldChg chg="modSp">
        <pc:chgData name="峰谷 悠介" userId="e8e8b73bddf25167" providerId="Windows Live" clId="Web-{8DE9B764-B102-41DF-B80B-42522687727F}" dt="2022-02-23T14:35:24.495" v="68" actId="20577"/>
        <pc:sldMkLst>
          <pc:docMk/>
          <pc:sldMk cId="3870502179" sldId="270"/>
        </pc:sldMkLst>
        <pc:spChg chg="mod">
          <ac:chgData name="峰谷 悠介" userId="e8e8b73bddf25167" providerId="Windows Live" clId="Web-{8DE9B764-B102-41DF-B80B-42522687727F}" dt="2022-02-23T14:35:24.495" v="68" actId="20577"/>
          <ac:spMkLst>
            <pc:docMk/>
            <pc:sldMk cId="3870502179" sldId="270"/>
            <ac:spMk id="91" creationId="{00000000-0000-0000-0000-000000000000}"/>
          </ac:spMkLst>
        </pc:spChg>
      </pc:sldChg>
      <pc:sldChg chg="addSp delSp modSp">
        <pc:chgData name="峰谷 悠介" userId="e8e8b73bddf25167" providerId="Windows Live" clId="Web-{8DE9B764-B102-41DF-B80B-42522687727F}" dt="2022-02-23T15:17:14.639" v="1490"/>
        <pc:sldMkLst>
          <pc:docMk/>
          <pc:sldMk cId="3321789235" sldId="273"/>
        </pc:sldMkLst>
        <pc:spChg chg="del mod">
          <ac:chgData name="峰谷 悠介" userId="e8e8b73bddf25167" providerId="Windows Live" clId="Web-{8DE9B764-B102-41DF-B80B-42522687727F}" dt="2022-02-23T15:17:14.639" v="1490"/>
          <ac:spMkLst>
            <pc:docMk/>
            <pc:sldMk cId="3321789235" sldId="273"/>
            <ac:spMk id="41" creationId="{0E9B2461-3934-4380-95BF-F95F52C5A5B4}"/>
          </ac:spMkLst>
        </pc:spChg>
        <pc:spChg chg="add mod">
          <ac:chgData name="峰谷 悠介" userId="e8e8b73bddf25167" providerId="Windows Live" clId="Web-{8DE9B764-B102-41DF-B80B-42522687727F}" dt="2022-02-23T14:58:33.195" v="1035" actId="14100"/>
          <ac:spMkLst>
            <pc:docMk/>
            <pc:sldMk cId="3321789235" sldId="273"/>
            <ac:spMk id="44" creationId="{54C04A03-C1B6-43B6-B029-EC6F00D4B9C3}"/>
          </ac:spMkLst>
        </pc:spChg>
        <pc:spChg chg="add mod">
          <ac:chgData name="峰谷 悠介" userId="e8e8b73bddf25167" providerId="Windows Live" clId="Web-{8DE9B764-B102-41DF-B80B-42522687727F}" dt="2022-02-23T14:58:46.336" v="1038" actId="1076"/>
          <ac:spMkLst>
            <pc:docMk/>
            <pc:sldMk cId="3321789235" sldId="273"/>
            <ac:spMk id="45" creationId="{47A5CF55-DD5B-4C20-9845-9A916AB33AD9}"/>
          </ac:spMkLst>
        </pc:spChg>
        <pc:spChg chg="add mod">
          <ac:chgData name="峰谷 悠介" userId="e8e8b73bddf25167" providerId="Windows Live" clId="Web-{8DE9B764-B102-41DF-B80B-42522687727F}" dt="2022-02-23T14:58:57.727" v="1040" actId="1076"/>
          <ac:spMkLst>
            <pc:docMk/>
            <pc:sldMk cId="3321789235" sldId="273"/>
            <ac:spMk id="46" creationId="{F52024C6-1174-4917-BCA9-A239A852DC58}"/>
          </ac:spMkLst>
        </pc:spChg>
        <pc:spChg chg="add mod">
          <ac:chgData name="峰谷 悠介" userId="e8e8b73bddf25167" providerId="Windows Live" clId="Web-{8DE9B764-B102-41DF-B80B-42522687727F}" dt="2022-02-23T15:00:28.542" v="1065" actId="1076"/>
          <ac:spMkLst>
            <pc:docMk/>
            <pc:sldMk cId="3321789235" sldId="273"/>
            <ac:spMk id="47" creationId="{F7A3A186-78D4-40CD-89BE-311B58BE72DF}"/>
          </ac:spMkLst>
        </pc:spChg>
        <pc:spChg chg="add mod">
          <ac:chgData name="峰谷 悠介" userId="e8e8b73bddf25167" providerId="Windows Live" clId="Web-{8DE9B764-B102-41DF-B80B-42522687727F}" dt="2022-02-23T14:59:50.869" v="1056" actId="1076"/>
          <ac:spMkLst>
            <pc:docMk/>
            <pc:sldMk cId="3321789235" sldId="273"/>
            <ac:spMk id="50" creationId="{FDFC5B7B-9D5E-4D6B-A583-08035C8BF807}"/>
          </ac:spMkLst>
        </pc:spChg>
        <pc:spChg chg="mod">
          <ac:chgData name="峰谷 悠介" userId="e8e8b73bddf25167" providerId="Windows Live" clId="Web-{8DE9B764-B102-41DF-B80B-42522687727F}" dt="2022-02-23T14:58:36.523" v="1036" actId="14100"/>
          <ac:spMkLst>
            <pc:docMk/>
            <pc:sldMk cId="3321789235" sldId="273"/>
            <ac:spMk id="231" creationId="{00000000-0000-0000-0000-000000000000}"/>
          </ac:spMkLst>
        </pc:spChg>
        <pc:spChg chg="mod">
          <ac:chgData name="峰谷 悠介" userId="e8e8b73bddf25167" providerId="Windows Live" clId="Web-{8DE9B764-B102-41DF-B80B-42522687727F}" dt="2022-02-23T14:44:44.650" v="527" actId="1076"/>
          <ac:spMkLst>
            <pc:docMk/>
            <pc:sldMk cId="3321789235" sldId="273"/>
            <ac:spMk id="236" creationId="{00000000-0000-0000-0000-000000000000}"/>
          </ac:spMkLst>
        </pc:spChg>
        <pc:spChg chg="mod">
          <ac:chgData name="峰谷 悠介" userId="e8e8b73bddf25167" providerId="Windows Live" clId="Web-{8DE9B764-B102-41DF-B80B-42522687727F}" dt="2022-02-23T14:44:34.071" v="525" actId="1076"/>
          <ac:spMkLst>
            <pc:docMk/>
            <pc:sldMk cId="3321789235" sldId="273"/>
            <ac:spMk id="237" creationId="{00000000-0000-0000-0000-000000000000}"/>
          </ac:spMkLst>
        </pc:spChg>
        <pc:spChg chg="mod">
          <ac:chgData name="峰谷 悠介" userId="e8e8b73bddf25167" providerId="Windows Live" clId="Web-{8DE9B764-B102-41DF-B80B-42522687727F}" dt="2022-02-23T14:44:48.728" v="528" actId="1076"/>
          <ac:spMkLst>
            <pc:docMk/>
            <pc:sldMk cId="3321789235" sldId="273"/>
            <ac:spMk id="238" creationId="{00000000-0000-0000-0000-000000000000}"/>
          </ac:spMkLst>
        </pc:spChg>
        <pc:spChg chg="mod">
          <ac:chgData name="峰谷 悠介" userId="e8e8b73bddf25167" providerId="Windows Live" clId="Web-{8DE9B764-B102-41DF-B80B-42522687727F}" dt="2022-02-23T14:44:38.103" v="526" actId="1076"/>
          <ac:spMkLst>
            <pc:docMk/>
            <pc:sldMk cId="3321789235" sldId="273"/>
            <ac:spMk id="239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8:04.226" v="1028"/>
          <ac:spMkLst>
            <pc:docMk/>
            <pc:sldMk cId="3321789235" sldId="273"/>
            <ac:spMk id="241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8:05.913" v="1029"/>
          <ac:spMkLst>
            <pc:docMk/>
            <pc:sldMk cId="3321789235" sldId="273"/>
            <ac:spMk id="242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8:06.820" v="1030"/>
          <ac:spMkLst>
            <pc:docMk/>
            <pc:sldMk cId="3321789235" sldId="273"/>
            <ac:spMk id="243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7:59.382" v="1025"/>
          <ac:spMkLst>
            <pc:docMk/>
            <pc:sldMk cId="3321789235" sldId="273"/>
            <ac:spMk id="245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7:57.538" v="1023"/>
          <ac:spMkLst>
            <pc:docMk/>
            <pc:sldMk cId="3321789235" sldId="273"/>
            <ac:spMk id="246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7:58.273" v="1024"/>
          <ac:spMkLst>
            <pc:docMk/>
            <pc:sldMk cId="3321789235" sldId="273"/>
            <ac:spMk id="247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8:00.632" v="1026"/>
          <ac:spMkLst>
            <pc:docMk/>
            <pc:sldMk cId="3321789235" sldId="273"/>
            <ac:spMk id="248" creationId="{00000000-0000-0000-0000-000000000000}"/>
          </ac:spMkLst>
        </pc:spChg>
        <pc:graphicFrameChg chg="mod modGraphic">
          <ac:chgData name="峰谷 悠介" userId="e8e8b73bddf25167" providerId="Windows Live" clId="Web-{8DE9B764-B102-41DF-B80B-42522687727F}" dt="2022-02-23T14:57:27.569" v="1012"/>
          <ac:graphicFrameMkLst>
            <pc:docMk/>
            <pc:sldMk cId="3321789235" sldId="273"/>
            <ac:graphicFrameMk id="214" creationId="{00000000-0000-0000-0000-000000000000}"/>
          </ac:graphicFrameMkLst>
        </pc:graphicFrameChg>
      </pc:sldChg>
      <pc:sldChg chg="addSp delSp modSp add replId">
        <pc:chgData name="峰谷 悠介" userId="e8e8b73bddf25167" providerId="Windows Live" clId="Web-{8DE9B764-B102-41DF-B80B-42522687727F}" dt="2022-02-23T15:16:45.405" v="1488"/>
        <pc:sldMkLst>
          <pc:docMk/>
          <pc:sldMk cId="3802333830" sldId="274"/>
        </pc:sldMkLst>
        <pc:spChg chg="add">
          <ac:chgData name="峰谷 悠介" userId="e8e8b73bddf25167" providerId="Windows Live" clId="Web-{8DE9B764-B102-41DF-B80B-42522687727F}" dt="2022-02-23T15:00:03.401" v="1057"/>
          <ac:spMkLst>
            <pc:docMk/>
            <pc:sldMk cId="3802333830" sldId="274"/>
            <ac:spMk id="2" creationId="{A3AE9094-6A43-4DE9-95D2-2B836DC0FB6E}"/>
          </ac:spMkLst>
        </pc:spChg>
        <pc:spChg chg="mod">
          <ac:chgData name="峰谷 悠介" userId="e8e8b73bddf25167" providerId="Windows Live" clId="Web-{8DE9B764-B102-41DF-B80B-42522687727F}" dt="2022-02-23T14:56:28.537" v="944" actId="20577"/>
          <ac:spMkLst>
            <pc:docMk/>
            <pc:sldMk cId="3802333830" sldId="274"/>
            <ac:spMk id="4" creationId="{F8C015EB-8BC2-4309-89C1-535C8BE9AD39}"/>
          </ac:spMkLst>
        </pc:spChg>
        <pc:spChg chg="add">
          <ac:chgData name="峰谷 悠介" userId="e8e8b73bddf25167" providerId="Windows Live" clId="Web-{8DE9B764-B102-41DF-B80B-42522687727F}" dt="2022-02-23T15:00:03.432" v="1058"/>
          <ac:spMkLst>
            <pc:docMk/>
            <pc:sldMk cId="3802333830" sldId="274"/>
            <ac:spMk id="6" creationId="{0EF820E6-4178-4F27-AD95-F36F40ECEB73}"/>
          </ac:spMkLst>
        </pc:spChg>
        <pc:spChg chg="add">
          <ac:chgData name="峰谷 悠介" userId="e8e8b73bddf25167" providerId="Windows Live" clId="Web-{8DE9B764-B102-41DF-B80B-42522687727F}" dt="2022-02-23T15:00:03.479" v="1059"/>
          <ac:spMkLst>
            <pc:docMk/>
            <pc:sldMk cId="3802333830" sldId="274"/>
            <ac:spMk id="7" creationId="{E4C1AAA2-B939-4E41-81EE-3D5033BBDD3D}"/>
          </ac:spMkLst>
        </pc:spChg>
        <pc:spChg chg="add">
          <ac:chgData name="峰谷 悠介" userId="e8e8b73bddf25167" providerId="Windows Live" clId="Web-{8DE9B764-B102-41DF-B80B-42522687727F}" dt="2022-02-23T15:00:03.526" v="1060"/>
          <ac:spMkLst>
            <pc:docMk/>
            <pc:sldMk cId="3802333830" sldId="274"/>
            <ac:spMk id="8" creationId="{ABB3E422-90D6-41D8-A466-D111412237FD}"/>
          </ac:spMkLst>
        </pc:spChg>
        <pc:spChg chg="add mod">
          <ac:chgData name="峰谷 悠介" userId="e8e8b73bddf25167" providerId="Windows Live" clId="Web-{8DE9B764-B102-41DF-B80B-42522687727F}" dt="2022-02-23T15:00:39.839" v="1066" actId="1076"/>
          <ac:spMkLst>
            <pc:docMk/>
            <pc:sldMk cId="3802333830" sldId="274"/>
            <ac:spMk id="9" creationId="{A1338059-692C-464B-8FE1-0676E2C663C9}"/>
          </ac:spMkLst>
        </pc:spChg>
        <pc:spChg chg="add">
          <ac:chgData name="峰谷 悠介" userId="e8e8b73bddf25167" providerId="Windows Live" clId="Web-{8DE9B764-B102-41DF-B80B-42522687727F}" dt="2022-02-23T15:00:03.619" v="1062"/>
          <ac:spMkLst>
            <pc:docMk/>
            <pc:sldMk cId="3802333830" sldId="274"/>
            <ac:spMk id="10" creationId="{55664B8B-DD84-4692-A788-225081E6834D}"/>
          </ac:spMkLst>
        </pc:spChg>
        <pc:spChg chg="add mod">
          <ac:chgData name="峰谷 悠介" userId="e8e8b73bddf25167" providerId="Windows Live" clId="Web-{8DE9B764-B102-41DF-B80B-42522687727F}" dt="2022-02-23T15:01:28.433" v="1072" actId="1076"/>
          <ac:spMkLst>
            <pc:docMk/>
            <pc:sldMk cId="3802333830" sldId="274"/>
            <ac:spMk id="11" creationId="{30659E13-6967-4E33-8E2F-7C6F568919A8}"/>
          </ac:spMkLst>
        </pc:spChg>
        <pc:spChg chg="del mod">
          <ac:chgData name="峰谷 悠介" userId="e8e8b73bddf25167" providerId="Windows Live" clId="Web-{8DE9B764-B102-41DF-B80B-42522687727F}" dt="2022-02-23T15:01:07.183" v="1069"/>
          <ac:spMkLst>
            <pc:docMk/>
            <pc:sldMk cId="3802333830" sldId="274"/>
            <ac:spMk id="41" creationId="{0E9B2461-3934-4380-95BF-F95F52C5A5B4}"/>
          </ac:spMkLst>
        </pc:spChg>
        <pc:spChg chg="add del mod">
          <ac:chgData name="峰谷 悠介" userId="e8e8b73bddf25167" providerId="Windows Live" clId="Web-{8DE9B764-B102-41DF-B80B-42522687727F}" dt="2022-02-23T15:01:36.121" v="1075"/>
          <ac:spMkLst>
            <pc:docMk/>
            <pc:sldMk cId="3802333830" sldId="274"/>
            <ac:spMk id="44" creationId="{CECFED2E-E68E-49DE-A582-4512E91D3109}"/>
          </ac:spMkLst>
        </pc:spChg>
        <pc:spChg chg="add mod">
          <ac:chgData name="峰谷 悠介" userId="e8e8b73bddf25167" providerId="Windows Live" clId="Web-{8DE9B764-B102-41DF-B80B-42522687727F}" dt="2022-02-23T15:01:28.480" v="1073" actId="1076"/>
          <ac:spMkLst>
            <pc:docMk/>
            <pc:sldMk cId="3802333830" sldId="274"/>
            <ac:spMk id="59" creationId="{44DE9FE3-6FDB-4B2B-8188-1E5735C294DF}"/>
          </ac:spMkLst>
        </pc:spChg>
        <pc:spChg chg="add mod">
          <ac:chgData name="峰谷 悠介" userId="e8e8b73bddf25167" providerId="Windows Live" clId="Web-{8DE9B764-B102-41DF-B80B-42522687727F}" dt="2022-02-23T15:01:40.715" v="1077" actId="1076"/>
          <ac:spMkLst>
            <pc:docMk/>
            <pc:sldMk cId="3802333830" sldId="274"/>
            <ac:spMk id="60" creationId="{F03A2E16-7DE8-4220-96D0-AAD624C48DCD}"/>
          </ac:spMkLst>
        </pc:spChg>
        <pc:spChg chg="del">
          <ac:chgData name="峰谷 悠介" userId="e8e8b73bddf25167" providerId="Windows Live" clId="Web-{8DE9B764-B102-41DF-B80B-42522687727F}" dt="2022-02-23T14:59:22.086" v="1044"/>
          <ac:spMkLst>
            <pc:docMk/>
            <pc:sldMk cId="3802333830" sldId="274"/>
            <ac:spMk id="231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9:30.696" v="1051"/>
          <ac:spMkLst>
            <pc:docMk/>
            <pc:sldMk cId="3802333830" sldId="274"/>
            <ac:spMk id="241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9:31.821" v="1052"/>
          <ac:spMkLst>
            <pc:docMk/>
            <pc:sldMk cId="3802333830" sldId="274"/>
            <ac:spMk id="242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9:32.540" v="1053"/>
          <ac:spMkLst>
            <pc:docMk/>
            <pc:sldMk cId="3802333830" sldId="274"/>
            <ac:spMk id="243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9:22.633" v="1045"/>
          <ac:spMkLst>
            <pc:docMk/>
            <pc:sldMk cId="3802333830" sldId="274"/>
            <ac:spMk id="245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9:24.477" v="1047"/>
          <ac:spMkLst>
            <pc:docMk/>
            <pc:sldMk cId="3802333830" sldId="274"/>
            <ac:spMk id="246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9:23.883" v="1046"/>
          <ac:spMkLst>
            <pc:docMk/>
            <pc:sldMk cId="3802333830" sldId="274"/>
            <ac:spMk id="247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4:59:25.462" v="1048"/>
          <ac:spMkLst>
            <pc:docMk/>
            <pc:sldMk cId="3802333830" sldId="274"/>
            <ac:spMk id="248" creationId="{00000000-0000-0000-0000-000000000000}"/>
          </ac:spMkLst>
        </pc:spChg>
        <pc:graphicFrameChg chg="mod modGraphic">
          <ac:chgData name="峰谷 悠介" userId="e8e8b73bddf25167" providerId="Windows Live" clId="Web-{8DE9B764-B102-41DF-B80B-42522687727F}" dt="2022-02-23T15:16:45.405" v="1488"/>
          <ac:graphicFrameMkLst>
            <pc:docMk/>
            <pc:sldMk cId="3802333830" sldId="274"/>
            <ac:graphicFrameMk id="214" creationId="{00000000-0000-0000-0000-000000000000}"/>
          </ac:graphicFrameMkLst>
        </pc:graphicFrameChg>
      </pc:sldChg>
      <pc:sldChg chg="addSp delSp modSp add replId">
        <pc:chgData name="峰谷 悠介" userId="e8e8b73bddf25167" providerId="Windows Live" clId="Web-{8DE9B764-B102-41DF-B80B-42522687727F}" dt="2022-02-23T15:16:54.608" v="1489"/>
        <pc:sldMkLst>
          <pc:docMk/>
          <pc:sldMk cId="1896178893" sldId="275"/>
        </pc:sldMkLst>
        <pc:spChg chg="mod">
          <ac:chgData name="峰谷 悠介" userId="e8e8b73bddf25167" providerId="Windows Live" clId="Web-{8DE9B764-B102-41DF-B80B-42522687727F}" dt="2022-02-23T15:07:42.768" v="1195" actId="1076"/>
          <ac:spMkLst>
            <pc:docMk/>
            <pc:sldMk cId="1896178893" sldId="275"/>
            <ac:spMk id="2" creationId="{A3AE9094-6A43-4DE9-95D2-2B836DC0FB6E}"/>
          </ac:spMkLst>
        </pc:spChg>
        <pc:spChg chg="del">
          <ac:chgData name="峰谷 悠介" userId="e8e8b73bddf25167" providerId="Windows Live" clId="Web-{8DE9B764-B102-41DF-B80B-42522687727F}" dt="2022-02-23T15:08:31.441" v="1207"/>
          <ac:spMkLst>
            <pc:docMk/>
            <pc:sldMk cId="1896178893" sldId="275"/>
            <ac:spMk id="4" creationId="{F8C015EB-8BC2-4309-89C1-535C8BE9AD39}"/>
          </ac:spMkLst>
        </pc:spChg>
        <pc:spChg chg="mod">
          <ac:chgData name="峰谷 悠介" userId="e8e8b73bddf25167" providerId="Windows Live" clId="Web-{8DE9B764-B102-41DF-B80B-42522687727F}" dt="2022-02-23T15:07:32.502" v="1193" actId="1076"/>
          <ac:spMkLst>
            <pc:docMk/>
            <pc:sldMk cId="1896178893" sldId="275"/>
            <ac:spMk id="6" creationId="{0EF820E6-4178-4F27-AD95-F36F40ECEB73}"/>
          </ac:spMkLst>
        </pc:spChg>
        <pc:spChg chg="mod">
          <ac:chgData name="峰谷 悠介" userId="e8e8b73bddf25167" providerId="Windows Live" clId="Web-{8DE9B764-B102-41DF-B80B-42522687727F}" dt="2022-02-23T15:07:29.549" v="1192" actId="1076"/>
          <ac:spMkLst>
            <pc:docMk/>
            <pc:sldMk cId="1896178893" sldId="275"/>
            <ac:spMk id="7" creationId="{E4C1AAA2-B939-4E41-81EE-3D5033BBDD3D}"/>
          </ac:spMkLst>
        </pc:spChg>
        <pc:spChg chg="mod">
          <ac:chgData name="峰谷 悠介" userId="e8e8b73bddf25167" providerId="Windows Live" clId="Web-{8DE9B764-B102-41DF-B80B-42522687727F}" dt="2022-02-23T15:07:27.143" v="1191" actId="1076"/>
          <ac:spMkLst>
            <pc:docMk/>
            <pc:sldMk cId="1896178893" sldId="275"/>
            <ac:spMk id="9" creationId="{A1338059-692C-464B-8FE1-0676E2C663C9}"/>
          </ac:spMkLst>
        </pc:spChg>
        <pc:spChg chg="mod">
          <ac:chgData name="峰谷 悠介" userId="e8e8b73bddf25167" providerId="Windows Live" clId="Web-{8DE9B764-B102-41DF-B80B-42522687727F}" dt="2022-02-23T15:07:36.783" v="1194" actId="1076"/>
          <ac:spMkLst>
            <pc:docMk/>
            <pc:sldMk cId="1896178893" sldId="275"/>
            <ac:spMk id="10" creationId="{55664B8B-DD84-4692-A788-225081E6834D}"/>
          </ac:spMkLst>
        </pc:spChg>
        <pc:spChg chg="del">
          <ac:chgData name="峰谷 悠介" userId="e8e8b73bddf25167" providerId="Windows Live" clId="Web-{8DE9B764-B102-41DF-B80B-42522687727F}" dt="2022-02-23T15:02:11.262" v="1080"/>
          <ac:spMkLst>
            <pc:docMk/>
            <pc:sldMk cId="1896178893" sldId="275"/>
            <ac:spMk id="11" creationId="{30659E13-6967-4E33-8E2F-7C6F568919A8}"/>
          </ac:spMkLst>
        </pc:spChg>
        <pc:spChg chg="add mod">
          <ac:chgData name="峰谷 悠介" userId="e8e8b73bddf25167" providerId="Windows Live" clId="Web-{8DE9B764-B102-41DF-B80B-42522687727F}" dt="2022-02-23T15:10:18.960" v="1216"/>
          <ac:spMkLst>
            <pc:docMk/>
            <pc:sldMk cId="1896178893" sldId="275"/>
            <ac:spMk id="12" creationId="{5D09B5EF-238B-4C56-B3AE-A3027FC0DC33}"/>
          </ac:spMkLst>
        </pc:spChg>
        <pc:spChg chg="add mod">
          <ac:chgData name="峰谷 悠介" userId="e8e8b73bddf25167" providerId="Windows Live" clId="Web-{8DE9B764-B102-41DF-B80B-42522687727F}" dt="2022-02-23T15:07:50.018" v="1197" actId="1076"/>
          <ac:spMkLst>
            <pc:docMk/>
            <pc:sldMk cId="1896178893" sldId="275"/>
            <ac:spMk id="44" creationId="{6817700F-8411-4907-961A-9A9AC2043401}"/>
          </ac:spMkLst>
        </pc:spChg>
        <pc:spChg chg="add mod">
          <ac:chgData name="峰谷 悠介" userId="e8e8b73bddf25167" providerId="Windows Live" clId="Web-{8DE9B764-B102-41DF-B80B-42522687727F}" dt="2022-02-23T15:08:05.456" v="1202" actId="1076"/>
          <ac:spMkLst>
            <pc:docMk/>
            <pc:sldMk cId="1896178893" sldId="275"/>
            <ac:spMk id="45" creationId="{9C89E2BD-D1F3-4213-9D29-A695B074C57C}"/>
          </ac:spMkLst>
        </pc:spChg>
        <pc:spChg chg="add mod">
          <ac:chgData name="峰谷 悠介" userId="e8e8b73bddf25167" providerId="Windows Live" clId="Web-{8DE9B764-B102-41DF-B80B-42522687727F}" dt="2022-02-23T15:08:12.112" v="1204" actId="1076"/>
          <ac:spMkLst>
            <pc:docMk/>
            <pc:sldMk cId="1896178893" sldId="275"/>
            <ac:spMk id="46" creationId="{53647B8A-9B49-41C1-917B-113DED51EE04}"/>
          </ac:spMkLst>
        </pc:spChg>
        <pc:spChg chg="mod">
          <ac:chgData name="峰谷 悠介" userId="e8e8b73bddf25167" providerId="Windows Live" clId="Web-{8DE9B764-B102-41DF-B80B-42522687727F}" dt="2022-02-23T15:02:57.607" v="1095" actId="1076"/>
          <ac:spMkLst>
            <pc:docMk/>
            <pc:sldMk cId="1896178893" sldId="275"/>
            <ac:spMk id="48" creationId="{D4941669-C8D4-4A73-A199-8C88D64C8663}"/>
          </ac:spMkLst>
        </pc:spChg>
        <pc:spChg chg="mod">
          <ac:chgData name="峰谷 悠介" userId="e8e8b73bddf25167" providerId="Windows Live" clId="Web-{8DE9B764-B102-41DF-B80B-42522687727F}" dt="2022-02-23T15:13:08.478" v="1293" actId="20577"/>
          <ac:spMkLst>
            <pc:docMk/>
            <pc:sldMk cId="1896178893" sldId="275"/>
            <ac:spMk id="49" creationId="{C364B068-625B-4C65-8596-54F6B57300C1}"/>
          </ac:spMkLst>
        </pc:spChg>
        <pc:spChg chg="add del mod">
          <ac:chgData name="峰谷 悠介" userId="e8e8b73bddf25167" providerId="Windows Live" clId="Web-{8DE9B764-B102-41DF-B80B-42522687727F}" dt="2022-02-23T15:10:35.819" v="1219"/>
          <ac:spMkLst>
            <pc:docMk/>
            <pc:sldMk cId="1896178893" sldId="275"/>
            <ac:spMk id="50" creationId="{FDEE6446-719E-4DFC-92B0-5977C3320BBF}"/>
          </ac:spMkLst>
        </pc:spChg>
        <pc:spChg chg="add mod">
          <ac:chgData name="峰谷 悠介" userId="e8e8b73bddf25167" providerId="Windows Live" clId="Web-{8DE9B764-B102-41DF-B80B-42522687727F}" dt="2022-02-23T15:13:39.432" v="1303" actId="20577"/>
          <ac:spMkLst>
            <pc:docMk/>
            <pc:sldMk cId="1896178893" sldId="275"/>
            <ac:spMk id="51" creationId="{A08C165B-ADD8-4784-B43E-20CACAFCCCDB}"/>
          </ac:spMkLst>
        </pc:spChg>
        <pc:spChg chg="del">
          <ac:chgData name="峰谷 悠介" userId="e8e8b73bddf25167" providerId="Windows Live" clId="Web-{8DE9B764-B102-41DF-B80B-42522687727F}" dt="2022-02-23T15:02:09.622" v="1079"/>
          <ac:spMkLst>
            <pc:docMk/>
            <pc:sldMk cId="1896178893" sldId="275"/>
            <ac:spMk id="59" creationId="{44DE9FE3-6FDB-4B2B-8188-1E5735C294DF}"/>
          </ac:spMkLst>
        </pc:spChg>
        <pc:spChg chg="del">
          <ac:chgData name="峰谷 悠介" userId="e8e8b73bddf25167" providerId="Windows Live" clId="Web-{8DE9B764-B102-41DF-B80B-42522687727F}" dt="2022-02-23T15:02:15.262" v="1081"/>
          <ac:spMkLst>
            <pc:docMk/>
            <pc:sldMk cId="1896178893" sldId="275"/>
            <ac:spMk id="60" creationId="{F03A2E16-7DE8-4220-96D0-AAD624C48DCD}"/>
          </ac:spMkLst>
        </pc:spChg>
        <pc:spChg chg="del">
          <ac:chgData name="峰谷 悠介" userId="e8e8b73bddf25167" providerId="Windows Live" clId="Web-{8DE9B764-B102-41DF-B80B-42522687727F}" dt="2022-02-23T15:02:20.856" v="1082"/>
          <ac:spMkLst>
            <pc:docMk/>
            <pc:sldMk cId="1896178893" sldId="275"/>
            <ac:spMk id="215" creationId="{00000000-0000-0000-0000-000000000000}"/>
          </ac:spMkLst>
        </pc:spChg>
        <pc:spChg chg="mod">
          <ac:chgData name="峰谷 悠介" userId="e8e8b73bddf25167" providerId="Windows Live" clId="Web-{8DE9B764-B102-41DF-B80B-42522687727F}" dt="2022-02-23T15:10:02.038" v="1214"/>
          <ac:spMkLst>
            <pc:docMk/>
            <pc:sldMk cId="1896178893" sldId="275"/>
            <ac:spMk id="226" creationId="{00000000-0000-0000-0000-000000000000}"/>
          </ac:spMkLst>
        </pc:spChg>
        <pc:spChg chg="mod">
          <ac:chgData name="峰谷 悠介" userId="e8e8b73bddf25167" providerId="Windows Live" clId="Web-{8DE9B764-B102-41DF-B80B-42522687727F}" dt="2022-02-23T15:13:19.447" v="1298" actId="20577"/>
          <ac:spMkLst>
            <pc:docMk/>
            <pc:sldMk cId="1896178893" sldId="275"/>
            <ac:spMk id="232" creationId="{00000000-0000-0000-0000-000000000000}"/>
          </ac:spMkLst>
        </pc:spChg>
        <pc:spChg chg="mod">
          <ac:chgData name="峰谷 悠介" userId="e8e8b73bddf25167" providerId="Windows Live" clId="Web-{8DE9B764-B102-41DF-B80B-42522687727F}" dt="2022-02-23T15:13:29.869" v="1300" actId="20577"/>
          <ac:spMkLst>
            <pc:docMk/>
            <pc:sldMk cId="1896178893" sldId="275"/>
            <ac:spMk id="233" creationId="{00000000-0000-0000-0000-000000000000}"/>
          </ac:spMkLst>
        </pc:spChg>
        <pc:spChg chg="mod">
          <ac:chgData name="峰谷 悠介" userId="e8e8b73bddf25167" providerId="Windows Live" clId="Web-{8DE9B764-B102-41DF-B80B-42522687727F}" dt="2022-02-23T15:13:35.635" v="1301" actId="20577"/>
          <ac:spMkLst>
            <pc:docMk/>
            <pc:sldMk cId="1896178893" sldId="275"/>
            <ac:spMk id="234" creationId="{00000000-0000-0000-0000-000000000000}"/>
          </ac:spMkLst>
        </pc:spChg>
        <pc:spChg chg="del mod">
          <ac:chgData name="峰谷 悠介" userId="e8e8b73bddf25167" providerId="Windows Live" clId="Web-{8DE9B764-B102-41DF-B80B-42522687727F}" dt="2022-02-23T15:08:29.487" v="1206"/>
          <ac:spMkLst>
            <pc:docMk/>
            <pc:sldMk cId="1896178893" sldId="275"/>
            <ac:spMk id="235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5:02:22.247" v="1083"/>
          <ac:spMkLst>
            <pc:docMk/>
            <pc:sldMk cId="1896178893" sldId="275"/>
            <ac:spMk id="238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5:02:24.169" v="1084"/>
          <ac:spMkLst>
            <pc:docMk/>
            <pc:sldMk cId="1896178893" sldId="275"/>
            <ac:spMk id="239" creationId="{00000000-0000-0000-0000-000000000000}"/>
          </ac:spMkLst>
        </pc:spChg>
        <pc:spChg chg="del">
          <ac:chgData name="峰谷 悠介" userId="e8e8b73bddf25167" providerId="Windows Live" clId="Web-{8DE9B764-B102-41DF-B80B-42522687727F}" dt="2022-02-23T15:02:25.606" v="1085"/>
          <ac:spMkLst>
            <pc:docMk/>
            <pc:sldMk cId="1896178893" sldId="275"/>
            <ac:spMk id="240" creationId="{00000000-0000-0000-0000-000000000000}"/>
          </ac:spMkLst>
        </pc:spChg>
        <pc:graphicFrameChg chg="mod modGraphic">
          <ac:chgData name="峰谷 悠介" userId="e8e8b73bddf25167" providerId="Windows Live" clId="Web-{8DE9B764-B102-41DF-B80B-42522687727F}" dt="2022-02-23T15:16:54.608" v="1489"/>
          <ac:graphicFrameMkLst>
            <pc:docMk/>
            <pc:sldMk cId="1896178893" sldId="275"/>
            <ac:graphicFrameMk id="214" creationId="{00000000-0000-0000-0000-000000000000}"/>
          </ac:graphicFrameMkLst>
        </pc:graphicFrameChg>
        <pc:graphicFrameChg chg="mod modGraphic">
          <ac:chgData name="峰谷 悠介" userId="e8e8b73bddf25167" providerId="Windows Live" clId="Web-{8DE9B764-B102-41DF-B80B-42522687727F}" dt="2022-02-23T15:06:43.408" v="1182"/>
          <ac:graphicFrameMkLst>
            <pc:docMk/>
            <pc:sldMk cId="1896178893" sldId="275"/>
            <ac:graphicFrameMk id="228" creationId="{00000000-0000-0000-0000-000000000000}"/>
          </ac:graphicFrameMkLst>
        </pc:graphicFrameChg>
      </pc:sldChg>
    </pc:docChg>
  </pc:docChgLst>
  <pc:docChgLst>
    <pc:chgData name="峰谷 悠介" userId="e8e8b73bddf25167" providerId="Windows Live" clId="Web-{41F0B0D5-02F3-493A-BD71-92A9F1359E2D}"/>
    <pc:docChg chg="addSld modSld">
      <pc:chgData name="峰谷 悠介" userId="e8e8b73bddf25167" providerId="Windows Live" clId="Web-{41F0B0D5-02F3-493A-BD71-92A9F1359E2D}" dt="2022-02-17T14:53:53.910" v="3372"/>
      <pc:docMkLst>
        <pc:docMk/>
      </pc:docMkLst>
      <pc:sldChg chg="modSp">
        <pc:chgData name="峰谷 悠介" userId="e8e8b73bddf25167" providerId="Windows Live" clId="Web-{41F0B0D5-02F3-493A-BD71-92A9F1359E2D}" dt="2022-02-17T12:48:00.100" v="6" actId="20577"/>
        <pc:sldMkLst>
          <pc:docMk/>
          <pc:sldMk cId="0" sldId="256"/>
        </pc:sldMkLst>
        <pc:spChg chg="mod">
          <ac:chgData name="峰谷 悠介" userId="e8e8b73bddf25167" providerId="Windows Live" clId="Web-{41F0B0D5-02F3-493A-BD71-92A9F1359E2D}" dt="2022-02-17T12:48:00.100" v="6" actId="20577"/>
          <ac:spMkLst>
            <pc:docMk/>
            <pc:sldMk cId="0" sldId="256"/>
            <ac:spMk id="84" creationId="{00000000-0000-0000-0000-000000000000}"/>
          </ac:spMkLst>
        </pc:spChg>
      </pc:sldChg>
      <pc:sldChg chg="modSp">
        <pc:chgData name="峰谷 悠介" userId="e8e8b73bddf25167" providerId="Windows Live" clId="Web-{41F0B0D5-02F3-493A-BD71-92A9F1359E2D}" dt="2022-02-17T14:36:14.541" v="2653" actId="20577"/>
        <pc:sldMkLst>
          <pc:docMk/>
          <pc:sldMk cId="0" sldId="260"/>
        </pc:sldMkLst>
        <pc:spChg chg="mod">
          <ac:chgData name="峰谷 悠介" userId="e8e8b73bddf25167" providerId="Windows Live" clId="Web-{41F0B0D5-02F3-493A-BD71-92A9F1359E2D}" dt="2022-02-17T14:36:14.541" v="2653" actId="20577"/>
          <ac:spMkLst>
            <pc:docMk/>
            <pc:sldMk cId="0" sldId="260"/>
            <ac:spMk id="94" creationId="{00000000-0000-0000-0000-000000000000}"/>
          </ac:spMkLst>
        </pc:spChg>
        <pc:graphicFrameChg chg="mod modGraphic">
          <ac:chgData name="峰谷 悠介" userId="e8e8b73bddf25167" providerId="Windows Live" clId="Web-{41F0B0D5-02F3-493A-BD71-92A9F1359E2D}" dt="2022-02-17T14:35:44.916" v="2652"/>
          <ac:graphicFrameMkLst>
            <pc:docMk/>
            <pc:sldMk cId="0" sldId="260"/>
            <ac:graphicFrameMk id="93" creationId="{00000000-0000-0000-0000-000000000000}"/>
          </ac:graphicFrameMkLst>
        </pc:graphicFrameChg>
      </pc:sldChg>
      <pc:sldChg chg="modSp">
        <pc:chgData name="峰谷 悠介" userId="e8e8b73bddf25167" providerId="Windows Live" clId="Web-{41F0B0D5-02F3-493A-BD71-92A9F1359E2D}" dt="2022-02-17T14:37:15.324" v="2658" actId="14100"/>
        <pc:sldMkLst>
          <pc:docMk/>
          <pc:sldMk cId="0" sldId="261"/>
        </pc:sldMkLst>
        <pc:spChg chg="mod">
          <ac:chgData name="峰谷 悠介" userId="e8e8b73bddf25167" providerId="Windows Live" clId="Web-{41F0B0D5-02F3-493A-BD71-92A9F1359E2D}" dt="2022-02-17T14:37:15.324" v="2658" actId="14100"/>
          <ac:spMkLst>
            <pc:docMk/>
            <pc:sldMk cId="0" sldId="261"/>
            <ac:spMk id="99" creationId="{00000000-0000-0000-0000-000000000000}"/>
          </ac:spMkLst>
        </pc:spChg>
      </pc:sldChg>
      <pc:sldChg chg="modSp">
        <pc:chgData name="峰谷 悠介" userId="e8e8b73bddf25167" providerId="Windows Live" clId="Web-{41F0B0D5-02F3-493A-BD71-92A9F1359E2D}" dt="2022-02-17T14:39:20.358" v="2664"/>
        <pc:sldMkLst>
          <pc:docMk/>
          <pc:sldMk cId="0" sldId="265"/>
        </pc:sldMkLst>
        <pc:graphicFrameChg chg="mod modGraphic">
          <ac:chgData name="峰谷 悠介" userId="e8e8b73bddf25167" providerId="Windows Live" clId="Web-{41F0B0D5-02F3-493A-BD71-92A9F1359E2D}" dt="2022-02-17T14:39:20.358" v="2664"/>
          <ac:graphicFrameMkLst>
            <pc:docMk/>
            <pc:sldMk cId="0" sldId="265"/>
            <ac:graphicFrameMk id="177" creationId="{00000000-0000-0000-0000-000000000000}"/>
          </ac:graphicFrameMkLst>
        </pc:graphicFrameChg>
      </pc:sldChg>
      <pc:sldChg chg="modSp">
        <pc:chgData name="峰谷 悠介" userId="e8e8b73bddf25167" providerId="Windows Live" clId="Web-{41F0B0D5-02F3-493A-BD71-92A9F1359E2D}" dt="2022-02-17T14:53:53.910" v="3372"/>
        <pc:sldMkLst>
          <pc:docMk/>
          <pc:sldMk cId="0" sldId="266"/>
        </pc:sldMkLst>
        <pc:graphicFrameChg chg="mod modGraphic">
          <ac:chgData name="峰谷 悠介" userId="e8e8b73bddf25167" providerId="Windows Live" clId="Web-{41F0B0D5-02F3-493A-BD71-92A9F1359E2D}" dt="2022-02-17T14:53:53.910" v="3372"/>
          <ac:graphicFrameMkLst>
            <pc:docMk/>
            <pc:sldMk cId="0" sldId="266"/>
            <ac:graphicFrameMk id="214" creationId="{00000000-0000-0000-0000-000000000000}"/>
          </ac:graphicFrameMkLst>
        </pc:graphicFrameChg>
      </pc:sldChg>
      <pc:sldChg chg="addSp delSp modSp">
        <pc:chgData name="峰谷 悠介" userId="e8e8b73bddf25167" providerId="Windows Live" clId="Web-{41F0B0D5-02F3-493A-BD71-92A9F1359E2D}" dt="2022-02-17T14:01:08.175" v="1672"/>
        <pc:sldMkLst>
          <pc:docMk/>
          <pc:sldMk cId="3751390028" sldId="267"/>
        </pc:sldMkLst>
        <pc:spChg chg="add mod">
          <ac:chgData name="峰谷 悠介" userId="e8e8b73bddf25167" providerId="Windows Live" clId="Web-{41F0B0D5-02F3-493A-BD71-92A9F1359E2D}" dt="2022-02-17T13:18:09.458" v="299" actId="20577"/>
          <ac:spMkLst>
            <pc:docMk/>
            <pc:sldMk cId="3751390028" sldId="267"/>
            <ac:spMk id="32" creationId="{9A6040F0-E67D-457F-9332-0016E619AA97}"/>
          </ac:spMkLst>
        </pc:spChg>
        <pc:spChg chg="add mod">
          <ac:chgData name="峰谷 悠介" userId="e8e8b73bddf25167" providerId="Windows Live" clId="Web-{41F0B0D5-02F3-493A-BD71-92A9F1359E2D}" dt="2022-02-17T13:18:47.803" v="318" actId="14100"/>
          <ac:spMkLst>
            <pc:docMk/>
            <pc:sldMk cId="3751390028" sldId="267"/>
            <ac:spMk id="33" creationId="{773F8AEC-DEA3-4266-BC79-1140D079A375}"/>
          </ac:spMkLst>
        </pc:spChg>
        <pc:spChg chg="mod">
          <ac:chgData name="峰谷 悠介" userId="e8e8b73bddf25167" providerId="Windows Live" clId="Web-{41F0B0D5-02F3-493A-BD71-92A9F1359E2D}" dt="2022-02-17T13:17:04.768" v="253" actId="20577"/>
          <ac:spMkLst>
            <pc:docMk/>
            <pc:sldMk cId="3751390028" sldId="267"/>
            <ac:spMk id="47" creationId="{BCF1958A-7C14-49D3-AC10-EFDF53045A71}"/>
          </ac:spMkLst>
        </pc:spChg>
        <pc:spChg chg="mod">
          <ac:chgData name="峰谷 悠介" userId="e8e8b73bddf25167" providerId="Windows Live" clId="Web-{41F0B0D5-02F3-493A-BD71-92A9F1359E2D}" dt="2022-02-17T13:17:27.987" v="260" actId="20577"/>
          <ac:spMkLst>
            <pc:docMk/>
            <pc:sldMk cId="3751390028" sldId="267"/>
            <ac:spMk id="48" creationId="{C1984E7E-7416-4885-8AC2-C68217C10774}"/>
          </ac:spMkLst>
        </pc:spChg>
        <pc:spChg chg="mod">
          <ac:chgData name="峰谷 悠介" userId="e8e8b73bddf25167" providerId="Windows Live" clId="Web-{41F0B0D5-02F3-493A-BD71-92A9F1359E2D}" dt="2022-02-17T13:26:37.767" v="530" actId="20577"/>
          <ac:spMkLst>
            <pc:docMk/>
            <pc:sldMk cId="3751390028" sldId="267"/>
            <ac:spMk id="212" creationId="{00000000-0000-0000-0000-000000000000}"/>
          </ac:spMkLst>
        </pc:spChg>
        <pc:spChg chg="del">
          <ac:chgData name="峰谷 悠介" userId="e8e8b73bddf25167" providerId="Windows Live" clId="Web-{41F0B0D5-02F3-493A-BD71-92A9F1359E2D}" dt="2022-02-17T13:20:43.947" v="329"/>
          <ac:spMkLst>
            <pc:docMk/>
            <pc:sldMk cId="3751390028" sldId="267"/>
            <ac:spMk id="215" creationId="{00000000-0000-0000-0000-000000000000}"/>
          </ac:spMkLst>
        </pc:spChg>
        <pc:spChg chg="mod">
          <ac:chgData name="峰谷 悠介" userId="e8e8b73bddf25167" providerId="Windows Live" clId="Web-{41F0B0D5-02F3-493A-BD71-92A9F1359E2D}" dt="2022-02-17T12:55:15.938" v="10" actId="20577"/>
          <ac:spMkLst>
            <pc:docMk/>
            <pc:sldMk cId="3751390028" sldId="267"/>
            <ac:spMk id="216" creationId="{00000000-0000-0000-0000-000000000000}"/>
          </ac:spMkLst>
        </pc:spChg>
        <pc:spChg chg="mod ord">
          <ac:chgData name="峰谷 悠介" userId="e8e8b73bddf25167" providerId="Windows Live" clId="Web-{41F0B0D5-02F3-493A-BD71-92A9F1359E2D}" dt="2022-02-17T13:03:41.247" v="102" actId="1076"/>
          <ac:spMkLst>
            <pc:docMk/>
            <pc:sldMk cId="3751390028" sldId="267"/>
            <ac:spMk id="224" creationId="{00000000-0000-0000-0000-000000000000}"/>
          </ac:spMkLst>
        </pc:spChg>
        <pc:spChg chg="ord">
          <ac:chgData name="峰谷 悠介" userId="e8e8b73bddf25167" providerId="Windows Live" clId="Web-{41F0B0D5-02F3-493A-BD71-92A9F1359E2D}" dt="2022-02-17T13:03:25.621" v="98"/>
          <ac:spMkLst>
            <pc:docMk/>
            <pc:sldMk cId="3751390028" sldId="267"/>
            <ac:spMk id="225" creationId="{00000000-0000-0000-0000-000000000000}"/>
          </ac:spMkLst>
        </pc:spChg>
        <pc:spChg chg="mod">
          <ac:chgData name="峰谷 悠介" userId="e8e8b73bddf25167" providerId="Windows Live" clId="Web-{41F0B0D5-02F3-493A-BD71-92A9F1359E2D}" dt="2022-02-17T13:42:18.633" v="1361" actId="20577"/>
          <ac:spMkLst>
            <pc:docMk/>
            <pc:sldMk cId="3751390028" sldId="267"/>
            <ac:spMk id="226" creationId="{00000000-0000-0000-0000-000000000000}"/>
          </ac:spMkLst>
        </pc:spChg>
        <pc:spChg chg="del">
          <ac:chgData name="峰谷 悠介" userId="e8e8b73bddf25167" providerId="Windows Live" clId="Web-{41F0B0D5-02F3-493A-BD71-92A9F1359E2D}" dt="2022-02-17T14:01:08.175" v="1672"/>
          <ac:spMkLst>
            <pc:docMk/>
            <pc:sldMk cId="3751390028" sldId="267"/>
            <ac:spMk id="229" creationId="{00000000-0000-0000-0000-000000000000}"/>
          </ac:spMkLst>
        </pc:spChg>
        <pc:spChg chg="mod">
          <ac:chgData name="峰谷 悠介" userId="e8e8b73bddf25167" providerId="Windows Live" clId="Web-{41F0B0D5-02F3-493A-BD71-92A9F1359E2D}" dt="2022-02-17T13:19:13.663" v="327" actId="20577"/>
          <ac:spMkLst>
            <pc:docMk/>
            <pc:sldMk cId="3751390028" sldId="267"/>
            <ac:spMk id="230" creationId="{00000000-0000-0000-0000-000000000000}"/>
          </ac:spMkLst>
        </pc:spChg>
        <pc:graphicFrameChg chg="add del mod modGraphic">
          <ac:chgData name="峰谷 悠介" userId="e8e8b73bddf25167" providerId="Windows Live" clId="Web-{41F0B0D5-02F3-493A-BD71-92A9F1359E2D}" dt="2022-02-17T13:03:08.558" v="95"/>
          <ac:graphicFrameMkLst>
            <pc:docMk/>
            <pc:sldMk cId="3751390028" sldId="267"/>
            <ac:graphicFrameMk id="31" creationId="{6005450D-21D2-48DD-A1B5-2F71A916E543}"/>
          </ac:graphicFrameMkLst>
        </pc:graphicFrameChg>
        <pc:graphicFrameChg chg="add del mod modGraphic">
          <ac:chgData name="峰谷 悠介" userId="e8e8b73bddf25167" providerId="Windows Live" clId="Web-{41F0B0D5-02F3-493A-BD71-92A9F1359E2D}" dt="2022-02-17T13:48:36.845" v="1525"/>
          <ac:graphicFrameMkLst>
            <pc:docMk/>
            <pc:sldMk cId="3751390028" sldId="267"/>
            <ac:graphicFrameMk id="214" creationId="{00000000-0000-0000-0000-000000000000}"/>
          </ac:graphicFrameMkLst>
        </pc:graphicFrameChg>
        <pc:graphicFrameChg chg="mod modGraphic">
          <ac:chgData name="峰谷 悠介" userId="e8e8b73bddf25167" providerId="Windows Live" clId="Web-{41F0B0D5-02F3-493A-BD71-92A9F1359E2D}" dt="2022-02-17T12:58:25.724" v="63"/>
          <ac:graphicFrameMkLst>
            <pc:docMk/>
            <pc:sldMk cId="3751390028" sldId="267"/>
            <ac:graphicFrameMk id="228" creationId="{00000000-0000-0000-0000-000000000000}"/>
          </ac:graphicFrameMkLst>
        </pc:graphicFrameChg>
        <pc:cxnChg chg="add mod">
          <ac:chgData name="峰谷 悠介" userId="e8e8b73bddf25167" providerId="Windows Live" clId="Web-{41F0B0D5-02F3-493A-BD71-92A9F1359E2D}" dt="2022-02-17T12:57:48.238" v="19" actId="1076"/>
          <ac:cxnSpMkLst>
            <pc:docMk/>
            <pc:sldMk cId="3751390028" sldId="267"/>
            <ac:cxnSpMk id="4" creationId="{7D3A6B6B-8BF2-4968-9CCE-DDFA98DF9A67}"/>
          </ac:cxnSpMkLst>
        </pc:cxnChg>
      </pc:sldChg>
      <pc:sldChg chg="addSp delSp modSp add replId">
        <pc:chgData name="峰谷 悠介" userId="e8e8b73bddf25167" providerId="Windows Live" clId="Web-{41F0B0D5-02F3-493A-BD71-92A9F1359E2D}" dt="2022-02-17T14:34:26.711" v="2628"/>
        <pc:sldMkLst>
          <pc:docMk/>
          <pc:sldMk cId="2311233792" sldId="268"/>
        </pc:sldMkLst>
        <pc:spChg chg="add mod">
          <ac:chgData name="峰谷 悠介" userId="e8e8b73bddf25167" providerId="Windows Live" clId="Web-{41F0B0D5-02F3-493A-BD71-92A9F1359E2D}" dt="2022-02-17T14:16:14.013" v="1812" actId="1076"/>
          <ac:spMkLst>
            <pc:docMk/>
            <pc:sldMk cId="2311233792" sldId="268"/>
            <ac:spMk id="10" creationId="{9D30CE04-149C-466A-8074-A99C8311B7E2}"/>
          </ac:spMkLst>
        </pc:spChg>
        <pc:spChg chg="add mod">
          <ac:chgData name="峰谷 悠介" userId="e8e8b73bddf25167" providerId="Windows Live" clId="Web-{41F0B0D5-02F3-493A-BD71-92A9F1359E2D}" dt="2022-02-17T14:17:46.250" v="1890" actId="14100"/>
          <ac:spMkLst>
            <pc:docMk/>
            <pc:sldMk cId="2311233792" sldId="268"/>
            <ac:spMk id="12" creationId="{C01CD2B4-5D85-4F97-9657-5C61BF123BBD}"/>
          </ac:spMkLst>
        </pc:spChg>
        <pc:spChg chg="del mod">
          <ac:chgData name="峰谷 悠介" userId="e8e8b73bddf25167" providerId="Windows Live" clId="Web-{41F0B0D5-02F3-493A-BD71-92A9F1359E2D}" dt="2022-02-17T13:50:45.926" v="1548"/>
          <ac:spMkLst>
            <pc:docMk/>
            <pc:sldMk cId="2311233792" sldId="268"/>
            <ac:spMk id="32" creationId="{9A6040F0-E67D-457F-9332-0016E619AA97}"/>
          </ac:spMkLst>
        </pc:spChg>
        <pc:spChg chg="del">
          <ac:chgData name="峰谷 悠介" userId="e8e8b73bddf25167" providerId="Windows Live" clId="Web-{41F0B0D5-02F3-493A-BD71-92A9F1359E2D}" dt="2022-02-17T13:50:48.208" v="1549"/>
          <ac:spMkLst>
            <pc:docMk/>
            <pc:sldMk cId="2311233792" sldId="268"/>
            <ac:spMk id="33" creationId="{773F8AEC-DEA3-4266-BC79-1140D079A375}"/>
          </ac:spMkLst>
        </pc:spChg>
        <pc:spChg chg="mod">
          <ac:chgData name="峰谷 悠介" userId="e8e8b73bddf25167" providerId="Windows Live" clId="Web-{41F0B0D5-02F3-493A-BD71-92A9F1359E2D}" dt="2022-02-17T14:01:46.817" v="1692" actId="1076"/>
          <ac:spMkLst>
            <pc:docMk/>
            <pc:sldMk cId="2311233792" sldId="268"/>
            <ac:spMk id="39" creationId="{364B6B76-25B9-47FF-B04E-8C840B2024E5}"/>
          </ac:spMkLst>
        </pc:spChg>
        <pc:spChg chg="mod">
          <ac:chgData name="峰谷 悠介" userId="e8e8b73bddf25167" providerId="Windows Live" clId="Web-{41F0B0D5-02F3-493A-BD71-92A9F1359E2D}" dt="2022-02-17T14:01:46.848" v="1693" actId="1076"/>
          <ac:spMkLst>
            <pc:docMk/>
            <pc:sldMk cId="2311233792" sldId="268"/>
            <ac:spMk id="40" creationId="{1D579457-0E68-41B8-B94F-0DB35F6D8C5F}"/>
          </ac:spMkLst>
        </pc:spChg>
        <pc:spChg chg="mod">
          <ac:chgData name="峰谷 悠介" userId="e8e8b73bddf25167" providerId="Windows Live" clId="Web-{41F0B0D5-02F3-493A-BD71-92A9F1359E2D}" dt="2022-02-17T14:01:46.864" v="1694" actId="1076"/>
          <ac:spMkLst>
            <pc:docMk/>
            <pc:sldMk cId="2311233792" sldId="268"/>
            <ac:spMk id="41" creationId="{DD8E1BBB-8BA5-4783-9D2A-56D5792FE856}"/>
          </ac:spMkLst>
        </pc:spChg>
        <pc:spChg chg="mod">
          <ac:chgData name="峰谷 悠介" userId="e8e8b73bddf25167" providerId="Windows Live" clId="Web-{41F0B0D5-02F3-493A-BD71-92A9F1359E2D}" dt="2022-02-17T14:01:46.879" v="1695" actId="1076"/>
          <ac:spMkLst>
            <pc:docMk/>
            <pc:sldMk cId="2311233792" sldId="268"/>
            <ac:spMk id="42" creationId="{D9394787-F3BD-4618-93EE-B0D06CCCD12C}"/>
          </ac:spMkLst>
        </pc:spChg>
        <pc:spChg chg="mod">
          <ac:chgData name="峰谷 悠介" userId="e8e8b73bddf25167" providerId="Windows Live" clId="Web-{41F0B0D5-02F3-493A-BD71-92A9F1359E2D}" dt="2022-02-17T14:01:46.910" v="1696" actId="1076"/>
          <ac:spMkLst>
            <pc:docMk/>
            <pc:sldMk cId="2311233792" sldId="268"/>
            <ac:spMk id="43" creationId="{8F68605C-1D8B-4236-BFF9-24C2F585FD34}"/>
          </ac:spMkLst>
        </pc:spChg>
        <pc:spChg chg="add mod">
          <ac:chgData name="峰谷 悠介" userId="e8e8b73bddf25167" providerId="Windows Live" clId="Web-{41F0B0D5-02F3-493A-BD71-92A9F1359E2D}" dt="2022-02-17T14:15:52.669" v="1807" actId="1076"/>
          <ac:spMkLst>
            <pc:docMk/>
            <pc:sldMk cId="2311233792" sldId="268"/>
            <ac:spMk id="45" creationId="{4EFFAE6F-D3CC-48B9-8621-7982555EB133}"/>
          </ac:spMkLst>
        </pc:spChg>
        <pc:spChg chg="mod">
          <ac:chgData name="峰谷 悠介" userId="e8e8b73bddf25167" providerId="Windows Live" clId="Web-{41F0B0D5-02F3-493A-BD71-92A9F1359E2D}" dt="2022-02-17T14:01:46.957" v="1698" actId="1076"/>
          <ac:spMkLst>
            <pc:docMk/>
            <pc:sldMk cId="2311233792" sldId="268"/>
            <ac:spMk id="47" creationId="{BCF1958A-7C14-49D3-AC10-EFDF53045A71}"/>
          </ac:spMkLst>
        </pc:spChg>
        <pc:spChg chg="del mod">
          <ac:chgData name="峰谷 悠介" userId="e8e8b73bddf25167" providerId="Windows Live" clId="Web-{41F0B0D5-02F3-493A-BD71-92A9F1359E2D}" dt="2022-02-17T14:00:08.205" v="1665"/>
          <ac:spMkLst>
            <pc:docMk/>
            <pc:sldMk cId="2311233792" sldId="268"/>
            <ac:spMk id="48" creationId="{C1984E7E-7416-4885-8AC2-C68217C10774}"/>
          </ac:spMkLst>
        </pc:spChg>
        <pc:spChg chg="mod">
          <ac:chgData name="峰谷 悠介" userId="e8e8b73bddf25167" providerId="Windows Live" clId="Web-{41F0B0D5-02F3-493A-BD71-92A9F1359E2D}" dt="2022-02-17T14:01:46.692" v="1687" actId="1076"/>
          <ac:spMkLst>
            <pc:docMk/>
            <pc:sldMk cId="2311233792" sldId="268"/>
            <ac:spMk id="213" creationId="{00000000-0000-0000-0000-000000000000}"/>
          </ac:spMkLst>
        </pc:spChg>
        <pc:spChg chg="mod">
          <ac:chgData name="峰谷 悠介" userId="e8e8b73bddf25167" providerId="Windows Live" clId="Web-{41F0B0D5-02F3-493A-BD71-92A9F1359E2D}" dt="2022-02-17T14:01:46.723" v="1688" actId="1076"/>
          <ac:spMkLst>
            <pc:docMk/>
            <pc:sldMk cId="2311233792" sldId="268"/>
            <ac:spMk id="216" creationId="{00000000-0000-0000-0000-000000000000}"/>
          </ac:spMkLst>
        </pc:spChg>
        <pc:spChg chg="del">
          <ac:chgData name="峰谷 悠介" userId="e8e8b73bddf25167" providerId="Windows Live" clId="Web-{41F0B0D5-02F3-493A-BD71-92A9F1359E2D}" dt="2022-02-17T13:50:02.253" v="1531"/>
          <ac:spMkLst>
            <pc:docMk/>
            <pc:sldMk cId="2311233792" sldId="268"/>
            <ac:spMk id="217" creationId="{00000000-0000-0000-0000-000000000000}"/>
          </ac:spMkLst>
        </pc:spChg>
        <pc:spChg chg="del">
          <ac:chgData name="峰谷 悠介" userId="e8e8b73bddf25167" providerId="Windows Live" clId="Web-{41F0B0D5-02F3-493A-BD71-92A9F1359E2D}" dt="2022-02-17T13:50:15.832" v="1536"/>
          <ac:spMkLst>
            <pc:docMk/>
            <pc:sldMk cId="2311233792" sldId="268"/>
            <ac:spMk id="218" creationId="{00000000-0000-0000-0000-000000000000}"/>
          </ac:spMkLst>
        </pc:spChg>
        <pc:spChg chg="del">
          <ac:chgData name="峰谷 悠介" userId="e8e8b73bddf25167" providerId="Windows Live" clId="Web-{41F0B0D5-02F3-493A-BD71-92A9F1359E2D}" dt="2022-02-17T13:50:15.160" v="1535"/>
          <ac:spMkLst>
            <pc:docMk/>
            <pc:sldMk cId="2311233792" sldId="268"/>
            <ac:spMk id="219" creationId="{00000000-0000-0000-0000-000000000000}"/>
          </ac:spMkLst>
        </pc:spChg>
        <pc:spChg chg="del">
          <ac:chgData name="峰谷 悠介" userId="e8e8b73bddf25167" providerId="Windows Live" clId="Web-{41F0B0D5-02F3-493A-BD71-92A9F1359E2D}" dt="2022-02-17T13:50:14.504" v="1534"/>
          <ac:spMkLst>
            <pc:docMk/>
            <pc:sldMk cId="2311233792" sldId="268"/>
            <ac:spMk id="220" creationId="{00000000-0000-0000-0000-000000000000}"/>
          </ac:spMkLst>
        </pc:spChg>
        <pc:spChg chg="del">
          <ac:chgData name="峰谷 悠介" userId="e8e8b73bddf25167" providerId="Windows Live" clId="Web-{41F0B0D5-02F3-493A-BD71-92A9F1359E2D}" dt="2022-02-17T13:50:17.144" v="1537"/>
          <ac:spMkLst>
            <pc:docMk/>
            <pc:sldMk cId="2311233792" sldId="268"/>
            <ac:spMk id="221" creationId="{00000000-0000-0000-0000-000000000000}"/>
          </ac:spMkLst>
        </pc:spChg>
        <pc:spChg chg="mod">
          <ac:chgData name="峰谷 悠介" userId="e8e8b73bddf25167" providerId="Windows Live" clId="Web-{41F0B0D5-02F3-493A-BD71-92A9F1359E2D}" dt="2022-02-17T14:01:46.739" v="1689" actId="1076"/>
          <ac:spMkLst>
            <pc:docMk/>
            <pc:sldMk cId="2311233792" sldId="268"/>
            <ac:spMk id="222" creationId="{00000000-0000-0000-0000-000000000000}"/>
          </ac:spMkLst>
        </pc:spChg>
        <pc:spChg chg="del mod">
          <ac:chgData name="峰谷 悠介" userId="e8e8b73bddf25167" providerId="Windows Live" clId="Web-{41F0B0D5-02F3-493A-BD71-92A9F1359E2D}" dt="2022-02-17T13:50:12.754" v="1533"/>
          <ac:spMkLst>
            <pc:docMk/>
            <pc:sldMk cId="2311233792" sldId="268"/>
            <ac:spMk id="223" creationId="{00000000-0000-0000-0000-000000000000}"/>
          </ac:spMkLst>
        </pc:spChg>
        <pc:spChg chg="mod">
          <ac:chgData name="峰谷 悠介" userId="e8e8b73bddf25167" providerId="Windows Live" clId="Web-{41F0B0D5-02F3-493A-BD71-92A9F1359E2D}" dt="2022-02-17T14:01:46.973" v="1699" actId="1076"/>
          <ac:spMkLst>
            <pc:docMk/>
            <pc:sldMk cId="2311233792" sldId="268"/>
            <ac:spMk id="224" creationId="{00000000-0000-0000-0000-000000000000}"/>
          </ac:spMkLst>
        </pc:spChg>
        <pc:spChg chg="mod">
          <ac:chgData name="峰谷 悠介" userId="e8e8b73bddf25167" providerId="Windows Live" clId="Web-{41F0B0D5-02F3-493A-BD71-92A9F1359E2D}" dt="2022-02-17T14:01:46.989" v="1700" actId="1076"/>
          <ac:spMkLst>
            <pc:docMk/>
            <pc:sldMk cId="2311233792" sldId="268"/>
            <ac:spMk id="225" creationId="{00000000-0000-0000-0000-000000000000}"/>
          </ac:spMkLst>
        </pc:spChg>
        <pc:spChg chg="mod">
          <ac:chgData name="峰谷 悠介" userId="e8e8b73bddf25167" providerId="Windows Live" clId="Web-{41F0B0D5-02F3-493A-BD71-92A9F1359E2D}" dt="2022-02-17T14:01:46.770" v="1690" actId="1076"/>
          <ac:spMkLst>
            <pc:docMk/>
            <pc:sldMk cId="2311233792" sldId="268"/>
            <ac:spMk id="226" creationId="{00000000-0000-0000-0000-000000000000}"/>
          </ac:spMkLst>
        </pc:spChg>
        <pc:spChg chg="del">
          <ac:chgData name="峰谷 悠介" userId="e8e8b73bddf25167" providerId="Windows Live" clId="Web-{41F0B0D5-02F3-493A-BD71-92A9F1359E2D}" dt="2022-02-17T14:00:56.394" v="1671"/>
          <ac:spMkLst>
            <pc:docMk/>
            <pc:sldMk cId="2311233792" sldId="268"/>
            <ac:spMk id="229" creationId="{00000000-0000-0000-0000-000000000000}"/>
          </ac:spMkLst>
        </pc:spChg>
        <pc:spChg chg="del">
          <ac:chgData name="峰谷 悠介" userId="e8e8b73bddf25167" providerId="Windows Live" clId="Web-{41F0B0D5-02F3-493A-BD71-92A9F1359E2D}" dt="2022-02-17T14:00:01.752" v="1662"/>
          <ac:spMkLst>
            <pc:docMk/>
            <pc:sldMk cId="2311233792" sldId="268"/>
            <ac:spMk id="230" creationId="{00000000-0000-0000-0000-000000000000}"/>
          </ac:spMkLst>
        </pc:spChg>
        <pc:graphicFrameChg chg="del mod">
          <ac:chgData name="峰谷 悠介" userId="e8e8b73bddf25167" providerId="Windows Live" clId="Web-{41F0B0D5-02F3-493A-BD71-92A9F1359E2D}" dt="2022-02-17T14:00:04.377" v="1663"/>
          <ac:graphicFrameMkLst>
            <pc:docMk/>
            <pc:sldMk cId="2311233792" sldId="268"/>
            <ac:graphicFrameMk id="31" creationId="{6005450D-21D2-48DD-A1B5-2F71A916E543}"/>
          </ac:graphicFrameMkLst>
        </pc:graphicFrameChg>
        <pc:graphicFrameChg chg="mod modGraphic">
          <ac:chgData name="峰谷 悠介" userId="e8e8b73bddf25167" providerId="Windows Live" clId="Web-{41F0B0D5-02F3-493A-BD71-92A9F1359E2D}" dt="2022-02-17T14:01:46.926" v="1697" actId="1076"/>
          <ac:graphicFrameMkLst>
            <pc:docMk/>
            <pc:sldMk cId="2311233792" sldId="268"/>
            <ac:graphicFrameMk id="46" creationId="{2AA7DC0E-CF02-4C30-A0B1-8E3A56AE2114}"/>
          </ac:graphicFrameMkLst>
        </pc:graphicFrameChg>
        <pc:graphicFrameChg chg="mod modGraphic">
          <ac:chgData name="峰谷 悠介" userId="e8e8b73bddf25167" providerId="Windows Live" clId="Web-{41F0B0D5-02F3-493A-BD71-92A9F1359E2D}" dt="2022-02-17T14:34:26.711" v="2628"/>
          <ac:graphicFrameMkLst>
            <pc:docMk/>
            <pc:sldMk cId="2311233792" sldId="268"/>
            <ac:graphicFrameMk id="214" creationId="{00000000-0000-0000-0000-000000000000}"/>
          </ac:graphicFrameMkLst>
        </pc:graphicFrameChg>
        <pc:graphicFrameChg chg="mod modGraphic">
          <ac:chgData name="峰谷 悠介" userId="e8e8b73bddf25167" providerId="Windows Live" clId="Web-{41F0B0D5-02F3-493A-BD71-92A9F1359E2D}" dt="2022-02-17T14:14:30.574" v="1783"/>
          <ac:graphicFrameMkLst>
            <pc:docMk/>
            <pc:sldMk cId="2311233792" sldId="268"/>
            <ac:graphicFrameMk id="228" creationId="{00000000-0000-0000-0000-000000000000}"/>
          </ac:graphicFrameMkLst>
        </pc:graphicFrameChg>
        <pc:picChg chg="add mod">
          <ac:chgData name="峰谷 悠介" userId="e8e8b73bddf25167" providerId="Windows Live" clId="Web-{41F0B0D5-02F3-493A-BD71-92A9F1359E2D}" dt="2022-02-17T14:16:05.466" v="1809" actId="1076"/>
          <ac:picMkLst>
            <pc:docMk/>
            <pc:sldMk cId="2311233792" sldId="268"/>
            <ac:picMk id="5" creationId="{1BD92EE2-23AF-4E0D-B7F1-8B421C087B60}"/>
          </ac:picMkLst>
        </pc:picChg>
        <pc:picChg chg="add mod">
          <ac:chgData name="峰谷 悠介" userId="e8e8b73bddf25167" providerId="Windows Live" clId="Web-{41F0B0D5-02F3-493A-BD71-92A9F1359E2D}" dt="2022-02-17T14:16:10.357" v="1810" actId="1076"/>
          <ac:picMkLst>
            <pc:docMk/>
            <pc:sldMk cId="2311233792" sldId="268"/>
            <ac:picMk id="6" creationId="{D15F93F2-C885-457D-A177-D5F1CE8CC54B}"/>
          </ac:picMkLst>
        </pc:picChg>
        <pc:picChg chg="add mod">
          <ac:chgData name="峰谷 悠介" userId="e8e8b73bddf25167" providerId="Windows Live" clId="Web-{41F0B0D5-02F3-493A-BD71-92A9F1359E2D}" dt="2022-02-17T14:16:21.076" v="1814" actId="1076"/>
          <ac:picMkLst>
            <pc:docMk/>
            <pc:sldMk cId="2311233792" sldId="268"/>
            <ac:picMk id="7" creationId="{B7D084FC-0441-4179-A308-C8C498C3D050}"/>
          </ac:picMkLst>
        </pc:picChg>
        <pc:picChg chg="add mod ord">
          <ac:chgData name="峰谷 悠介" userId="e8e8b73bddf25167" providerId="Windows Live" clId="Web-{41F0B0D5-02F3-493A-BD71-92A9F1359E2D}" dt="2022-02-17T14:16:16.951" v="1813" actId="1076"/>
          <ac:picMkLst>
            <pc:docMk/>
            <pc:sldMk cId="2311233792" sldId="268"/>
            <ac:picMk id="8" creationId="{04BC6B2D-E87A-4244-89C4-2C2391DDD846}"/>
          </ac:picMkLst>
        </pc:picChg>
        <pc:picChg chg="add del mod">
          <ac:chgData name="峰谷 悠介" userId="e8e8b73bddf25167" providerId="Windows Live" clId="Web-{41F0B0D5-02F3-493A-BD71-92A9F1359E2D}" dt="2022-02-17T14:09:58.221" v="1726"/>
          <ac:picMkLst>
            <pc:docMk/>
            <pc:sldMk cId="2311233792" sldId="268"/>
            <ac:picMk id="9" creationId="{028183CB-D276-4020-AF5E-B216FB8486AD}"/>
          </ac:picMkLst>
        </pc:picChg>
        <pc:picChg chg="add mod">
          <ac:chgData name="峰谷 悠介" userId="e8e8b73bddf25167" providerId="Windows Live" clId="Web-{41F0B0D5-02F3-493A-BD71-92A9F1359E2D}" dt="2022-02-17T14:16:12.029" v="1811" actId="1076"/>
          <ac:picMkLst>
            <pc:docMk/>
            <pc:sldMk cId="2311233792" sldId="268"/>
            <ac:picMk id="11" creationId="{4088F533-D499-46FC-93D8-E1304C502CE5}"/>
          </ac:picMkLst>
        </pc:picChg>
        <pc:picChg chg="add del mod">
          <ac:chgData name="峰谷 悠介" userId="e8e8b73bddf25167" providerId="Windows Live" clId="Web-{41F0B0D5-02F3-493A-BD71-92A9F1359E2D}" dt="2022-02-17T14:12:39.740" v="1758"/>
          <ac:picMkLst>
            <pc:docMk/>
            <pc:sldMk cId="2311233792" sldId="268"/>
            <ac:picMk id="44" creationId="{461CB0AF-AEBE-472F-A544-87419E9468B0}"/>
          </ac:picMkLst>
        </pc:picChg>
        <pc:cxnChg chg="del">
          <ac:chgData name="峰谷 悠介" userId="e8e8b73bddf25167" providerId="Windows Live" clId="Web-{41F0B0D5-02F3-493A-BD71-92A9F1359E2D}" dt="2022-02-17T13:55:52.449" v="1611"/>
          <ac:cxnSpMkLst>
            <pc:docMk/>
            <pc:sldMk cId="2311233792" sldId="268"/>
            <ac:cxnSpMk id="2" creationId="{FC13BCFC-9852-43CE-8DB6-BB46F15D9996}"/>
          </ac:cxnSpMkLst>
        </pc:cxnChg>
        <pc:cxnChg chg="del">
          <ac:chgData name="峰谷 悠介" userId="e8e8b73bddf25167" providerId="Windows Live" clId="Web-{41F0B0D5-02F3-493A-BD71-92A9F1359E2D}" dt="2022-02-17T13:55:51.824" v="1610"/>
          <ac:cxnSpMkLst>
            <pc:docMk/>
            <pc:sldMk cId="2311233792" sldId="268"/>
            <ac:cxnSpMk id="4" creationId="{7D3A6B6B-8BF2-4968-9CCE-DDFA98DF9A67}"/>
          </ac:cxnSpMkLst>
        </pc:cxnChg>
      </pc:sldChg>
    </pc:docChg>
  </pc:docChgLst>
  <pc:docChgLst>
    <pc:chgData name="峰谷 悠介" userId="e8e8b73bddf25167" providerId="Windows Live" clId="Web-{EDB04C47-C3B2-4843-AF92-E535327BEE60}"/>
    <pc:docChg chg="modSld">
      <pc:chgData name="峰谷 悠介" userId="e8e8b73bddf25167" providerId="Windows Live" clId="Web-{EDB04C47-C3B2-4843-AF92-E535327BEE60}" dt="2022-02-25T14:59:58.606" v="33"/>
      <pc:docMkLst>
        <pc:docMk/>
      </pc:docMkLst>
      <pc:sldChg chg="modSp">
        <pc:chgData name="峰谷 悠介" userId="e8e8b73bddf25167" providerId="Windows Live" clId="Web-{EDB04C47-C3B2-4843-AF92-E535327BEE60}" dt="2022-02-25T14:59:02.261" v="28"/>
        <pc:sldMkLst>
          <pc:docMk/>
          <pc:sldMk cId="0" sldId="257"/>
        </pc:sldMkLst>
        <pc:graphicFrameChg chg="mod modGraphic">
          <ac:chgData name="峰谷 悠介" userId="e8e8b73bddf25167" providerId="Windows Live" clId="Web-{EDB04C47-C3B2-4843-AF92-E535327BEE60}" dt="2022-02-25T14:59:02.261" v="28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delSp">
        <pc:chgData name="峰谷 悠介" userId="e8e8b73bddf25167" providerId="Windows Live" clId="Web-{EDB04C47-C3B2-4843-AF92-E535327BEE60}" dt="2022-02-25T14:59:58.606" v="33"/>
        <pc:sldMkLst>
          <pc:docMk/>
          <pc:sldMk cId="0" sldId="266"/>
        </pc:sldMkLst>
        <pc:spChg chg="del">
          <ac:chgData name="峰谷 悠介" userId="e8e8b73bddf25167" providerId="Windows Live" clId="Web-{EDB04C47-C3B2-4843-AF92-E535327BEE60}" dt="2022-02-25T14:59:58.606" v="33"/>
          <ac:spMkLst>
            <pc:docMk/>
            <pc:sldMk cId="0" sldId="266"/>
            <ac:spMk id="229" creationId="{00000000-0000-0000-0000-000000000000}"/>
          </ac:spMkLst>
        </pc:spChg>
      </pc:sldChg>
      <pc:sldChg chg="delSp">
        <pc:chgData name="峰谷 悠介" userId="e8e8b73bddf25167" providerId="Windows Live" clId="Web-{EDB04C47-C3B2-4843-AF92-E535327BEE60}" dt="2022-02-25T14:59:54.090" v="32"/>
        <pc:sldMkLst>
          <pc:docMk/>
          <pc:sldMk cId="1061110389" sldId="272"/>
        </pc:sldMkLst>
        <pc:spChg chg="del">
          <ac:chgData name="峰谷 悠介" userId="e8e8b73bddf25167" providerId="Windows Live" clId="Web-{EDB04C47-C3B2-4843-AF92-E535327BEE60}" dt="2022-02-25T14:59:54.090" v="32"/>
          <ac:spMkLst>
            <pc:docMk/>
            <pc:sldMk cId="1061110389" sldId="272"/>
            <ac:spMk id="229" creationId="{00000000-0000-0000-0000-000000000000}"/>
          </ac:spMkLst>
        </pc:spChg>
      </pc:sldChg>
      <pc:sldChg chg="delSp">
        <pc:chgData name="峰谷 悠介" userId="e8e8b73bddf25167" providerId="Windows Live" clId="Web-{EDB04C47-C3B2-4843-AF92-E535327BEE60}" dt="2022-02-25T14:59:48.574" v="31"/>
        <pc:sldMkLst>
          <pc:docMk/>
          <pc:sldMk cId="3321789235" sldId="273"/>
        </pc:sldMkLst>
        <pc:spChg chg="del">
          <ac:chgData name="峰谷 悠介" userId="e8e8b73bddf25167" providerId="Windows Live" clId="Web-{EDB04C47-C3B2-4843-AF92-E535327BEE60}" dt="2022-02-25T14:59:48.574" v="31"/>
          <ac:spMkLst>
            <pc:docMk/>
            <pc:sldMk cId="3321789235" sldId="273"/>
            <ac:spMk id="229" creationId="{00000000-0000-0000-0000-000000000000}"/>
          </ac:spMkLst>
        </pc:spChg>
      </pc:sldChg>
      <pc:sldChg chg="delSp">
        <pc:chgData name="峰谷 悠介" userId="e8e8b73bddf25167" providerId="Windows Live" clId="Web-{EDB04C47-C3B2-4843-AF92-E535327BEE60}" dt="2022-02-25T14:59:40.121" v="30"/>
        <pc:sldMkLst>
          <pc:docMk/>
          <pc:sldMk cId="3802333830" sldId="274"/>
        </pc:sldMkLst>
        <pc:spChg chg="del">
          <ac:chgData name="峰谷 悠介" userId="e8e8b73bddf25167" providerId="Windows Live" clId="Web-{EDB04C47-C3B2-4843-AF92-E535327BEE60}" dt="2022-02-25T14:59:40.121" v="30"/>
          <ac:spMkLst>
            <pc:docMk/>
            <pc:sldMk cId="3802333830" sldId="274"/>
            <ac:spMk id="229" creationId="{00000000-0000-0000-0000-000000000000}"/>
          </ac:spMkLst>
        </pc:spChg>
      </pc:sldChg>
      <pc:sldChg chg="delSp">
        <pc:chgData name="峰谷 悠介" userId="e8e8b73bddf25167" providerId="Windows Live" clId="Web-{EDB04C47-C3B2-4843-AF92-E535327BEE60}" dt="2022-02-25T14:59:31.762" v="29"/>
        <pc:sldMkLst>
          <pc:docMk/>
          <pc:sldMk cId="1896178893" sldId="275"/>
        </pc:sldMkLst>
        <pc:spChg chg="del">
          <ac:chgData name="峰谷 悠介" userId="e8e8b73bddf25167" providerId="Windows Live" clId="Web-{EDB04C47-C3B2-4843-AF92-E535327BEE60}" dt="2022-02-25T14:59:31.762" v="29"/>
          <ac:spMkLst>
            <pc:docMk/>
            <pc:sldMk cId="1896178893" sldId="275"/>
            <ac:spMk id="2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36F67F-37C1-4393-8A25-5C0A21346A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F9BC6D-5385-48C6-8C2F-A2590AFA6C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81BE8B-20F0-4933-989F-44B1C830D31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FFAD18-9E4B-4CFC-B565-51B55F5B114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95C128-2E5B-4F07-A06F-D46D3D9EA9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FBD188E-16D2-461F-8BAE-ADF36DB353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DECCCFA-9300-4C6A-8E5B-6CC3FC6A51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8056D9-5056-4A2A-8792-213E4733A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236A4A-C719-49B1-A6E4-A6F10275FD4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28D101B-B43F-4404-88D7-0011A8800BC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AABD446-3B1E-4AEB-8093-6EF7C05CA3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F68102-E5A0-4821-B28E-F50F29AB2C7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575145C-2BB5-49CD-890F-D9A439A041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A6F346-168B-45B2-B758-2F3560911B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1C78DD-9353-4F1B-A9DA-A59D227D4C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38DA0E-3DED-43AB-A0CA-45D8F2C7706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D407748-8153-4CFA-A634-4CF2E02270F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F1CEEF-F981-40DD-A9DE-32800DD7CF0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729F92-041B-4C5C-9192-B5E5C85585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19FD91-8DF0-4F8A-9560-860112FF0C8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A75CF5-574B-48E8-ABE6-D606140D6DF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D2380A-D19B-4300-BC82-99006C65422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A7BE24E-FA3E-4801-908F-3C9F2F8E65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DEACD2-2330-42B4-8880-7A6AA3AFA96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/>
          <p:cNvSpPr/>
          <p:nvPr/>
        </p:nvSpPr>
        <p:spPr>
          <a:xfrm>
            <a:off x="1096920" y="4388760"/>
            <a:ext cx="8978760" cy="1276920"/>
          </a:xfrm>
          <a:custGeom>
            <a:avLst/>
            <a:gdLst/>
            <a:ahLst/>
            <a:cxnLst/>
            <a:rect l="l" t="t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フリーフォーム: 図形 7"/>
          <p:cNvSpPr/>
          <p:nvPr/>
        </p:nvSpPr>
        <p:spPr>
          <a:xfrm>
            <a:off x="0" y="0"/>
            <a:ext cx="10076040" cy="1505160"/>
          </a:xfrm>
          <a:custGeom>
            <a:avLst/>
            <a:gdLst/>
            <a:ahLst/>
            <a:cxnLst/>
            <a:rect l="l" t="t" r="r" b="b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5579640" y="5129640"/>
            <a:ext cx="4316040" cy="38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Arial"/>
              </a:rPr>
              <a:t>&lt;フッター&gt;</a:t>
            </a:r>
            <a:endParaRPr lang="en-US" sz="1400" b="0" strike="noStrike" spc="-1">
              <a:latin typeface="游明朝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7379640" y="4589640"/>
            <a:ext cx="2516040" cy="38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2600" b="0" strike="noStrike" spc="-1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774B08-8446-4358-A80A-DA23F4EEE052}" type="slidenum">
              <a:rPr lang="en-US" sz="2600" b="0" strike="noStrike" spc="-1">
                <a:latin typeface="Arial"/>
              </a:rPr>
              <a:t>‹#›</a:t>
            </a:fld>
            <a:endParaRPr lang="en-US" sz="2600" b="0" strike="noStrike" spc="-1">
              <a:latin typeface="游明朝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7019640" y="4913640"/>
            <a:ext cx="2876040" cy="38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游明朝"/>
              </a:defRPr>
            </a:lvl1pPr>
          </a:lstStyle>
          <a:p>
            <a:r>
              <a:rPr lang="en-US" sz="1400" b="0" strike="noStrike" spc="-1">
                <a:latin typeface="游明朝"/>
              </a:rPr>
              <a:t>&lt;日付/時刻&gt;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ja-JP" sz="4400" b="0" strike="noStrike" spc="-1">
                <a:latin typeface="Arial"/>
              </a:rPr>
              <a:t>クリックしてタイトルテキストを編集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latin typeface="Arial"/>
              </a:rPr>
              <a:t>クリックしてアウトラインのテキストを編集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</a:t>
            </a:r>
            <a:r>
              <a:rPr lang="ja-JP" sz="2800" b="0" strike="noStrike" spc="-1">
                <a:latin typeface="Arial"/>
              </a:rPr>
              <a:t>レベル目のアウトライン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</a:t>
            </a:r>
            <a:r>
              <a:rPr lang="ja-JP" sz="2400" b="0" strike="noStrike" spc="-1">
                <a:latin typeface="Arial"/>
              </a:rPr>
              <a:t>レベル目のアウトライン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1040" cy="38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游明朝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游明朝"/>
              </a:rPr>
              <a:t>&lt;フッター&gt;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游明朝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FCC5E9-39D0-4D1A-AD01-C61F8433E381}" type="slidenum">
              <a:rPr lang="en-US" sz="1400" b="0" strike="noStrike" spc="-1">
                <a:latin typeface="游明朝"/>
              </a:rPr>
              <a:t>‹#›</a:t>
            </a:fld>
            <a:endParaRPr lang="en-US" sz="1400" b="0" strike="noStrike" spc="-1">
              <a:latin typeface="游明朝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游明朝"/>
              </a:defRPr>
            </a:lvl1pPr>
          </a:lstStyle>
          <a:p>
            <a:r>
              <a:rPr lang="en-US" sz="1400" b="0" strike="noStrike" spc="-1">
                <a:latin typeface="游明朝"/>
              </a:rPr>
              <a:t>&lt;日付/時刻&gt;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ja-JP" sz="4400" b="0" strike="noStrike" spc="-1">
                <a:latin typeface="Arial"/>
              </a:rPr>
              <a:t>クリックしてタイトルテキストを編集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latin typeface="Arial"/>
              </a:rPr>
              <a:t>クリックしてアウトラインのテキストを編集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</a:t>
            </a:r>
            <a:r>
              <a:rPr lang="ja-JP" sz="2800" b="0" strike="noStrike" spc="-1">
                <a:latin typeface="Arial"/>
              </a:rPr>
              <a:t>レベル目のアウトライン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</a:t>
            </a:r>
            <a:r>
              <a:rPr lang="ja-JP" sz="2400" b="0" strike="noStrike" spc="-1">
                <a:latin typeface="Arial"/>
              </a:rPr>
              <a:t>レベル目のアウトライン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3600" b="1" spc="-1" dirty="0" err="1">
                <a:latin typeface="游ゴシック"/>
                <a:ea typeface="游ゴシック"/>
              </a:rPr>
              <a:t>Be:note</a:t>
            </a:r>
            <a:r>
              <a:rPr lang="en-US" altLang="ja-JP" sz="3600" b="1" spc="-1" dirty="0">
                <a:latin typeface="游ゴシック"/>
                <a:ea typeface="游ゴシック"/>
              </a:rPr>
              <a:t>　</a:t>
            </a:r>
            <a:r>
              <a:rPr lang="en-US" altLang="ja-JP" sz="3600" b="1" spc="-1" dirty="0" err="1">
                <a:latin typeface="游ゴシック"/>
                <a:ea typeface="游ゴシック"/>
              </a:rPr>
              <a:t>サロン</a:t>
            </a:r>
            <a:r>
              <a:rPr lang="ja-JP" sz="3600" b="1" strike="noStrike" spc="-1">
                <a:latin typeface="游ゴシック"/>
                <a:ea typeface="游ゴシック"/>
              </a:rPr>
              <a:t>予約管理システム</a:t>
            </a:r>
            <a:endParaRPr lang="ja-JP" altLang="en-US" sz="3600" b="1" strike="noStrike" spc="-1">
              <a:latin typeface="游ゴシック"/>
              <a:ea typeface="游ゴシック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3280" y="1515240"/>
            <a:ext cx="8866080" cy="32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4000" b="0" strike="noStrike" spc="-1">
                <a:latin typeface="游ゴシック"/>
                <a:ea typeface="游ゴシック"/>
              </a:rPr>
              <a:t>サロン用</a:t>
            </a:r>
            <a:r>
              <a:rPr lang="en-US" altLang="ja-JP" sz="4000" spc="-1" dirty="0">
                <a:latin typeface="游ゴシック"/>
                <a:ea typeface="游ゴシック"/>
              </a:rPr>
              <a:t>Web</a:t>
            </a:r>
            <a:r>
              <a:rPr lang="ja-JP" sz="4000" b="0" strike="noStrike" spc="-1">
                <a:latin typeface="游ゴシック"/>
                <a:ea typeface="游ゴシック"/>
              </a:rPr>
              <a:t>管理ツール</a:t>
            </a:r>
            <a:br>
              <a:rPr dirty="0">
                <a:latin typeface="游ゴシック"/>
              </a:rPr>
            </a:br>
            <a:r>
              <a:rPr lang="ja-JP" sz="4000" b="0" strike="noStrike" spc="-1">
                <a:latin typeface="游ゴシック"/>
                <a:ea typeface="游ゴシック"/>
              </a:rPr>
              <a:t>要件定義書兼</a:t>
            </a:r>
            <a:r>
              <a:rPr lang="en-US" sz="4000" b="0" strike="noStrike" spc="-1" dirty="0">
                <a:latin typeface="游ゴシック"/>
                <a:ea typeface="游ゴシック"/>
              </a:rPr>
              <a:t>UI</a:t>
            </a:r>
            <a:r>
              <a:rPr lang="ja-JP" sz="4000" b="0" strike="noStrike" spc="-1">
                <a:latin typeface="游ゴシック"/>
                <a:ea typeface="游ゴシック"/>
              </a:rPr>
              <a:t>設計書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D83594AD-9481-46CB-BAB8-DE257B146226}"/>
              </a:ext>
            </a:extLst>
          </p:cNvPr>
          <p:cNvSpPr/>
          <p:nvPr/>
        </p:nvSpPr>
        <p:spPr>
          <a:xfrm>
            <a:off x="7152456" y="226666"/>
            <a:ext cx="2688790" cy="767988"/>
          </a:xfrm>
          <a:custGeom>
            <a:avLst/>
            <a:gdLst/>
            <a:ahLst/>
            <a:cxnLst/>
            <a:rect l="l" t="t" r="r" b="b"/>
            <a:pathLst>
              <a:path w="16502" h="6502">
                <a:moveTo>
                  <a:pt x="1083" y="0"/>
                </a:moveTo>
                <a:lnTo>
                  <a:pt x="1084" y="0"/>
                </a:lnTo>
                <a:cubicBezTo>
                  <a:pt x="893" y="0"/>
                  <a:pt x="706" y="50"/>
                  <a:pt x="542" y="145"/>
                </a:cubicBezTo>
                <a:cubicBezTo>
                  <a:pt x="377" y="240"/>
                  <a:pt x="240" y="377"/>
                  <a:pt x="145" y="542"/>
                </a:cubicBezTo>
                <a:cubicBezTo>
                  <a:pt x="50" y="706"/>
                  <a:pt x="0" y="893"/>
                  <a:pt x="0" y="1084"/>
                </a:cubicBezTo>
                <a:lnTo>
                  <a:pt x="0" y="5417"/>
                </a:lnTo>
                <a:lnTo>
                  <a:pt x="0" y="5418"/>
                </a:lnTo>
                <a:cubicBezTo>
                  <a:pt x="0" y="5608"/>
                  <a:pt x="50" y="5795"/>
                  <a:pt x="145" y="5959"/>
                </a:cubicBezTo>
                <a:cubicBezTo>
                  <a:pt x="240" y="6124"/>
                  <a:pt x="377" y="6261"/>
                  <a:pt x="542" y="6356"/>
                </a:cubicBezTo>
                <a:cubicBezTo>
                  <a:pt x="706" y="6451"/>
                  <a:pt x="893" y="6501"/>
                  <a:pt x="1084" y="6501"/>
                </a:cubicBezTo>
                <a:lnTo>
                  <a:pt x="15417" y="6500"/>
                </a:lnTo>
                <a:lnTo>
                  <a:pt x="15418" y="6501"/>
                </a:lnTo>
                <a:cubicBezTo>
                  <a:pt x="15608" y="6501"/>
                  <a:pt x="15795" y="6451"/>
                  <a:pt x="15959" y="6356"/>
                </a:cubicBezTo>
                <a:cubicBezTo>
                  <a:pt x="16124" y="6261"/>
                  <a:pt x="16261" y="6124"/>
                  <a:pt x="16356" y="5959"/>
                </a:cubicBezTo>
                <a:cubicBezTo>
                  <a:pt x="16451" y="5795"/>
                  <a:pt x="16501" y="5608"/>
                  <a:pt x="16501" y="5418"/>
                </a:cubicBezTo>
                <a:lnTo>
                  <a:pt x="16501" y="1083"/>
                </a:lnTo>
                <a:lnTo>
                  <a:pt x="16501" y="1084"/>
                </a:lnTo>
                <a:lnTo>
                  <a:pt x="16501" y="1084"/>
                </a:lnTo>
                <a:cubicBezTo>
                  <a:pt x="16501" y="893"/>
                  <a:pt x="16451" y="706"/>
                  <a:pt x="16356" y="542"/>
                </a:cubicBezTo>
                <a:cubicBezTo>
                  <a:pt x="16261" y="377"/>
                  <a:pt x="16124" y="240"/>
                  <a:pt x="15959" y="145"/>
                </a:cubicBezTo>
                <a:cubicBezTo>
                  <a:pt x="15795" y="50"/>
                  <a:pt x="15608" y="0"/>
                  <a:pt x="15418" y="0"/>
                </a:cubicBezTo>
                <a:lnTo>
                  <a:pt x="1083" y="0"/>
                </a:lnTo>
              </a:path>
            </a:pathLst>
          </a:custGeom>
          <a:noFill/>
          <a:ln w="18000">
            <a:solidFill>
              <a:srgbClr val="808080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フリーフォーム: 図形 102"/>
          <p:cNvSpPr/>
          <p:nvPr/>
        </p:nvSpPr>
        <p:spPr>
          <a:xfrm>
            <a:off x="390946" y="4131740"/>
            <a:ext cx="8747095" cy="1223287"/>
          </a:xfrm>
          <a:custGeom>
            <a:avLst/>
            <a:gdLst/>
            <a:ahLst/>
            <a:cxnLst/>
            <a:rect l="l" t="t" r="r" b="b"/>
            <a:pathLst>
              <a:path w="16502" h="6502">
                <a:moveTo>
                  <a:pt x="1083" y="0"/>
                </a:moveTo>
                <a:lnTo>
                  <a:pt x="1084" y="0"/>
                </a:lnTo>
                <a:cubicBezTo>
                  <a:pt x="893" y="0"/>
                  <a:pt x="706" y="50"/>
                  <a:pt x="542" y="145"/>
                </a:cubicBezTo>
                <a:cubicBezTo>
                  <a:pt x="377" y="240"/>
                  <a:pt x="240" y="377"/>
                  <a:pt x="145" y="542"/>
                </a:cubicBezTo>
                <a:cubicBezTo>
                  <a:pt x="50" y="706"/>
                  <a:pt x="0" y="893"/>
                  <a:pt x="0" y="1084"/>
                </a:cubicBezTo>
                <a:lnTo>
                  <a:pt x="0" y="5417"/>
                </a:lnTo>
                <a:lnTo>
                  <a:pt x="0" y="5418"/>
                </a:lnTo>
                <a:cubicBezTo>
                  <a:pt x="0" y="5608"/>
                  <a:pt x="50" y="5795"/>
                  <a:pt x="145" y="5959"/>
                </a:cubicBezTo>
                <a:cubicBezTo>
                  <a:pt x="240" y="6124"/>
                  <a:pt x="377" y="6261"/>
                  <a:pt x="542" y="6356"/>
                </a:cubicBezTo>
                <a:cubicBezTo>
                  <a:pt x="706" y="6451"/>
                  <a:pt x="893" y="6501"/>
                  <a:pt x="1084" y="6501"/>
                </a:cubicBezTo>
                <a:lnTo>
                  <a:pt x="15417" y="6500"/>
                </a:lnTo>
                <a:lnTo>
                  <a:pt x="15418" y="6501"/>
                </a:lnTo>
                <a:cubicBezTo>
                  <a:pt x="15608" y="6501"/>
                  <a:pt x="15795" y="6451"/>
                  <a:pt x="15959" y="6356"/>
                </a:cubicBezTo>
                <a:cubicBezTo>
                  <a:pt x="16124" y="6261"/>
                  <a:pt x="16261" y="6124"/>
                  <a:pt x="16356" y="5959"/>
                </a:cubicBezTo>
                <a:cubicBezTo>
                  <a:pt x="16451" y="5795"/>
                  <a:pt x="16501" y="5608"/>
                  <a:pt x="16501" y="5418"/>
                </a:cubicBezTo>
                <a:lnTo>
                  <a:pt x="16501" y="1083"/>
                </a:lnTo>
                <a:lnTo>
                  <a:pt x="16501" y="1084"/>
                </a:lnTo>
                <a:lnTo>
                  <a:pt x="16501" y="1084"/>
                </a:lnTo>
                <a:cubicBezTo>
                  <a:pt x="16501" y="893"/>
                  <a:pt x="16451" y="706"/>
                  <a:pt x="16356" y="542"/>
                </a:cubicBezTo>
                <a:cubicBezTo>
                  <a:pt x="16261" y="377"/>
                  <a:pt x="16124" y="240"/>
                  <a:pt x="15959" y="145"/>
                </a:cubicBezTo>
                <a:cubicBezTo>
                  <a:pt x="15795" y="50"/>
                  <a:pt x="15608" y="0"/>
                  <a:pt x="15418" y="0"/>
                </a:cubicBezTo>
                <a:lnTo>
                  <a:pt x="1083" y="0"/>
                </a:lnTo>
              </a:path>
            </a:pathLst>
          </a:custGeom>
          <a:noFill/>
          <a:ln w="18000">
            <a:solidFill>
              <a:srgbClr val="808080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237348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3600" b="0" strike="noStrike" spc="-1">
                <a:latin typeface="游ゴシック"/>
                <a:ea typeface="游ゴシック"/>
              </a:rPr>
              <a:t>画面遷移</a:t>
            </a:r>
            <a:endParaRPr lang="en-US" sz="3600" b="0" strike="noStrike" spc="-1">
              <a:latin typeface="游ゴシック"/>
              <a:ea typeface="游ゴシック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540000" y="1440720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ログイン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5400000" y="1423444"/>
            <a:ext cx="1355716" cy="552956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游ゴシック"/>
              </a:rPr>
              <a:t>受付一覧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2520000" y="2391997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メニュー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7971462" y="2391997"/>
            <a:ext cx="1107426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pc="-1">
                <a:latin typeface="Arial"/>
                <a:ea typeface="游ゴシック"/>
              </a:rPr>
              <a:t>Be:note</a:t>
            </a:r>
            <a:endParaRPr lang="ja-JP" altLang="en-US" sz="1800" b="0" strike="noStrike" spc="-1" dirty="0">
              <a:latin typeface="Arial"/>
              <a:ea typeface="游ゴシック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609228" y="4491726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游ゴシック"/>
              </a:rPr>
              <a:t>日報管理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068651" y="4494607"/>
            <a:ext cx="1256400" cy="528122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游ゴシック"/>
              </a:rPr>
              <a:t>材料管理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5005836" y="4491727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400" b="0" strike="noStrike" spc="-1">
                <a:solidFill>
                  <a:srgbClr val="000000"/>
                </a:solidFill>
                <a:latin typeface="Arial"/>
                <a:ea typeface="游ゴシック"/>
              </a:rPr>
              <a:t>マスタメンテ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660478" y="3954606"/>
            <a:ext cx="1079280" cy="356400"/>
          </a:xfrm>
          <a:prstGeom prst="rect">
            <a:avLst/>
          </a:prstGeom>
          <a:solidFill>
            <a:srgbClr val="FFFFFF"/>
          </a:solidFill>
          <a:ln w="18000">
            <a:solidFill>
              <a:srgbClr val="808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游ゴシック"/>
              </a:rPr>
              <a:t>管理者権限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5400000" y="3240000"/>
            <a:ext cx="1355716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游ゴシック"/>
              </a:rPr>
              <a:t>予約管理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B8E1DCF-4655-4E96-BEAF-82B8167E1C11}" type="slidenum">
              <a:rPr/>
              <a:t>10</a:t>
            </a:fld>
            <a:endParaRPr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ED320B96-4236-4C9B-9855-B78E78CDF4A4}"/>
              </a:ext>
            </a:extLst>
          </p:cNvPr>
          <p:cNvCxnSpPr/>
          <p:nvPr/>
        </p:nvCxnSpPr>
        <p:spPr>
          <a:xfrm>
            <a:off x="1789696" y="1746134"/>
            <a:ext cx="734236" cy="914400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DB5C95B-D4FD-4A48-8BD9-304CA25AC496}"/>
              </a:ext>
            </a:extLst>
          </p:cNvPr>
          <p:cNvCxnSpPr/>
          <p:nvPr/>
        </p:nvCxnSpPr>
        <p:spPr>
          <a:xfrm flipV="1">
            <a:off x="3767994" y="2657533"/>
            <a:ext cx="1626477" cy="1210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8C1C95-2BB2-47F6-BDE0-9BAFCB19DFA3}"/>
              </a:ext>
            </a:extLst>
          </p:cNvPr>
          <p:cNvCxnSpPr>
            <a:cxnSpLocks/>
          </p:cNvCxnSpPr>
          <p:nvPr/>
        </p:nvCxnSpPr>
        <p:spPr>
          <a:xfrm>
            <a:off x="6752639" y="2661013"/>
            <a:ext cx="1214673" cy="50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3FD24DA-C2FA-4FEC-9A58-424029F66224}"/>
              </a:ext>
            </a:extLst>
          </p:cNvPr>
          <p:cNvCxnSpPr>
            <a:cxnSpLocks/>
          </p:cNvCxnSpPr>
          <p:nvPr/>
        </p:nvCxnSpPr>
        <p:spPr>
          <a:xfrm flipH="1">
            <a:off x="3103667" y="2926791"/>
            <a:ext cx="3581" cy="12146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50EE8A2-0CF2-46B7-BD19-F842CF9EC4AB}"/>
              </a:ext>
            </a:extLst>
          </p:cNvPr>
          <p:cNvCxnSpPr/>
          <p:nvPr/>
        </p:nvCxnSpPr>
        <p:spPr>
          <a:xfrm>
            <a:off x="6758519" y="1697398"/>
            <a:ext cx="1223252" cy="811456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B0A80403-D67D-477A-B2F1-4B031450DA55}"/>
              </a:ext>
            </a:extLst>
          </p:cNvPr>
          <p:cNvCxnSpPr>
            <a:cxnSpLocks/>
          </p:cNvCxnSpPr>
          <p:nvPr/>
        </p:nvCxnSpPr>
        <p:spPr>
          <a:xfrm flipV="1">
            <a:off x="6749473" y="2834339"/>
            <a:ext cx="1223252" cy="664088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2C793E8-3D88-435F-B099-8AE7FA473498}"/>
              </a:ext>
            </a:extLst>
          </p:cNvPr>
          <p:cNvCxnSpPr>
            <a:cxnSpLocks/>
          </p:cNvCxnSpPr>
          <p:nvPr/>
        </p:nvCxnSpPr>
        <p:spPr>
          <a:xfrm>
            <a:off x="3764613" y="2837990"/>
            <a:ext cx="1635056" cy="67419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12576F01-8815-4D57-8C12-DBBF4503E253}"/>
              </a:ext>
            </a:extLst>
          </p:cNvPr>
          <p:cNvCxnSpPr>
            <a:cxnSpLocks/>
          </p:cNvCxnSpPr>
          <p:nvPr/>
        </p:nvCxnSpPr>
        <p:spPr>
          <a:xfrm flipV="1">
            <a:off x="3772777" y="1676421"/>
            <a:ext cx="1635056" cy="835660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6132988-179C-4AFD-ACBD-1A1E18F13805}"/>
              </a:ext>
            </a:extLst>
          </p:cNvPr>
          <p:cNvSpPr/>
          <p:nvPr/>
        </p:nvSpPr>
        <p:spPr>
          <a:xfrm>
            <a:off x="7782976" y="4485202"/>
            <a:ext cx="1107426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pc="-1">
                <a:solidFill>
                  <a:srgbClr val="FF0000"/>
                </a:solidFill>
                <a:latin typeface="Arial"/>
                <a:ea typeface="游ゴシック"/>
              </a:rPr>
              <a:t>管理Be:note</a:t>
            </a:r>
            <a:endParaRPr lang="ja-JP" altLang="en-US" sz="1800" b="0" strike="noStrike" spc="-1" dirty="0">
              <a:solidFill>
                <a:srgbClr val="000000"/>
              </a:solidFill>
              <a:latin typeface="Arial"/>
              <a:ea typeface="游ゴシック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70BE9E0-0EEF-4766-821B-491A63B2B2BA}"/>
              </a:ext>
            </a:extLst>
          </p:cNvPr>
          <p:cNvSpPr/>
          <p:nvPr/>
        </p:nvSpPr>
        <p:spPr>
          <a:xfrm>
            <a:off x="6469531" y="4485202"/>
            <a:ext cx="1107426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pc="-1">
                <a:solidFill>
                  <a:srgbClr val="FF0000"/>
                </a:solidFill>
                <a:latin typeface="Arial"/>
                <a:ea typeface="游ゴシック"/>
              </a:rPr>
              <a:t>アナリティクス</a:t>
            </a:r>
            <a:endParaRPr lang="ja-JP" altLang="en-US" sz="1800" b="0" strike="noStrike" spc="-1" dirty="0">
              <a:solidFill>
                <a:srgbClr val="FF0000"/>
              </a:solidFill>
              <a:latin typeface="Arial"/>
              <a:ea typeface="游ゴシック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65529AA-68E1-4BA6-B812-515CF5D20142}"/>
              </a:ext>
            </a:extLst>
          </p:cNvPr>
          <p:cNvCxnSpPr>
            <a:cxnSpLocks/>
          </p:cNvCxnSpPr>
          <p:nvPr/>
        </p:nvCxnSpPr>
        <p:spPr>
          <a:xfrm flipH="1">
            <a:off x="5741826" y="1974653"/>
            <a:ext cx="12244" cy="12710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/>
          <p:cNvSpPr/>
          <p:nvPr/>
        </p:nvSpPr>
        <p:spPr>
          <a:xfrm>
            <a:off x="5400000" y="2382883"/>
            <a:ext cx="1355716" cy="544678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游ゴシック"/>
              </a:rPr>
              <a:t>予約ボード</a:t>
            </a:r>
            <a:endParaRPr lang="en-US" sz="1800" b="0" strike="noStrike" spc="-1">
              <a:latin typeface="Arial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EFD99D-E4A5-434F-9204-49ED30E94DCC}"/>
              </a:ext>
            </a:extLst>
          </p:cNvPr>
          <p:cNvCxnSpPr>
            <a:cxnSpLocks/>
          </p:cNvCxnSpPr>
          <p:nvPr/>
        </p:nvCxnSpPr>
        <p:spPr>
          <a:xfrm>
            <a:off x="6119305" y="2934384"/>
            <a:ext cx="4308" cy="3107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832C1D0-00F8-4CC2-888B-2960EA9F4003}"/>
              </a:ext>
            </a:extLst>
          </p:cNvPr>
          <p:cNvSpPr/>
          <p:nvPr/>
        </p:nvSpPr>
        <p:spPr>
          <a:xfrm>
            <a:off x="3534671" y="4491726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z="1400" spc="-1">
                <a:latin typeface="Arial"/>
                <a:ea typeface="游ゴシック"/>
              </a:rPr>
              <a:t>画面管理</a:t>
            </a:r>
            <a:endParaRPr lang="ja-JP" altLang="en-US" sz="1400" b="0" strike="noStrike" spc="-1" dirty="0">
              <a:latin typeface="Arial"/>
              <a:ea typeface="游ゴシック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D03256F-AC1E-4EB9-B795-E2AD9A094582}"/>
              </a:ext>
            </a:extLst>
          </p:cNvPr>
          <p:cNvSpPr/>
          <p:nvPr/>
        </p:nvSpPr>
        <p:spPr>
          <a:xfrm>
            <a:off x="7567910" y="307065"/>
            <a:ext cx="1107426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pc="-1">
                <a:latin typeface="Arial"/>
                <a:ea typeface="游ゴシック"/>
              </a:rPr>
              <a:t>画面名</a:t>
            </a:r>
            <a:endParaRPr lang="ja-JP" altLang="en-US" sz="1800" b="0" strike="noStrike" spc="-1" dirty="0">
              <a:latin typeface="Arial"/>
              <a:ea typeface="游ゴシック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3213867-67FD-4E50-93FE-D42A24D9482E}"/>
              </a:ext>
            </a:extLst>
          </p:cNvPr>
          <p:cNvSpPr/>
          <p:nvPr/>
        </p:nvSpPr>
        <p:spPr>
          <a:xfrm>
            <a:off x="8850937" y="315444"/>
            <a:ext cx="726714" cy="346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z="900" spc="-1">
                <a:latin typeface="Arial"/>
                <a:ea typeface="游ゴシック"/>
              </a:rPr>
              <a:t>モーダル画面名</a:t>
            </a:r>
            <a:endParaRPr lang="ja-JP" altLang="en-US" sz="900" b="0" strike="noStrike" spc="-1">
              <a:latin typeface="Arial"/>
              <a:ea typeface="游ゴシック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8BB5487-570B-43E6-A20E-24417F470919}"/>
              </a:ext>
            </a:extLst>
          </p:cNvPr>
          <p:cNvSpPr/>
          <p:nvPr/>
        </p:nvSpPr>
        <p:spPr>
          <a:xfrm>
            <a:off x="6872720" y="132230"/>
            <a:ext cx="549592" cy="356400"/>
          </a:xfrm>
          <a:prstGeom prst="rect">
            <a:avLst/>
          </a:prstGeom>
          <a:solidFill>
            <a:srgbClr val="FFFFFF"/>
          </a:solidFill>
          <a:ln w="18000">
            <a:solidFill>
              <a:srgbClr val="808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z="1200" spc="-1">
                <a:solidFill>
                  <a:srgbClr val="000000"/>
                </a:solidFill>
                <a:latin typeface="Arial"/>
                <a:ea typeface="游ゴシック"/>
              </a:rPr>
              <a:t>凡例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D26E5AA-F5EF-43B3-8F88-916BB9D552CE}"/>
              </a:ext>
            </a:extLst>
          </p:cNvPr>
          <p:cNvSpPr/>
          <p:nvPr/>
        </p:nvSpPr>
        <p:spPr>
          <a:xfrm>
            <a:off x="6305196" y="2160443"/>
            <a:ext cx="726714" cy="346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z="900" spc="-1">
                <a:latin typeface="Arial"/>
                <a:ea typeface="游ゴシック"/>
              </a:rPr>
              <a:t>顧客検索</a:t>
            </a:r>
            <a:endParaRPr lang="ja-JP" altLang="en-US" sz="900" b="0" strike="noStrike" spc="-1">
              <a:latin typeface="Arial"/>
              <a:ea typeface="游ゴシック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3463A06-2663-4857-B59B-D36024223F6B}"/>
              </a:ext>
            </a:extLst>
          </p:cNvPr>
          <p:cNvSpPr/>
          <p:nvPr/>
        </p:nvSpPr>
        <p:spPr>
          <a:xfrm>
            <a:off x="6306616" y="2996070"/>
            <a:ext cx="726714" cy="346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z="900" spc="-1">
                <a:latin typeface="Arial"/>
                <a:ea typeface="游ゴシック"/>
              </a:rPr>
              <a:t>顧客検索</a:t>
            </a:r>
            <a:endParaRPr lang="ja-JP" altLang="en-US" sz="900" b="0" strike="noStrike" spc="-1">
              <a:latin typeface="Arial"/>
              <a:ea typeface="游ゴシック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8C729C1-4F51-4044-85ED-6F05EF361368}"/>
              </a:ext>
            </a:extLst>
          </p:cNvPr>
          <p:cNvSpPr/>
          <p:nvPr/>
        </p:nvSpPr>
        <p:spPr>
          <a:xfrm>
            <a:off x="6308035" y="1167617"/>
            <a:ext cx="726714" cy="346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z="900" spc="-1">
                <a:latin typeface="Arial"/>
                <a:ea typeface="游ゴシック"/>
              </a:rPr>
              <a:t>顧客検索</a:t>
            </a:r>
            <a:endParaRPr lang="ja-JP" altLang="en-US" sz="900" b="0" strike="noStrike" spc="-1">
              <a:latin typeface="Arial"/>
              <a:ea typeface="游ゴシック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B38A4B-FAF0-433C-B6F6-5925CD6653EC}"/>
              </a:ext>
            </a:extLst>
          </p:cNvPr>
          <p:cNvSpPr/>
          <p:nvPr/>
        </p:nvSpPr>
        <p:spPr>
          <a:xfrm>
            <a:off x="6309454" y="811854"/>
            <a:ext cx="726714" cy="346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z="900" spc="-1">
                <a:latin typeface="Arial"/>
                <a:ea typeface="游ゴシック"/>
              </a:rPr>
              <a:t>複数会計</a:t>
            </a:r>
            <a:endParaRPr lang="ja-JP" altLang="en-US" sz="900" b="0" strike="noStrike" spc="-1" dirty="0">
              <a:latin typeface="Arial"/>
              <a:ea typeface="游ゴシック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6A5D3DE-1657-4F40-80B4-AD4F43DAEFF3}"/>
              </a:ext>
            </a:extLst>
          </p:cNvPr>
          <p:cNvSpPr/>
          <p:nvPr/>
        </p:nvSpPr>
        <p:spPr>
          <a:xfrm>
            <a:off x="8676574" y="2152167"/>
            <a:ext cx="726714" cy="346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altLang="en-US" sz="900" spc="-1">
                <a:latin typeface="Arial"/>
                <a:ea typeface="游ゴシック"/>
              </a:rPr>
              <a:t>会計</a:t>
            </a:r>
            <a:endParaRPr lang="ja-JP" altLang="en-US" sz="900" b="0" strike="noStrike" spc="-1" dirty="0">
              <a:latin typeface="Arial"/>
              <a:ea typeface="游ゴシック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88000" y="226080"/>
            <a:ext cx="417348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 dirty="0">
                <a:latin typeface="游ゴシック"/>
              </a:rPr>
              <a:t>SON1/</a:t>
            </a:r>
            <a:r>
              <a:rPr lang="ja-JP" sz="3600" b="0" strike="noStrike" spc="-1">
                <a:latin typeface="游ゴシック"/>
                <a:ea typeface="游ゴシック"/>
              </a:rPr>
              <a:t>ログイン</a:t>
            </a:r>
            <a:endParaRPr lang="en-US" sz="3600" b="0" strike="noStrike" spc="-1">
              <a:latin typeface="游ゴシック"/>
              <a:ea typeface="游ゴシック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288000" y="1171080"/>
            <a:ext cx="6549480" cy="42264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120" name="表 119"/>
          <p:cNvGraphicFramePr/>
          <p:nvPr>
            <p:extLst>
              <p:ext uri="{D42A27DB-BD31-4B8C-83A1-F6EECF244321}">
                <p14:modId xmlns:p14="http://schemas.microsoft.com/office/powerpoint/2010/main" val="3461338837"/>
              </p:ext>
            </p:extLst>
          </p:nvPr>
        </p:nvGraphicFramePr>
        <p:xfrm>
          <a:off x="7117200" y="255600"/>
          <a:ext cx="2683800" cy="4816440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画面説明項目</a:t>
                      </a:r>
                      <a:endParaRPr lang="en-US" sz="14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</a:rPr>
                        <a:t>①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タイトル</a:t>
                      </a:r>
                      <a:endParaRPr lang="en-US" sz="14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</a:rPr>
                        <a:t>➁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アカウント</a:t>
                      </a:r>
                      <a:r>
                        <a:rPr lang="en-US" sz="1400" b="0" strike="noStrike" spc="-1" dirty="0">
                          <a:latin typeface="游ゴシック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以下を使用します</a:t>
                      </a:r>
                      <a:endParaRPr lang="en-US" sz="14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・</a:t>
                      </a:r>
                      <a:r>
                        <a:rPr lang="en-US" sz="1400" b="0" strike="noStrike" spc="-1" dirty="0">
                          <a:latin typeface="游ゴシック"/>
                        </a:rPr>
                        <a:t>LINE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・</a:t>
                      </a:r>
                      <a:r>
                        <a:rPr lang="en-US" sz="1400" b="0" strike="noStrike" spc="-1" dirty="0">
                          <a:latin typeface="游ゴシック"/>
                        </a:rPr>
                        <a:t>Google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・インスタ</a:t>
                      </a:r>
                      <a:endParaRPr lang="en-US" sz="1400" b="0" strike="noStrike" spc="-1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400" b="0" strike="noStrike" spc="-1">
                          <a:latin typeface="游ゴシック"/>
                          <a:ea typeface="游ゴシック"/>
                        </a:rPr>
                        <a:t>　・Be:note アカウント</a:t>
                      </a:r>
                      <a:endParaRPr lang="ja-JP" altLang="en-US" sz="14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ja-JP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</a:rPr>
                        <a:t>③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ログインパスワード</a:t>
                      </a:r>
                      <a:endParaRPr lang="en-US" sz="14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正方形/長方形 120"/>
          <p:cNvSpPr/>
          <p:nvPr/>
        </p:nvSpPr>
        <p:spPr>
          <a:xfrm>
            <a:off x="900000" y="2358000"/>
            <a:ext cx="2364288" cy="33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管理ツールログイン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1342080" y="3060000"/>
            <a:ext cx="99720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游ゴシック"/>
                <a:ea typeface="DejaVu Sans"/>
              </a:rPr>
              <a:t>ID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：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342080" y="3600000"/>
            <a:ext cx="117720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游ゴシック"/>
                <a:ea typeface="DejaVu Sans"/>
              </a:rPr>
              <a:t>PASS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：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908000" y="3060000"/>
            <a:ext cx="2049480" cy="3456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正方形/長方形 124"/>
          <p:cNvSpPr/>
          <p:nvPr/>
        </p:nvSpPr>
        <p:spPr>
          <a:xfrm>
            <a:off x="2268000" y="3600000"/>
            <a:ext cx="1689480" cy="34560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フリーフォーム: 図形 125"/>
          <p:cNvSpPr/>
          <p:nvPr/>
        </p:nvSpPr>
        <p:spPr>
          <a:xfrm>
            <a:off x="540000" y="251964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①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7" name="フリーフォーム: 図形 126"/>
          <p:cNvSpPr/>
          <p:nvPr/>
        </p:nvSpPr>
        <p:spPr>
          <a:xfrm>
            <a:off x="982080" y="3060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②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8" name="フリーフォーム: 図形 127"/>
          <p:cNvSpPr/>
          <p:nvPr/>
        </p:nvSpPr>
        <p:spPr>
          <a:xfrm>
            <a:off x="982080" y="3672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③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27181DF-CE67-44A4-8D69-E27C49016574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88000" y="226080"/>
            <a:ext cx="295020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3600" b="0" strike="noStrike" spc="-1">
                <a:latin typeface="游ゴシック"/>
                <a:ea typeface="游ゴシック"/>
              </a:rPr>
              <a:t>画面共通部</a:t>
            </a:r>
            <a:endParaRPr lang="en-US" sz="3600" b="0" strike="noStrike" spc="-1">
              <a:latin typeface="游ゴシック"/>
              <a:ea typeface="游ゴシック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288000" y="1171080"/>
            <a:ext cx="6549480" cy="4226400"/>
          </a:xfrm>
          <a:prstGeom prst="rect">
            <a:avLst/>
          </a:prstGeom>
          <a:ln w="63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aphicFrame>
        <p:nvGraphicFramePr>
          <p:cNvPr id="131" name="表 130"/>
          <p:cNvGraphicFramePr/>
          <p:nvPr>
            <p:extLst>
              <p:ext uri="{D42A27DB-BD31-4B8C-83A1-F6EECF244321}">
                <p14:modId xmlns:p14="http://schemas.microsoft.com/office/powerpoint/2010/main" val="2048162452"/>
              </p:ext>
            </p:extLst>
          </p:nvPr>
        </p:nvGraphicFramePr>
        <p:xfrm>
          <a:off x="7117200" y="255600"/>
          <a:ext cx="2683800" cy="4829520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600" b="0" strike="noStrike" spc="-1">
                          <a:latin typeface="游ゴシック"/>
                          <a:ea typeface="游ゴシック"/>
                        </a:rPr>
                        <a:t>画面説明項目</a:t>
                      </a:r>
                      <a:endParaRPr lang="en-US" sz="16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</a:rPr>
                        <a:t>①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画面名</a:t>
                      </a:r>
                      <a:endParaRPr lang="en-US" sz="14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</a:rPr>
                        <a:t>➁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戻るボタン</a:t>
                      </a:r>
                      <a:endParaRPr lang="en-US" sz="14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一つ前の画面に遷移</a:t>
                      </a:r>
                      <a:endParaRPr lang="en-US" sz="14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</a:rPr>
                        <a:t>③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ログイン情報</a:t>
                      </a:r>
                      <a:endParaRPr lang="en-US" sz="14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以下の情報を表示</a:t>
                      </a:r>
                      <a:endParaRPr lang="en-US" sz="14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ユーザー名</a:t>
                      </a:r>
                      <a:endParaRPr lang="en-US" sz="14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ログイン権限</a:t>
                      </a:r>
                      <a:endParaRPr lang="en-US" sz="14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（アイコン）</a:t>
                      </a:r>
                      <a:endParaRPr lang="en-US" sz="14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  <a:ea typeface="游ゴシック"/>
                        </a:rPr>
                        <a:t>④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ログアウトボタン</a:t>
                      </a: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ログイン画面に遷移</a:t>
                      </a: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  <a:ea typeface="游ゴシック"/>
                        </a:rPr>
                        <a:t>⑤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メッセージ表示部</a:t>
                      </a: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特にメッセージがない場合　</a:t>
                      </a:r>
                      <a:br>
                        <a:rPr lang="ja-JP" altLang="en-US" sz="1400" b="0" strike="noStrike" spc="-1" dirty="0">
                          <a:latin typeface="游ゴシック"/>
                          <a:ea typeface="游ゴシック"/>
                        </a:rPr>
                      </a:br>
                      <a:r>
                        <a:rPr lang="ja-JP" altLang="en-US" sz="1400" b="0" strike="noStrike" spc="-1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は何も表示しない</a:t>
                      </a: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  <a:ea typeface="游ゴシック"/>
                        </a:rPr>
                        <a:t>⑥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リトライボタン</a:t>
                      </a: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ページの再描画を行う</a:t>
                      </a:r>
                      <a:endParaRPr lang="en-US" sz="14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" name="フリーフォーム: 図形 131"/>
          <p:cNvSpPr/>
          <p:nvPr/>
        </p:nvSpPr>
        <p:spPr>
          <a:xfrm>
            <a:off x="180000" y="1440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①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540000" y="1332000"/>
            <a:ext cx="2049480" cy="345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メインメニュー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2340000" y="1332000"/>
            <a:ext cx="1329480" cy="3456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35" name="正方形/長方形 134"/>
          <p:cNvSpPr/>
          <p:nvPr/>
        </p:nvSpPr>
        <p:spPr>
          <a:xfrm>
            <a:off x="4608720" y="1368000"/>
            <a:ext cx="2049480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正方形/長方形 135"/>
          <p:cNvSpPr/>
          <p:nvPr/>
        </p:nvSpPr>
        <p:spPr>
          <a:xfrm>
            <a:off x="4680000" y="13086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〇〇太郎　　ログアウト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37" name="フリーフォーム: 図形 136"/>
          <p:cNvSpPr/>
          <p:nvPr/>
        </p:nvSpPr>
        <p:spPr>
          <a:xfrm>
            <a:off x="4788000" y="144000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楕円 137"/>
          <p:cNvSpPr/>
          <p:nvPr/>
        </p:nvSpPr>
        <p:spPr>
          <a:xfrm>
            <a:off x="4788000" y="136800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正方形/長方形 138"/>
          <p:cNvSpPr/>
          <p:nvPr/>
        </p:nvSpPr>
        <p:spPr>
          <a:xfrm>
            <a:off x="288000" y="1836000"/>
            <a:ext cx="6549480" cy="32256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40" name="正方形/長方形 139"/>
          <p:cNvSpPr/>
          <p:nvPr/>
        </p:nvSpPr>
        <p:spPr>
          <a:xfrm>
            <a:off x="3960000" y="1332000"/>
            <a:ext cx="538200" cy="286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戻る</a:t>
            </a:r>
            <a:endParaRPr lang="en-US" sz="1200" b="0" strike="noStrike" spc="-1">
              <a:latin typeface="游ゴシック"/>
              <a:ea typeface="游ゴシック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288720" y="5040000"/>
            <a:ext cx="6549480" cy="3456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42" name="円: 塗りつぶしなし 141"/>
          <p:cNvSpPr/>
          <p:nvPr/>
        </p:nvSpPr>
        <p:spPr>
          <a:xfrm>
            <a:off x="6516000" y="5112000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正方形/長方形 142"/>
          <p:cNvSpPr/>
          <p:nvPr/>
        </p:nvSpPr>
        <p:spPr>
          <a:xfrm>
            <a:off x="541800" y="2341800"/>
            <a:ext cx="1256400" cy="125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受付一覧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1981800" y="2340000"/>
            <a:ext cx="1256400" cy="125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6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予約ボード</a:t>
            </a:r>
            <a:endParaRPr lang="en-US" sz="1600" b="0" strike="noStrike" spc="-1">
              <a:latin typeface="游ゴシック"/>
              <a:ea typeface="游ゴシック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540000" y="4321800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日報管理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1980000" y="4321800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材料管理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3420000" y="4321800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4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マスタメンテ</a:t>
            </a:r>
            <a:endParaRPr lang="en-US" sz="1400" b="0" strike="noStrike" spc="-1">
              <a:latin typeface="游ゴシック"/>
              <a:ea typeface="游ゴシック"/>
            </a:endParaRPr>
          </a:p>
        </p:txBody>
      </p:sp>
      <p:sp>
        <p:nvSpPr>
          <p:cNvPr id="148" name="フリーフォーム: 図形 147"/>
          <p:cNvSpPr/>
          <p:nvPr/>
        </p:nvSpPr>
        <p:spPr>
          <a:xfrm>
            <a:off x="4749340" y="1359726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③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49" name="フリーフォーム: 図形 148"/>
          <p:cNvSpPr/>
          <p:nvPr/>
        </p:nvSpPr>
        <p:spPr>
          <a:xfrm>
            <a:off x="5580000" y="13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④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50" name="フリーフォーム: 図形 149"/>
          <p:cNvSpPr/>
          <p:nvPr/>
        </p:nvSpPr>
        <p:spPr>
          <a:xfrm>
            <a:off x="3600000" y="1440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②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51" name="フリーフォーム: 図形 150"/>
          <p:cNvSpPr/>
          <p:nvPr/>
        </p:nvSpPr>
        <p:spPr>
          <a:xfrm>
            <a:off x="180000" y="190836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⑤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52" name="フリーフォーム: 図形 151"/>
          <p:cNvSpPr/>
          <p:nvPr/>
        </p:nvSpPr>
        <p:spPr>
          <a:xfrm>
            <a:off x="6120000" y="504036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⑥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3420000" y="2340000"/>
            <a:ext cx="1256400" cy="125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予約管理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B3BB817-86D7-4C87-A732-5909AA782153}" type="slidenum">
              <a:rPr>
                <a:latin typeface="游ゴシック"/>
                <a:ea typeface="游ゴシック"/>
              </a:rPr>
              <a:t>12</a:t>
            </a:fld>
            <a:endParaRPr>
              <a:latin typeface="游ゴシック"/>
              <a:ea typeface="游ゴシック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-1511" y="226080"/>
            <a:ext cx="417348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 dirty="0">
                <a:latin typeface="游ゴシック"/>
                <a:ea typeface="游ゴシック"/>
              </a:rPr>
              <a:t>SON2/</a:t>
            </a:r>
            <a:r>
              <a:rPr lang="ja-JP" sz="3600" b="0" strike="noStrike" spc="-1">
                <a:latin typeface="游ゴシック"/>
                <a:ea typeface="游ゴシック"/>
              </a:rPr>
              <a:t>メニュー</a:t>
            </a:r>
            <a:endParaRPr lang="en-US" sz="36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288000" y="1171080"/>
            <a:ext cx="6549480" cy="42264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156" name="表 155"/>
          <p:cNvGraphicFramePr/>
          <p:nvPr>
            <p:extLst>
              <p:ext uri="{D42A27DB-BD31-4B8C-83A1-F6EECF244321}">
                <p14:modId xmlns:p14="http://schemas.microsoft.com/office/powerpoint/2010/main" val="701894128"/>
              </p:ext>
            </p:extLst>
          </p:nvPr>
        </p:nvGraphicFramePr>
        <p:xfrm>
          <a:off x="7117200" y="255600"/>
          <a:ext cx="2683800" cy="4816440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画面説明項目</a:t>
                      </a:r>
                      <a:endParaRPr lang="en-US" sz="14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</a:rPr>
                        <a:t>①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遷移先画面</a:t>
                      </a:r>
                      <a:endParaRPr lang="en-US" sz="14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クリックで遷移</a:t>
                      </a:r>
                      <a:endParaRPr lang="en-US" sz="14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4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latin typeface="游ゴシック"/>
                        </a:rPr>
                        <a:t>➁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管理者権限メニュー</a:t>
                      </a:r>
                      <a:endParaRPr lang="en-US" sz="14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　ログインユーザーの権限が</a:t>
                      </a:r>
                      <a:endParaRPr lang="en-US" altLang="ja-JP" sz="1400" b="0" strike="noStrike" spc="-1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400" b="0" strike="noStrike" spc="-1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ja-JP" sz="1400" b="0" strike="noStrike" spc="-1">
                          <a:latin typeface="游ゴシック"/>
                          <a:ea typeface="游ゴシック"/>
                        </a:rPr>
                        <a:t>管理者の場合のみ表示</a:t>
                      </a:r>
                      <a:endParaRPr lang="en-US" sz="14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" name="フリーフォーム: 図形 156"/>
          <p:cNvSpPr/>
          <p:nvPr/>
        </p:nvSpPr>
        <p:spPr>
          <a:xfrm>
            <a:off x="180000" y="252036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①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58" name="フリーフォーム: 図形 157"/>
          <p:cNvSpPr/>
          <p:nvPr/>
        </p:nvSpPr>
        <p:spPr>
          <a:xfrm>
            <a:off x="180360" y="432036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②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40000" y="13320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メインメニュー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2340000" y="1332000"/>
            <a:ext cx="1329480" cy="3456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61" name="正方形/長方形 160"/>
          <p:cNvSpPr/>
          <p:nvPr/>
        </p:nvSpPr>
        <p:spPr>
          <a:xfrm>
            <a:off x="4608720" y="1368000"/>
            <a:ext cx="2049480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正方形/長方形 161"/>
          <p:cNvSpPr/>
          <p:nvPr/>
        </p:nvSpPr>
        <p:spPr>
          <a:xfrm>
            <a:off x="4680000" y="13086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〇〇太郎　　ログアウト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63" name="フリーフォーム: 図形 162"/>
          <p:cNvSpPr/>
          <p:nvPr/>
        </p:nvSpPr>
        <p:spPr>
          <a:xfrm>
            <a:off x="4788000" y="144000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楕円 163"/>
          <p:cNvSpPr/>
          <p:nvPr/>
        </p:nvSpPr>
        <p:spPr>
          <a:xfrm>
            <a:off x="4788000" y="136800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正方形/長方形 164"/>
          <p:cNvSpPr/>
          <p:nvPr/>
        </p:nvSpPr>
        <p:spPr>
          <a:xfrm>
            <a:off x="288000" y="1836000"/>
            <a:ext cx="6549480" cy="32256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66" name="正方形/長方形 165"/>
          <p:cNvSpPr/>
          <p:nvPr/>
        </p:nvSpPr>
        <p:spPr>
          <a:xfrm>
            <a:off x="3960000" y="1332000"/>
            <a:ext cx="538200" cy="286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戻る</a:t>
            </a:r>
            <a:endParaRPr lang="en-US" sz="1200" b="0" strike="noStrike" spc="-1">
              <a:latin typeface="游ゴシック"/>
              <a:ea typeface="游ゴシック"/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288720" y="5040000"/>
            <a:ext cx="6549480" cy="3456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68" name="円: 塗りつぶしなし 167"/>
          <p:cNvSpPr/>
          <p:nvPr/>
        </p:nvSpPr>
        <p:spPr>
          <a:xfrm>
            <a:off x="6516000" y="5112000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正方形/長方形 168"/>
          <p:cNvSpPr/>
          <p:nvPr/>
        </p:nvSpPr>
        <p:spPr>
          <a:xfrm>
            <a:off x="541800" y="2341800"/>
            <a:ext cx="1256400" cy="125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受付一覧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1981800" y="2340000"/>
            <a:ext cx="1256400" cy="125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6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予約ボード</a:t>
            </a:r>
            <a:endParaRPr lang="en-US" sz="1600" b="0" strike="noStrike" spc="-1">
              <a:latin typeface="游ゴシック"/>
              <a:ea typeface="游ゴシック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540000" y="4321800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日報管理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1980000" y="4321800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材料管理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3420000" y="4321800"/>
            <a:ext cx="1256400" cy="536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4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マスタメンテ</a:t>
            </a:r>
            <a:endParaRPr lang="en-US" sz="1400" b="0" strike="noStrike" spc="-1">
              <a:latin typeface="游ゴシック"/>
              <a:ea typeface="游ゴシック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3422880" y="2340000"/>
            <a:ext cx="1256400" cy="125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予約管理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A96EE9-646D-4B44-85FC-85105B704CBE}" type="slidenum">
              <a:rPr>
                <a:latin typeface="游ゴシック"/>
                <a:ea typeface="游ゴシック"/>
              </a:rPr>
              <a:t>13</a:t>
            </a:fld>
            <a:endParaRPr>
              <a:latin typeface="游ゴシック"/>
              <a:ea typeface="游ゴシック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96000" y="226080"/>
            <a:ext cx="403056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latin typeface="游ゴシック"/>
                <a:ea typeface="游ゴシック"/>
              </a:rPr>
              <a:t>SON3/</a:t>
            </a:r>
            <a:r>
              <a:rPr lang="ja-JP" sz="3600" b="0" strike="noStrike" spc="-1">
                <a:latin typeface="游ゴシック"/>
                <a:ea typeface="游ゴシック"/>
              </a:rPr>
              <a:t>予約受付</a:t>
            </a:r>
            <a:endParaRPr lang="en-US" sz="36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287931" y="1171080"/>
            <a:ext cx="6673625" cy="4218122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177" name="表 176"/>
          <p:cNvGraphicFramePr/>
          <p:nvPr>
            <p:extLst>
              <p:ext uri="{D42A27DB-BD31-4B8C-83A1-F6EECF244321}">
                <p14:modId xmlns:p14="http://schemas.microsoft.com/office/powerpoint/2010/main" val="1096513370"/>
              </p:ext>
            </p:extLst>
          </p:nvPr>
        </p:nvGraphicFramePr>
        <p:xfrm>
          <a:off x="7056720" y="196920"/>
          <a:ext cx="2683800" cy="4884598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600" b="0" strike="noStrike" spc="-1">
                          <a:latin typeface="游ゴシック"/>
                          <a:ea typeface="游ゴシック"/>
                        </a:rPr>
                        <a:t>画面説明項目</a:t>
                      </a:r>
                      <a:endParaRPr lang="en-US" sz="16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09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当日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の予約のみ一覧表示します。</a:t>
                      </a:r>
                      <a:endParaRPr lang="en-US" altLang="ja-JP" sz="900" b="0" strike="noStrike" spc="-1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①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現在日時</a:t>
                      </a:r>
                      <a:endParaRPr lang="en-US" sz="9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➁board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ボタン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 dirty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[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予約ボード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]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画面に遷移します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③reserve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ボタン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 dirty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[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予約管理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]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画面に遷移します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④check in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ボタン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顧客検索モーダルを表示します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⑤check out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チェックボックス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「会計済みの予約情報」の画面</a:t>
                      </a:r>
                      <a:br>
                        <a:rPr sz="1600" dirty="0">
                          <a:latin typeface="游ゴシック"/>
                        </a:rPr>
                      </a:b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　制御をします（✓で表示）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⑥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予約情報リスト領域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以下の情報をリスト表示します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　受付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No.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：当日の予約の連番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　予約時間：予約開始時間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　顧客名：フリガナなし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　メニュー：主メニュー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　担当スタッフ：主担スタッフ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 dirty="0">
                          <a:latin typeface="游ゴシック"/>
                          <a:ea typeface="游ゴシック"/>
                        </a:rPr>
                        <a:t>　　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note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：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note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ボタン表示領域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8" name="フリーフォーム: 図形 177"/>
          <p:cNvSpPr/>
          <p:nvPr/>
        </p:nvSpPr>
        <p:spPr>
          <a:xfrm>
            <a:off x="181080" y="2341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①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540000" y="1332000"/>
            <a:ext cx="2049480" cy="3456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メインメニュー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2340000" y="1332000"/>
            <a:ext cx="1329480" cy="3456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81" name="正方形/長方形 180"/>
          <p:cNvSpPr/>
          <p:nvPr/>
        </p:nvSpPr>
        <p:spPr>
          <a:xfrm>
            <a:off x="4608720" y="1368000"/>
            <a:ext cx="2049480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正方形/長方形 181"/>
          <p:cNvSpPr/>
          <p:nvPr/>
        </p:nvSpPr>
        <p:spPr>
          <a:xfrm>
            <a:off x="4680000" y="13086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〇〇太郎　　ログアウト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83" name="フリーフォーム: 図形 182"/>
          <p:cNvSpPr/>
          <p:nvPr/>
        </p:nvSpPr>
        <p:spPr>
          <a:xfrm>
            <a:off x="4788000" y="144000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楕円 183"/>
          <p:cNvSpPr/>
          <p:nvPr/>
        </p:nvSpPr>
        <p:spPr>
          <a:xfrm>
            <a:off x="4788000" y="136800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正方形/長方形 184"/>
          <p:cNvSpPr/>
          <p:nvPr/>
        </p:nvSpPr>
        <p:spPr>
          <a:xfrm>
            <a:off x="286920" y="1836000"/>
            <a:ext cx="6674705" cy="33083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86" name="正方形/長方形 185"/>
          <p:cNvSpPr/>
          <p:nvPr/>
        </p:nvSpPr>
        <p:spPr>
          <a:xfrm>
            <a:off x="3960000" y="1332000"/>
            <a:ext cx="538200" cy="286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戻る</a:t>
            </a:r>
            <a:endParaRPr lang="en-US" sz="1200" b="0" strike="noStrike" spc="-1">
              <a:latin typeface="游ゴシック"/>
              <a:ea typeface="游ゴシック"/>
            </a:endParaRPr>
          </a:p>
        </p:txBody>
      </p:sp>
      <p:sp>
        <p:nvSpPr>
          <p:cNvPr id="187" name="正方形/長方形 186"/>
          <p:cNvSpPr/>
          <p:nvPr/>
        </p:nvSpPr>
        <p:spPr>
          <a:xfrm>
            <a:off x="288720" y="5040000"/>
            <a:ext cx="6673625" cy="3456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88" name="円: 塗りつぶしなし 187"/>
          <p:cNvSpPr/>
          <p:nvPr/>
        </p:nvSpPr>
        <p:spPr>
          <a:xfrm>
            <a:off x="6516000" y="5112000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正方形/長方形 188"/>
          <p:cNvSpPr/>
          <p:nvPr/>
        </p:nvSpPr>
        <p:spPr>
          <a:xfrm>
            <a:off x="540000" y="2348278"/>
            <a:ext cx="6421625" cy="314282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2022/02/11 </a:t>
            </a:r>
            <a:r>
              <a:rPr lang="en-US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4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  <a:endParaRPr lang="en-US" sz="1400" b="0" strike="noStrike" spc="-1">
              <a:latin typeface="游ゴシック"/>
              <a:ea typeface="游ゴシック"/>
            </a:endParaRPr>
          </a:p>
        </p:txBody>
      </p:sp>
      <p:graphicFrame>
        <p:nvGraphicFramePr>
          <p:cNvPr id="191" name="表 190"/>
          <p:cNvGraphicFramePr/>
          <p:nvPr>
            <p:extLst>
              <p:ext uri="{D42A27DB-BD31-4B8C-83A1-F6EECF244321}">
                <p14:modId xmlns:p14="http://schemas.microsoft.com/office/powerpoint/2010/main" val="205617177"/>
              </p:ext>
            </p:extLst>
          </p:nvPr>
        </p:nvGraphicFramePr>
        <p:xfrm>
          <a:off x="546240" y="2789745"/>
          <a:ext cx="6211279" cy="1984320"/>
        </p:xfrm>
        <a:graphic>
          <a:graphicData uri="http://schemas.openxmlformats.org/drawingml/2006/table">
            <a:tbl>
              <a:tblPr/>
              <a:tblGrid>
                <a:gridCol w="41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806">
                  <a:extLst>
                    <a:ext uri="{9D8B030D-6E8A-4147-A177-3AD203B41FA5}">
                      <a16:colId xmlns:a16="http://schemas.microsoft.com/office/drawing/2014/main" val="19088158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No.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予約時間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顧客名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メニュー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担当スタッフ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note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050" b="0" i="0" u="none" strike="noStrike" spc="-1" noProof="0" dirty="0">
                          <a:latin typeface="游ゴシック"/>
                        </a:rPr>
                        <a:t>Choice</a:t>
                      </a:r>
                      <a:endParaRPr lang="ja-JP" altLang="en-US" sz="1050" dirty="0">
                        <a:latin typeface="游ゴシック"/>
                      </a:endParaRPr>
                    </a:p>
                  </a:txBody>
                  <a:tcPr marL="89999" marR="89999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1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09:30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壱版太郎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カット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店長太郎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2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10:30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二番千治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パーマ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シザーハンズ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3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10:30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三晩寝子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カラー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店長太郎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4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11:00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四番伐太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カット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シザーハンズ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5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12:00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五条悟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領域展開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両面宿儺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3" name="正方形/長方形 192"/>
          <p:cNvSpPr/>
          <p:nvPr/>
        </p:nvSpPr>
        <p:spPr>
          <a:xfrm>
            <a:off x="4572000" y="2340000"/>
            <a:ext cx="89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check in</a:t>
            </a:r>
            <a:endParaRPr lang="en-US" sz="1300" b="0" strike="noStrike" spc="-1">
              <a:latin typeface="游ゴシック"/>
              <a:ea typeface="游ゴシック"/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5580000" y="2340000"/>
            <a:ext cx="107892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check out</a:t>
            </a:r>
            <a:endParaRPr lang="en-US" sz="1300" b="0" strike="noStrike" spc="-1">
              <a:latin typeface="游ゴシック"/>
              <a:ea typeface="游ゴシック"/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6443640" y="2403748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96" name="正方形/長方形 195"/>
          <p:cNvSpPr/>
          <p:nvPr/>
        </p:nvSpPr>
        <p:spPr>
          <a:xfrm>
            <a:off x="6327728" y="2277726"/>
            <a:ext cx="407880" cy="34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altLang="en-US" spc="-1">
                <a:latin typeface="游ゴシック"/>
                <a:ea typeface="游ゴシック"/>
              </a:rPr>
              <a:t>✓</a:t>
            </a:r>
            <a:endParaRPr lang="ja-JP" altLang="en-US" sz="1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5645131" y="3146529"/>
            <a:ext cx="358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正方形/長方形 197"/>
          <p:cNvSpPr/>
          <p:nvPr/>
        </p:nvSpPr>
        <p:spPr>
          <a:xfrm>
            <a:off x="5645131" y="3470529"/>
            <a:ext cx="358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正方形/長方形 198"/>
          <p:cNvSpPr/>
          <p:nvPr/>
        </p:nvSpPr>
        <p:spPr>
          <a:xfrm>
            <a:off x="5645130" y="3799896"/>
            <a:ext cx="358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正方形/長方形 199"/>
          <p:cNvSpPr/>
          <p:nvPr/>
        </p:nvSpPr>
        <p:spPr>
          <a:xfrm>
            <a:off x="5645131" y="4145812"/>
            <a:ext cx="358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正方形/長方形 200"/>
          <p:cNvSpPr/>
          <p:nvPr/>
        </p:nvSpPr>
        <p:spPr>
          <a:xfrm>
            <a:off x="5645131" y="4513641"/>
            <a:ext cx="358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フリーフォーム: 図形 201"/>
          <p:cNvSpPr/>
          <p:nvPr/>
        </p:nvSpPr>
        <p:spPr>
          <a:xfrm>
            <a:off x="180720" y="2736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⑥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03" name="フリーフォーム: 図形 202"/>
          <p:cNvSpPr/>
          <p:nvPr/>
        </p:nvSpPr>
        <p:spPr>
          <a:xfrm>
            <a:off x="360000" y="324072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⑦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04" name="フリーフォーム: 図形 203"/>
          <p:cNvSpPr/>
          <p:nvPr/>
        </p:nvSpPr>
        <p:spPr>
          <a:xfrm>
            <a:off x="348840" y="3960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⑧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05" name="フリーフォーム: 図形 204"/>
          <p:cNvSpPr/>
          <p:nvPr/>
        </p:nvSpPr>
        <p:spPr>
          <a:xfrm>
            <a:off x="5294122" y="3146529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⑨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06" name="正方形/長方形 205"/>
          <p:cNvSpPr/>
          <p:nvPr/>
        </p:nvSpPr>
        <p:spPr>
          <a:xfrm>
            <a:off x="2520360" y="2348278"/>
            <a:ext cx="884087" cy="314282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ja-JP" sz="1300" spc="-1" dirty="0">
                <a:latin typeface="游ゴシック"/>
                <a:ea typeface="游ゴシック"/>
              </a:rPr>
              <a:t>board</a:t>
            </a:r>
            <a:endParaRPr lang="ja-JP" sz="1300">
              <a:latin typeface="游ゴシック"/>
              <a:ea typeface="游ゴシック"/>
            </a:endParaRPr>
          </a:p>
        </p:txBody>
      </p:sp>
      <p:sp>
        <p:nvSpPr>
          <p:cNvPr id="207" name="正方形/長方形 206"/>
          <p:cNvSpPr/>
          <p:nvPr/>
        </p:nvSpPr>
        <p:spPr>
          <a:xfrm>
            <a:off x="3529978" y="2340000"/>
            <a:ext cx="89892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ja-JP" sz="1300" spc="-1" dirty="0">
                <a:latin typeface="游ゴシック"/>
                <a:ea typeface="+mn-lt"/>
              </a:rPr>
              <a:t>reserve</a:t>
            </a:r>
            <a:endParaRPr lang="ja-JP" altLang="en-US" dirty="0">
              <a:latin typeface="游ゴシック"/>
              <a:ea typeface="游ゴシック"/>
            </a:endParaRPr>
          </a:p>
        </p:txBody>
      </p:sp>
      <p:sp>
        <p:nvSpPr>
          <p:cNvPr id="208" name="フリーフォーム: 図形 207"/>
          <p:cNvSpPr/>
          <p:nvPr/>
        </p:nvSpPr>
        <p:spPr>
          <a:xfrm>
            <a:off x="2305080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➁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09" name="フリーフォーム: 図形 208"/>
          <p:cNvSpPr/>
          <p:nvPr/>
        </p:nvSpPr>
        <p:spPr>
          <a:xfrm>
            <a:off x="3297435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③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10" name="フリーフォーム: 図形 209"/>
          <p:cNvSpPr/>
          <p:nvPr/>
        </p:nvSpPr>
        <p:spPr>
          <a:xfrm>
            <a:off x="4285080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④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11" name="フリーフォーム: 図形 210"/>
          <p:cNvSpPr/>
          <p:nvPr/>
        </p:nvSpPr>
        <p:spPr>
          <a:xfrm>
            <a:off x="5364000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⑤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CDE54C1-05D9-4398-8A6D-4609C0C2023E}" type="slidenum">
              <a:rPr>
                <a:latin typeface="游ゴシック"/>
                <a:ea typeface="游ゴシック"/>
              </a:rPr>
              <a:t>14</a:t>
            </a:fld>
            <a:endParaRPr>
              <a:latin typeface="游ゴシック"/>
              <a:ea typeface="游ゴシック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52355C2-98B2-418E-B52E-613FC82E8EEC}"/>
              </a:ext>
            </a:extLst>
          </p:cNvPr>
          <p:cNvSpPr/>
          <p:nvPr/>
        </p:nvSpPr>
        <p:spPr>
          <a:xfrm>
            <a:off x="6395442" y="3164913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C9CEC36-10AD-4A8B-8748-BF1550C84779}"/>
              </a:ext>
            </a:extLst>
          </p:cNvPr>
          <p:cNvSpPr/>
          <p:nvPr/>
        </p:nvSpPr>
        <p:spPr>
          <a:xfrm>
            <a:off x="6396985" y="3504127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9FEE235-EFF0-4B34-B613-8882FD6D8208}"/>
              </a:ext>
            </a:extLst>
          </p:cNvPr>
          <p:cNvSpPr/>
          <p:nvPr/>
        </p:nvSpPr>
        <p:spPr>
          <a:xfrm>
            <a:off x="6397015" y="3835070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39E1E3B-2361-4A40-AE63-208955A95CA7}"/>
              </a:ext>
            </a:extLst>
          </p:cNvPr>
          <p:cNvSpPr/>
          <p:nvPr/>
        </p:nvSpPr>
        <p:spPr>
          <a:xfrm>
            <a:off x="6397047" y="4174285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9AEA7E6-63F2-46DF-A0F4-F645407B8772}"/>
              </a:ext>
            </a:extLst>
          </p:cNvPr>
          <p:cNvSpPr/>
          <p:nvPr/>
        </p:nvSpPr>
        <p:spPr>
          <a:xfrm>
            <a:off x="6405349" y="4513500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CE5F477-296B-402B-9E3D-642FCD32E401}"/>
              </a:ext>
            </a:extLst>
          </p:cNvPr>
          <p:cNvSpPr/>
          <p:nvPr/>
        </p:nvSpPr>
        <p:spPr>
          <a:xfrm>
            <a:off x="6269826" y="3071985"/>
            <a:ext cx="407880" cy="34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ja-JP" altLang="en-US" spc="-1">
                <a:latin typeface="游ゴシック"/>
                <a:ea typeface="游ゴシック"/>
              </a:rPr>
              <a:t>✓</a:t>
            </a:r>
            <a:endParaRPr lang="ja-JP" altLang="en-US" sz="1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CE5F477-296B-402B-9E3D-642FCD32E401}"/>
              </a:ext>
            </a:extLst>
          </p:cNvPr>
          <p:cNvSpPr/>
          <p:nvPr/>
        </p:nvSpPr>
        <p:spPr>
          <a:xfrm>
            <a:off x="6288625" y="4414524"/>
            <a:ext cx="407880" cy="34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ja-JP" altLang="en-US" spc="-1">
                <a:latin typeface="游ゴシック"/>
                <a:ea typeface="游ゴシック"/>
              </a:rPr>
              <a:t>✓</a:t>
            </a:r>
            <a:endParaRPr lang="ja-JP" altLang="en-US" sz="1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F1C82A43-3474-49D2-A5C5-735CBD50E9E4}"/>
              </a:ext>
            </a:extLst>
          </p:cNvPr>
          <p:cNvSpPr/>
          <p:nvPr/>
        </p:nvSpPr>
        <p:spPr>
          <a:xfrm>
            <a:off x="6048072" y="4495116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latin typeface="游ゴシック"/>
                <a:ea typeface="游ゴシック"/>
              </a:rPr>
              <a:t>⑩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96000" y="226080"/>
            <a:ext cx="403056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latin typeface="游ゴシック"/>
                <a:ea typeface="游ゴシック"/>
              </a:rPr>
              <a:t>SON3/</a:t>
            </a:r>
            <a:r>
              <a:rPr lang="ja-JP" sz="3600" b="0" strike="noStrike" spc="-1">
                <a:latin typeface="游ゴシック"/>
                <a:ea typeface="游ゴシック"/>
              </a:rPr>
              <a:t>予約受付</a:t>
            </a:r>
            <a:endParaRPr lang="en-US" sz="36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287931" y="1171080"/>
            <a:ext cx="6673625" cy="4218122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177" name="表 176"/>
          <p:cNvGraphicFramePr/>
          <p:nvPr>
            <p:extLst>
              <p:ext uri="{D42A27DB-BD31-4B8C-83A1-F6EECF244321}">
                <p14:modId xmlns:p14="http://schemas.microsoft.com/office/powerpoint/2010/main" val="3091088451"/>
              </p:ext>
            </p:extLst>
          </p:nvPr>
        </p:nvGraphicFramePr>
        <p:xfrm>
          <a:off x="7056720" y="196920"/>
          <a:ext cx="2683800" cy="4875840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600" b="0" strike="noStrike" spc="-1">
                          <a:latin typeface="游ゴシック"/>
                          <a:ea typeface="游ゴシック"/>
                        </a:rPr>
                        <a:t>画面説明項目</a:t>
                      </a:r>
                      <a:endParaRPr lang="en-US" sz="16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⑦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会計済みの予約情報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⑧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未会計の予約情報</a:t>
                      </a:r>
                      <a:endParaRPr lang="en-US" sz="9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  <a:ea typeface="游ゴシック"/>
                        </a:rPr>
                        <a:t>⑨note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ボタン</a:t>
                      </a: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対象の顧客の</a:t>
                      </a:r>
                      <a:r>
                        <a:rPr lang="en-US" sz="900" b="0" strike="noStrike" spc="-1" dirty="0">
                          <a:latin typeface="游ゴシック"/>
                          <a:ea typeface="游ゴシック"/>
                        </a:rPr>
                        <a:t>[</a:t>
                      </a:r>
                      <a:r>
                        <a:rPr lang="en-US" sz="900" b="0" strike="noStrike" spc="-1" dirty="0" err="1">
                          <a:latin typeface="游ゴシック"/>
                          <a:ea typeface="游ゴシック"/>
                        </a:rPr>
                        <a:t>Be:note</a:t>
                      </a:r>
                      <a:r>
                        <a:rPr lang="en-US" sz="900" b="0" strike="noStrike" spc="-1" dirty="0">
                          <a:latin typeface="游ゴシック"/>
                          <a:ea typeface="游ゴシック"/>
                        </a:rPr>
                        <a:t>]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画面へ遷移</a:t>
                      </a: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⑩Choice</a:t>
                      </a:r>
                      <a:r>
                        <a:rPr lang="ja-JP" altLang="en-US" sz="900" b="0" strike="noStrike" spc="-1">
                          <a:latin typeface="游ゴシック"/>
                        </a:rPr>
                        <a:t>チェックボックス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　</a:t>
                      </a:r>
                      <a:r>
                        <a:rPr lang="ja-JP" altLang="en-US" sz="900" b="0" strike="noStrike" spc="-1">
                          <a:latin typeface="游ゴシック"/>
                        </a:rPr>
                        <a:t>複数の Be:note を選択します。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strike="noStrike" spc="-1">
                          <a:latin typeface="游ゴシック"/>
                        </a:rPr>
                        <a:t>　複数選択後に以下の操作ができます。</a:t>
                      </a:r>
                      <a:endParaRPr lang="ja-JP" altLang="en-US" sz="9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900" b="0" strike="noStrike" spc="-1" dirty="0">
                        <a:latin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　・複数会計</a:t>
                      </a:r>
                      <a:endParaRPr 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strike="noStrike" spc="-1">
                          <a:latin typeface="游ゴシック"/>
                        </a:rPr>
                        <a:t>　　・Be:note 複数表示（※検討中）</a:t>
                      </a:r>
                      <a:endParaRPr lang="ja-JP" altLang="en-US" sz="9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8" name="フリーフォーム: 図形 177"/>
          <p:cNvSpPr/>
          <p:nvPr/>
        </p:nvSpPr>
        <p:spPr>
          <a:xfrm>
            <a:off x="181080" y="2341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①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540000" y="1332000"/>
            <a:ext cx="2049480" cy="3456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メインメニュー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2340000" y="1332000"/>
            <a:ext cx="1329480" cy="3456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81" name="正方形/長方形 180"/>
          <p:cNvSpPr/>
          <p:nvPr/>
        </p:nvSpPr>
        <p:spPr>
          <a:xfrm>
            <a:off x="4608720" y="1368000"/>
            <a:ext cx="2049480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正方形/長方形 181"/>
          <p:cNvSpPr/>
          <p:nvPr/>
        </p:nvSpPr>
        <p:spPr>
          <a:xfrm>
            <a:off x="4680000" y="13086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〇〇太郎　　ログアウト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183" name="フリーフォーム: 図形 182"/>
          <p:cNvSpPr/>
          <p:nvPr/>
        </p:nvSpPr>
        <p:spPr>
          <a:xfrm>
            <a:off x="4788000" y="144000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楕円 183"/>
          <p:cNvSpPr/>
          <p:nvPr/>
        </p:nvSpPr>
        <p:spPr>
          <a:xfrm>
            <a:off x="4788000" y="136800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正方形/長方形 184"/>
          <p:cNvSpPr/>
          <p:nvPr/>
        </p:nvSpPr>
        <p:spPr>
          <a:xfrm>
            <a:off x="286920" y="1836000"/>
            <a:ext cx="6674705" cy="33083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86" name="正方形/長方形 185"/>
          <p:cNvSpPr/>
          <p:nvPr/>
        </p:nvSpPr>
        <p:spPr>
          <a:xfrm>
            <a:off x="3960000" y="1332000"/>
            <a:ext cx="538200" cy="286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戻る</a:t>
            </a:r>
            <a:endParaRPr lang="en-US" sz="1200" b="0" strike="noStrike" spc="-1">
              <a:latin typeface="游ゴシック"/>
              <a:ea typeface="游ゴシック"/>
            </a:endParaRPr>
          </a:p>
        </p:txBody>
      </p:sp>
      <p:sp>
        <p:nvSpPr>
          <p:cNvPr id="187" name="正方形/長方形 186"/>
          <p:cNvSpPr/>
          <p:nvPr/>
        </p:nvSpPr>
        <p:spPr>
          <a:xfrm>
            <a:off x="288720" y="5040000"/>
            <a:ext cx="6673625" cy="345600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88" name="円: 塗りつぶしなし 187"/>
          <p:cNvSpPr/>
          <p:nvPr/>
        </p:nvSpPr>
        <p:spPr>
          <a:xfrm>
            <a:off x="6516000" y="5112000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正方形/長方形 188"/>
          <p:cNvSpPr/>
          <p:nvPr/>
        </p:nvSpPr>
        <p:spPr>
          <a:xfrm>
            <a:off x="540000" y="2348278"/>
            <a:ext cx="6421625" cy="314282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2022/02/11 </a:t>
            </a:r>
            <a:r>
              <a:rPr lang="en-US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4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  <a:endParaRPr lang="en-US" sz="1400" b="0" strike="noStrike" spc="-1">
              <a:latin typeface="游ゴシック"/>
              <a:ea typeface="游ゴシック"/>
            </a:endParaRPr>
          </a:p>
        </p:txBody>
      </p:sp>
      <p:graphicFrame>
        <p:nvGraphicFramePr>
          <p:cNvPr id="191" name="表 190"/>
          <p:cNvGraphicFramePr/>
          <p:nvPr/>
        </p:nvGraphicFramePr>
        <p:xfrm>
          <a:off x="546240" y="2789745"/>
          <a:ext cx="6211279" cy="1984320"/>
        </p:xfrm>
        <a:graphic>
          <a:graphicData uri="http://schemas.openxmlformats.org/drawingml/2006/table">
            <a:tbl>
              <a:tblPr/>
              <a:tblGrid>
                <a:gridCol w="41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806">
                  <a:extLst>
                    <a:ext uri="{9D8B030D-6E8A-4147-A177-3AD203B41FA5}">
                      <a16:colId xmlns:a16="http://schemas.microsoft.com/office/drawing/2014/main" val="19088158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No.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予約時間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顧客名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メニュー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担当スタッフ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note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050" b="0" i="0" u="none" strike="noStrike" spc="-1" noProof="0" dirty="0">
                          <a:latin typeface="游ゴシック"/>
                        </a:rPr>
                        <a:t>Choice</a:t>
                      </a:r>
                      <a:endParaRPr lang="ja-JP" altLang="en-US" sz="1050" dirty="0">
                        <a:latin typeface="游ゴシック"/>
                      </a:endParaRPr>
                    </a:p>
                  </a:txBody>
                  <a:tcPr marL="89999" marR="89999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1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09:30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壱版太郎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カット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店長太郎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2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10:30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二番千治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パーマ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シザーハンズ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3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10:30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三晩寝子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カラー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店長太郎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4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11:00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四番伐太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カット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シザーハンズ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sz="1600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5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 dirty="0">
                          <a:latin typeface="游ゴシック"/>
                          <a:ea typeface="游ゴシック"/>
                        </a:rPr>
                        <a:t>12:00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五条悟</a:t>
                      </a:r>
                      <a:endParaRPr lang="en-US" sz="1100" b="0" strike="noStrike" spc="-1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領域展開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100" b="0" strike="noStrike" spc="-1">
                          <a:latin typeface="游ゴシック"/>
                          <a:ea typeface="游ゴシック"/>
                        </a:rPr>
                        <a:t>両面宿儺</a:t>
                      </a:r>
                      <a:endParaRPr lang="en-US" sz="11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3" name="正方形/長方形 192"/>
          <p:cNvSpPr/>
          <p:nvPr/>
        </p:nvSpPr>
        <p:spPr>
          <a:xfrm>
            <a:off x="4572000" y="2340000"/>
            <a:ext cx="89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check in</a:t>
            </a:r>
            <a:endParaRPr lang="en-US" sz="1300" b="0" strike="noStrike" spc="-1">
              <a:latin typeface="游ゴシック"/>
              <a:ea typeface="游ゴシック"/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5580000" y="2340000"/>
            <a:ext cx="107892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check out</a:t>
            </a:r>
            <a:endParaRPr lang="en-US" sz="1300" b="0" strike="noStrike" spc="-1">
              <a:latin typeface="游ゴシック"/>
              <a:ea typeface="游ゴシック"/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6443640" y="2403748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196" name="正方形/長方形 195"/>
          <p:cNvSpPr/>
          <p:nvPr/>
        </p:nvSpPr>
        <p:spPr>
          <a:xfrm>
            <a:off x="6327728" y="2277726"/>
            <a:ext cx="407880" cy="34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altLang="en-US" spc="-1">
                <a:latin typeface="游ゴシック"/>
                <a:ea typeface="游ゴシック"/>
              </a:rPr>
              <a:t>✓</a:t>
            </a:r>
            <a:endParaRPr lang="ja-JP" altLang="en-US" sz="1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5645131" y="3146529"/>
            <a:ext cx="358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正方形/長方形 197"/>
          <p:cNvSpPr/>
          <p:nvPr/>
        </p:nvSpPr>
        <p:spPr>
          <a:xfrm>
            <a:off x="5645131" y="3470529"/>
            <a:ext cx="358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正方形/長方形 198"/>
          <p:cNvSpPr/>
          <p:nvPr/>
        </p:nvSpPr>
        <p:spPr>
          <a:xfrm>
            <a:off x="5645130" y="3799896"/>
            <a:ext cx="358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正方形/長方形 199"/>
          <p:cNvSpPr/>
          <p:nvPr/>
        </p:nvSpPr>
        <p:spPr>
          <a:xfrm>
            <a:off x="5645131" y="4145812"/>
            <a:ext cx="358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正方形/長方形 200"/>
          <p:cNvSpPr/>
          <p:nvPr/>
        </p:nvSpPr>
        <p:spPr>
          <a:xfrm>
            <a:off x="5645131" y="4513641"/>
            <a:ext cx="358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フリーフォーム: 図形 201"/>
          <p:cNvSpPr/>
          <p:nvPr/>
        </p:nvSpPr>
        <p:spPr>
          <a:xfrm>
            <a:off x="180720" y="2736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⑥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03" name="フリーフォーム: 図形 202"/>
          <p:cNvSpPr/>
          <p:nvPr/>
        </p:nvSpPr>
        <p:spPr>
          <a:xfrm>
            <a:off x="360000" y="324072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⑦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04" name="フリーフォーム: 図形 203"/>
          <p:cNvSpPr/>
          <p:nvPr/>
        </p:nvSpPr>
        <p:spPr>
          <a:xfrm>
            <a:off x="348840" y="3960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⑧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05" name="フリーフォーム: 図形 204"/>
          <p:cNvSpPr/>
          <p:nvPr/>
        </p:nvSpPr>
        <p:spPr>
          <a:xfrm>
            <a:off x="5294122" y="3146529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⑨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06" name="正方形/長方形 205"/>
          <p:cNvSpPr/>
          <p:nvPr/>
        </p:nvSpPr>
        <p:spPr>
          <a:xfrm>
            <a:off x="2520360" y="2348278"/>
            <a:ext cx="884087" cy="314282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ja-JP" sz="1300" spc="-1" dirty="0">
                <a:latin typeface="游ゴシック"/>
                <a:ea typeface="游ゴシック"/>
              </a:rPr>
              <a:t>board</a:t>
            </a:r>
            <a:endParaRPr lang="ja-JP" sz="1300">
              <a:latin typeface="游ゴシック"/>
              <a:ea typeface="游ゴシック"/>
            </a:endParaRPr>
          </a:p>
        </p:txBody>
      </p:sp>
      <p:sp>
        <p:nvSpPr>
          <p:cNvPr id="207" name="正方形/長方形 206"/>
          <p:cNvSpPr/>
          <p:nvPr/>
        </p:nvSpPr>
        <p:spPr>
          <a:xfrm>
            <a:off x="3529978" y="2340000"/>
            <a:ext cx="89892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ja-JP" sz="1300" spc="-1" dirty="0">
                <a:latin typeface="游ゴシック"/>
                <a:ea typeface="+mn-lt"/>
              </a:rPr>
              <a:t>reserve</a:t>
            </a:r>
            <a:endParaRPr lang="ja-JP" altLang="en-US" dirty="0">
              <a:latin typeface="游ゴシック"/>
              <a:ea typeface="游ゴシック"/>
            </a:endParaRPr>
          </a:p>
        </p:txBody>
      </p:sp>
      <p:sp>
        <p:nvSpPr>
          <p:cNvPr id="208" name="フリーフォーム: 図形 207"/>
          <p:cNvSpPr/>
          <p:nvPr/>
        </p:nvSpPr>
        <p:spPr>
          <a:xfrm>
            <a:off x="2305080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➁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09" name="フリーフォーム: 図形 208"/>
          <p:cNvSpPr/>
          <p:nvPr/>
        </p:nvSpPr>
        <p:spPr>
          <a:xfrm>
            <a:off x="3297435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③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10" name="フリーフォーム: 図形 209"/>
          <p:cNvSpPr/>
          <p:nvPr/>
        </p:nvSpPr>
        <p:spPr>
          <a:xfrm>
            <a:off x="4285080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④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11" name="フリーフォーム: 図形 210"/>
          <p:cNvSpPr/>
          <p:nvPr/>
        </p:nvSpPr>
        <p:spPr>
          <a:xfrm>
            <a:off x="5364000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⑤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CDE54C1-05D9-4398-8A6D-4609C0C2023E}" type="slidenum">
              <a:rPr>
                <a:latin typeface="游ゴシック"/>
                <a:ea typeface="游ゴシック"/>
              </a:rPr>
              <a:t>15</a:t>
            </a:fld>
            <a:endParaRPr>
              <a:latin typeface="游ゴシック"/>
              <a:ea typeface="游ゴシック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52355C2-98B2-418E-B52E-613FC82E8EEC}"/>
              </a:ext>
            </a:extLst>
          </p:cNvPr>
          <p:cNvSpPr/>
          <p:nvPr/>
        </p:nvSpPr>
        <p:spPr>
          <a:xfrm>
            <a:off x="6395442" y="3164913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C9CEC36-10AD-4A8B-8748-BF1550C84779}"/>
              </a:ext>
            </a:extLst>
          </p:cNvPr>
          <p:cNvSpPr/>
          <p:nvPr/>
        </p:nvSpPr>
        <p:spPr>
          <a:xfrm>
            <a:off x="6396985" y="3504127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9FEE235-EFF0-4B34-B613-8882FD6D8208}"/>
              </a:ext>
            </a:extLst>
          </p:cNvPr>
          <p:cNvSpPr/>
          <p:nvPr/>
        </p:nvSpPr>
        <p:spPr>
          <a:xfrm>
            <a:off x="6397015" y="3835070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39E1E3B-2361-4A40-AE63-208955A95CA7}"/>
              </a:ext>
            </a:extLst>
          </p:cNvPr>
          <p:cNvSpPr/>
          <p:nvPr/>
        </p:nvSpPr>
        <p:spPr>
          <a:xfrm>
            <a:off x="6397047" y="4174285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9AEA7E6-63F2-46DF-A0F4-F645407B8772}"/>
              </a:ext>
            </a:extLst>
          </p:cNvPr>
          <p:cNvSpPr/>
          <p:nvPr/>
        </p:nvSpPr>
        <p:spPr>
          <a:xfrm>
            <a:off x="6405349" y="4513500"/>
            <a:ext cx="137178" cy="14544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CE5F477-296B-402B-9E3D-642FCD32E401}"/>
              </a:ext>
            </a:extLst>
          </p:cNvPr>
          <p:cNvSpPr/>
          <p:nvPr/>
        </p:nvSpPr>
        <p:spPr>
          <a:xfrm>
            <a:off x="6269826" y="3071985"/>
            <a:ext cx="407880" cy="34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ja-JP" altLang="en-US" spc="-1">
                <a:latin typeface="游ゴシック"/>
                <a:ea typeface="游ゴシック"/>
              </a:rPr>
              <a:t>✓</a:t>
            </a:r>
            <a:endParaRPr lang="ja-JP" altLang="en-US" sz="1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CE5F477-296B-402B-9E3D-642FCD32E401}"/>
              </a:ext>
            </a:extLst>
          </p:cNvPr>
          <p:cNvSpPr/>
          <p:nvPr/>
        </p:nvSpPr>
        <p:spPr>
          <a:xfrm>
            <a:off x="6288625" y="4414524"/>
            <a:ext cx="407880" cy="34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ja-JP" altLang="en-US" spc="-1">
                <a:latin typeface="游ゴシック"/>
                <a:ea typeface="游ゴシック"/>
              </a:rPr>
              <a:t>✓</a:t>
            </a:r>
            <a:endParaRPr lang="ja-JP" altLang="en-US" sz="1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F1C82A43-3474-49D2-A5C5-735CBD50E9E4}"/>
              </a:ext>
            </a:extLst>
          </p:cNvPr>
          <p:cNvSpPr/>
          <p:nvPr/>
        </p:nvSpPr>
        <p:spPr>
          <a:xfrm>
            <a:off x="6048072" y="4495116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latin typeface="游ゴシック"/>
                <a:ea typeface="游ゴシック"/>
              </a:rPr>
              <a:t>⑩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5084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226080"/>
            <a:ext cx="464292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latin typeface="游ゴシック"/>
                <a:ea typeface="游ゴシック"/>
              </a:rPr>
              <a:t>SON4/</a:t>
            </a:r>
            <a:r>
              <a:rPr lang="ja-JP" sz="3600" b="0" strike="noStrike" spc="-1">
                <a:latin typeface="游ゴシック"/>
                <a:ea typeface="游ゴシック"/>
              </a:rPr>
              <a:t>予約ボード</a:t>
            </a:r>
            <a:endParaRPr lang="en-US" sz="36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88000" y="1171080"/>
            <a:ext cx="6549480" cy="42264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214" name="表 213"/>
          <p:cNvGraphicFramePr/>
          <p:nvPr>
            <p:extLst>
              <p:ext uri="{D42A27DB-BD31-4B8C-83A1-F6EECF244321}">
                <p14:modId xmlns:p14="http://schemas.microsoft.com/office/powerpoint/2010/main" val="3017422928"/>
              </p:ext>
            </p:extLst>
          </p:nvPr>
        </p:nvGraphicFramePr>
        <p:xfrm>
          <a:off x="7056720" y="196920"/>
          <a:ext cx="2683800" cy="4963875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600" b="0" strike="noStrike" spc="-1">
                          <a:latin typeface="游ゴシック"/>
                          <a:ea typeface="游ゴシック"/>
                        </a:rPr>
                        <a:t>画面説明項目</a:t>
                      </a:r>
                      <a:endParaRPr lang="en-US" sz="16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69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来店中の予約のみ表示します。</a:t>
                      </a:r>
                      <a:endParaRPr lang="en-US" altLang="ja-JP" sz="900" b="0" strike="noStrike" spc="-1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strike="noStrike" spc="-1">
                          <a:latin typeface="游ゴシック"/>
                        </a:rPr>
                        <a:t>スタッフの作業タスク、接客している顧客を</a:t>
                      </a:r>
                      <a:endParaRPr lang="ja-JP" altLang="en-US" sz="9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strike="noStrike" spc="-1">
                          <a:latin typeface="游ゴシック"/>
                        </a:rPr>
                        <a:t>⑤の予約ボード領域に表示します。</a:t>
                      </a:r>
                      <a:endParaRPr lang="ja-JP" altLang="en-US" sz="9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9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①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現在日時</a:t>
                      </a:r>
                      <a:endParaRPr lang="en-US" sz="9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➁clerk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ボタン</a:t>
                      </a:r>
                      <a:endParaRPr lang="en-US" sz="9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 dirty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[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予約受付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]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画面に遷移します</a:t>
                      </a:r>
                      <a:endParaRPr lang="en-US" sz="9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③reserve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ボタン</a:t>
                      </a:r>
                      <a:endParaRPr lang="en-US" sz="9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 dirty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[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予約管理</a:t>
                      </a:r>
                      <a:r>
                        <a:rPr lang="en-US" sz="900" b="0" strike="noStrike" spc="-1" dirty="0">
                          <a:latin typeface="游ゴシック"/>
                        </a:rPr>
                        <a:t>]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画面に遷移します</a:t>
                      </a:r>
                      <a:endParaRPr lang="en-US" sz="9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④check in</a:t>
                      </a: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ボタン</a:t>
                      </a:r>
                      <a:endParaRPr lang="en-US" sz="9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900" b="0" strike="noStrike" spc="-1">
                          <a:latin typeface="游ゴシック"/>
                          <a:ea typeface="游ゴシック"/>
                        </a:rPr>
                        <a:t>　顧客検索モーダルを表示します</a:t>
                      </a:r>
                      <a:endParaRPr lang="en-US" sz="900" b="0" strike="noStrike" spc="-1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⑤予約ボード領域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列がスタッフ名、行が作業タスクを表し、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ボード領域内に現在施術中のBe:noteを表示</a:t>
                      </a:r>
                      <a:b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</a:b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します。</a:t>
                      </a:r>
                      <a:endParaRPr lang="en-US" altLang="ja-JP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Be:noteを作業タスクの進捗と共に、左側</a:t>
                      </a:r>
                      <a:b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</a:b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（check in）から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右側（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check out） に</a:t>
                      </a:r>
                      <a:b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</a:b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進めていきます。全作業タスクが終了した</a:t>
                      </a:r>
                      <a:b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</a:b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際にBe:noteを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done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に移動します。（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  <a:ea typeface="游ゴシック"/>
                        </a:rPr>
                        <a:t>Be</a:t>
                      </a:r>
                      <a:r>
                        <a:rPr lang="en-US" altLang="en-US" sz="900" b="0" i="0" u="none" strike="noStrike" spc="-1" noProof="0" dirty="0" err="1">
                          <a:latin typeface="游ゴシック"/>
                          <a:ea typeface="游ゴシック"/>
                        </a:rPr>
                        <a:t>:note</a:t>
                      </a:r>
                      <a:br>
                        <a:rPr lang="en-US" altLang="en-US" sz="900" b="0" i="0" u="none" strike="noStrike" spc="-1" noProof="0" dirty="0">
                          <a:latin typeface="游ゴシック"/>
                          <a:ea typeface="游ゴシック"/>
                        </a:rPr>
                      </a:b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が非表示となる。）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  <a:t>　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⑥スタイリスト行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全タスクを担当できます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⑦アシスタント行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一部タスクに制限があります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制限は定義ファイルで設定します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altLang="ja-JP" sz="900" b="0" i="0" u="none" strike="noStrike" spc="-1" noProof="0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" name="フリーフォーム: 図形 214"/>
          <p:cNvSpPr/>
          <p:nvPr/>
        </p:nvSpPr>
        <p:spPr>
          <a:xfrm>
            <a:off x="181080" y="2341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①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16" name="正方形/長方形 215"/>
          <p:cNvSpPr/>
          <p:nvPr/>
        </p:nvSpPr>
        <p:spPr>
          <a:xfrm>
            <a:off x="540000" y="13320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メインメニュー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2340000" y="1332000"/>
            <a:ext cx="132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18" name="正方形/長方形 217"/>
          <p:cNvSpPr/>
          <p:nvPr/>
        </p:nvSpPr>
        <p:spPr>
          <a:xfrm>
            <a:off x="4608720" y="1368000"/>
            <a:ext cx="2049480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正方形/長方形 218"/>
          <p:cNvSpPr/>
          <p:nvPr/>
        </p:nvSpPr>
        <p:spPr>
          <a:xfrm>
            <a:off x="4680000" y="13086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〇〇太郎　　ログアウト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20" name="フリーフォーム: 図形 219"/>
          <p:cNvSpPr/>
          <p:nvPr/>
        </p:nvSpPr>
        <p:spPr>
          <a:xfrm>
            <a:off x="4788000" y="144000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楕円 220"/>
          <p:cNvSpPr/>
          <p:nvPr/>
        </p:nvSpPr>
        <p:spPr>
          <a:xfrm>
            <a:off x="4788000" y="136800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正方形/長方形 221"/>
          <p:cNvSpPr/>
          <p:nvPr/>
        </p:nvSpPr>
        <p:spPr>
          <a:xfrm>
            <a:off x="286920" y="1836000"/>
            <a:ext cx="6550560" cy="32256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3" name="正方形/長方形 222"/>
          <p:cNvSpPr/>
          <p:nvPr/>
        </p:nvSpPr>
        <p:spPr>
          <a:xfrm>
            <a:off x="3960000" y="1332000"/>
            <a:ext cx="538200" cy="286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戻る</a:t>
            </a:r>
            <a:endParaRPr lang="en-US" sz="1200" b="0" strike="noStrike" spc="-1">
              <a:latin typeface="游ゴシック"/>
              <a:ea typeface="游ゴシック"/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288720" y="5040000"/>
            <a:ext cx="654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5" name="円: 塗りつぶしなし 224"/>
          <p:cNvSpPr/>
          <p:nvPr/>
        </p:nvSpPr>
        <p:spPr>
          <a:xfrm>
            <a:off x="6516000" y="5112000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正方形/長方形 225"/>
          <p:cNvSpPr/>
          <p:nvPr/>
        </p:nvSpPr>
        <p:spPr>
          <a:xfrm>
            <a:off x="540000" y="2340000"/>
            <a:ext cx="6297480" cy="32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2022/02/11 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  <a:endParaRPr lang="en-US" sz="14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540000" y="2736000"/>
            <a:ext cx="6118200" cy="21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8" name="表 227"/>
          <p:cNvGraphicFramePr/>
          <p:nvPr>
            <p:extLst>
              <p:ext uri="{D42A27DB-BD31-4B8C-83A1-F6EECF244321}">
                <p14:modId xmlns:p14="http://schemas.microsoft.com/office/powerpoint/2010/main" val="2647886068"/>
              </p:ext>
            </p:extLst>
          </p:nvPr>
        </p:nvGraphicFramePr>
        <p:xfrm>
          <a:off x="543927" y="2772045"/>
          <a:ext cx="6132960" cy="2194560"/>
        </p:xfrm>
        <a:graphic>
          <a:graphicData uri="http://schemas.openxmlformats.org/drawingml/2006/table">
            <a:tbl>
              <a:tblPr/>
              <a:tblGrid>
                <a:gridCol w="59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check in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</a:rPr>
                        <a:t>wash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cat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special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wash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treatment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blow dry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After cat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finish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check out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done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店長太郎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シザー</a:t>
                      </a:r>
                      <a:endParaRPr lang="en-US" sz="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　ハンズ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游ゴシック"/>
                        </a:rPr>
                        <a:t>両面宿儺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葦須淡斗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二番弟子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0" name="正方形/長方形 229"/>
          <p:cNvSpPr/>
          <p:nvPr/>
        </p:nvSpPr>
        <p:spPr>
          <a:xfrm>
            <a:off x="4572000" y="2340000"/>
            <a:ext cx="89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check in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1" name="正方形/長方形 230"/>
          <p:cNvSpPr/>
          <p:nvPr/>
        </p:nvSpPr>
        <p:spPr>
          <a:xfrm>
            <a:off x="2160000" y="3209368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フリーフォーム: 図形 231"/>
          <p:cNvSpPr/>
          <p:nvPr/>
        </p:nvSpPr>
        <p:spPr>
          <a:xfrm>
            <a:off x="180000" y="2736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latin typeface="游ゴシック"/>
                <a:ea typeface="游ゴシック"/>
              </a:rPr>
              <a:t>⑤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3" name="フリーフォーム: 図形 232"/>
          <p:cNvSpPr/>
          <p:nvPr/>
        </p:nvSpPr>
        <p:spPr>
          <a:xfrm>
            <a:off x="169200" y="324072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⑥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4" name="フリーフォーム: 図形 233"/>
          <p:cNvSpPr/>
          <p:nvPr/>
        </p:nvSpPr>
        <p:spPr>
          <a:xfrm>
            <a:off x="169200" y="4141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⑦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5" name="フリーフォーム: 図形 234"/>
          <p:cNvSpPr/>
          <p:nvPr/>
        </p:nvSpPr>
        <p:spPr>
          <a:xfrm>
            <a:off x="1800000" y="31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⑧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6" name="正方形/長方形 235"/>
          <p:cNvSpPr/>
          <p:nvPr/>
        </p:nvSpPr>
        <p:spPr>
          <a:xfrm>
            <a:off x="2520360" y="2340000"/>
            <a:ext cx="71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clerk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7" name="正方形/長方形 236"/>
          <p:cNvSpPr/>
          <p:nvPr/>
        </p:nvSpPr>
        <p:spPr>
          <a:xfrm>
            <a:off x="3348000" y="2340000"/>
            <a:ext cx="89892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reserve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8" name="フリーフォーム: 図形 237"/>
          <p:cNvSpPr/>
          <p:nvPr/>
        </p:nvSpPr>
        <p:spPr>
          <a:xfrm>
            <a:off x="2305080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➁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9" name="フリーフォーム: 図形 238"/>
          <p:cNvSpPr/>
          <p:nvPr/>
        </p:nvSpPr>
        <p:spPr>
          <a:xfrm>
            <a:off x="3132000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③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40" name="フリーフォーム: 図形 239"/>
          <p:cNvSpPr/>
          <p:nvPr/>
        </p:nvSpPr>
        <p:spPr>
          <a:xfrm>
            <a:off x="4285080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④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4212000" y="4322018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正方形/長方形 241"/>
          <p:cNvSpPr/>
          <p:nvPr/>
        </p:nvSpPr>
        <p:spPr>
          <a:xfrm>
            <a:off x="5292000" y="3574735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正方形/長方形 242"/>
          <p:cNvSpPr/>
          <p:nvPr/>
        </p:nvSpPr>
        <p:spPr>
          <a:xfrm>
            <a:off x="5832000" y="3940103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正方形/長方形 244"/>
          <p:cNvSpPr/>
          <p:nvPr/>
        </p:nvSpPr>
        <p:spPr>
          <a:xfrm>
            <a:off x="1287261" y="3938771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正方形/長方形 245"/>
          <p:cNvSpPr/>
          <p:nvPr/>
        </p:nvSpPr>
        <p:spPr>
          <a:xfrm>
            <a:off x="2520000" y="3574735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正方形/長方形 246"/>
          <p:cNvSpPr/>
          <p:nvPr/>
        </p:nvSpPr>
        <p:spPr>
          <a:xfrm>
            <a:off x="2752543" y="3574735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正方形/長方形 247"/>
          <p:cNvSpPr/>
          <p:nvPr/>
        </p:nvSpPr>
        <p:spPr>
          <a:xfrm>
            <a:off x="3096000" y="4687386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5360FF-9F3D-4F26-93D7-B3D9AE31B744}" type="slidenum">
              <a:rPr dirty="0">
                <a:latin typeface="游ゴシック"/>
                <a:ea typeface="游ゴシック"/>
              </a:rPr>
              <a:t>16</a:t>
            </a:fld>
            <a:endParaRPr dirty="0">
              <a:latin typeface="游ゴシック"/>
              <a:ea typeface="游ゴシック"/>
            </a:endParaRPr>
          </a:p>
        </p:txBody>
      </p: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B56EAE53-63B1-4341-B8E6-481622F42FCB}"/>
              </a:ext>
            </a:extLst>
          </p:cNvPr>
          <p:cNvSpPr/>
          <p:nvPr/>
        </p:nvSpPr>
        <p:spPr>
          <a:xfrm>
            <a:off x="5903205" y="3201094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latin typeface="游ゴシック"/>
                <a:ea typeface="游ゴシック"/>
              </a:rPr>
              <a:t>⑨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226080"/>
            <a:ext cx="464292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latin typeface="游ゴシック"/>
                <a:ea typeface="游ゴシック"/>
              </a:rPr>
              <a:t>SON4/</a:t>
            </a:r>
            <a:r>
              <a:rPr lang="ja-JP" sz="3600" b="0" strike="noStrike" spc="-1">
                <a:latin typeface="游ゴシック"/>
                <a:ea typeface="游ゴシック"/>
              </a:rPr>
              <a:t>予約ボード</a:t>
            </a:r>
            <a:endParaRPr lang="en-US" sz="36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88000" y="1171080"/>
            <a:ext cx="6549480" cy="42264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214" name="表 213"/>
          <p:cNvGraphicFramePr/>
          <p:nvPr>
            <p:extLst>
              <p:ext uri="{D42A27DB-BD31-4B8C-83A1-F6EECF244321}">
                <p14:modId xmlns:p14="http://schemas.microsoft.com/office/powerpoint/2010/main" val="1329897296"/>
              </p:ext>
            </p:extLst>
          </p:nvPr>
        </p:nvGraphicFramePr>
        <p:xfrm>
          <a:off x="7056720" y="196920"/>
          <a:ext cx="2683800" cy="4875840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600" b="0" strike="noStrike" spc="-1">
                          <a:latin typeface="游ゴシック"/>
                          <a:ea typeface="游ゴシック"/>
                        </a:rPr>
                        <a:t>画面説明項目</a:t>
                      </a:r>
                      <a:endParaRPr lang="en-US" sz="16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88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⑧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</a:rPr>
                        <a:t>Be:note</a:t>
                      </a:r>
                      <a:endParaRPr lang="ja-JP" altLang="en-US" sz="900" b="0" i="0" u="none" strike="noStrike" spc="-1" noProof="0" dirty="0" err="1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　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</a:rPr>
                        <a:t>ボード領域上に予約単位で表示します</a:t>
                      </a: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。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　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</a:rPr>
                        <a:t>以下の情報を表示します</a:t>
                      </a: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。</a:t>
                      </a:r>
                      <a:endParaRPr lang="en-US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　　・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</a:rPr>
                        <a:t>顧客名</a:t>
                      </a:r>
                      <a:endParaRPr lang="en-US" altLang="ja-JP" sz="900" b="0" i="0" u="none" strike="noStrike" spc="-1" noProof="0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900" b="0" i="0" u="none" strike="noStrike" spc="-1" noProof="0" dirty="0">
                          <a:latin typeface="游ゴシック"/>
                        </a:rPr>
                        <a:t>　　・</a:t>
                      </a:r>
                      <a:r>
                        <a:rPr lang="en-US" sz="900" b="0" i="0" u="none" strike="noStrike" spc="-1" noProof="0" dirty="0" err="1">
                          <a:latin typeface="游ゴシック"/>
                        </a:rPr>
                        <a:t>予約開始時間～予約終了時間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900" b="0" i="0" u="none" strike="noStrike" spc="-1" noProof="0" dirty="0">
                          <a:latin typeface="游ゴシック"/>
                        </a:rPr>
                        <a:t>　　・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</a:rPr>
                        <a:t>メニュー</a:t>
                      </a:r>
                      <a:endParaRPr lang="en-US" sz="900" b="0" i="0" u="none" strike="noStrike" spc="-1" noProof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　　・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</a:rPr>
                        <a:t>担当スタッフ</a:t>
                      </a:r>
                      <a:endParaRPr lang="en-US" dirty="0" err="1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altLang="ja-JP" sz="900" b="0" i="0" u="none" strike="noStrike" spc="-1" noProof="0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　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</a:rPr>
                        <a:t>ドラッグ＆ドロップで作業タスクの更新が</a:t>
                      </a: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　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　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</a:rPr>
                        <a:t>できます</a:t>
                      </a: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。（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</a:rPr>
                        <a:t>ドロップ先の情報を</a:t>
                      </a: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 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</a:rPr>
                        <a:t>Be:note</a:t>
                      </a: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 </a:t>
                      </a:r>
                      <a:endParaRPr lang="en-US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　</a:t>
                      </a:r>
                      <a:r>
                        <a:rPr lang="en-US" altLang="ja-JP" sz="900" b="0" i="0" u="none" strike="noStrike" spc="-1" noProof="0" dirty="0" err="1">
                          <a:latin typeface="游ゴシック"/>
                        </a:rPr>
                        <a:t>自動移入します</a:t>
                      </a: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）</a:t>
                      </a:r>
                      <a:endParaRPr lang="en-US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  <a:t>　</a:t>
                      </a:r>
                      <a:endParaRPr lang="en-US" altLang="ja-JP" sz="900" b="0" i="0" u="none" strike="noStrike" spc="-1" noProof="0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押下すると[Be:note]画面へ遷移します</a:t>
                      </a:r>
                      <a:endParaRPr lang="en-US" altLang="ja-JP" sz="900" b="0" i="0" u="none" strike="noStrike" spc="-1" noProof="0">
                        <a:latin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9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900" b="0" strike="noStrike" spc="-1" dirty="0">
                          <a:latin typeface="游ゴシック"/>
                        </a:rPr>
                        <a:t>⑨done</a:t>
                      </a:r>
                      <a:r>
                        <a:rPr lang="ja-JP" altLang="en-US" sz="900" b="0" strike="noStrike" spc="-1">
                          <a:latin typeface="游ゴシック"/>
                        </a:rPr>
                        <a:t>領域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strike="noStrike" spc="-1">
                          <a:latin typeface="游ゴシック"/>
                        </a:rPr>
                        <a:t>　押下すると、done済みの Be:note 選択を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strike="noStrike" spc="-1">
                          <a:latin typeface="游ゴシック"/>
                        </a:rPr>
                        <a:t>　表示します。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strike="noStrike" spc="-1">
                          <a:latin typeface="游ゴシック"/>
                        </a:rPr>
                        <a:t>　選択した　Be:note は未done に修正する</a:t>
                      </a:r>
                      <a:br>
                        <a:rPr lang="ja-JP" altLang="en-US" sz="900" b="0" strike="noStrike" spc="-1" dirty="0">
                          <a:latin typeface="游ゴシック"/>
                        </a:rPr>
                      </a:br>
                      <a:r>
                        <a:rPr lang="ja-JP" altLang="en-US" sz="900" b="0" strike="noStrike" spc="-1">
                          <a:latin typeface="游ゴシック"/>
                        </a:rPr>
                        <a:t>　ことができます</a:t>
                      </a:r>
                      <a:endParaRPr lang="ja-JP" altLang="en-US" sz="9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" name="フリーフォーム: 図形 214"/>
          <p:cNvSpPr/>
          <p:nvPr/>
        </p:nvSpPr>
        <p:spPr>
          <a:xfrm>
            <a:off x="181080" y="2341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①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16" name="正方形/長方形 215"/>
          <p:cNvSpPr/>
          <p:nvPr/>
        </p:nvSpPr>
        <p:spPr>
          <a:xfrm>
            <a:off x="540000" y="13320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メインメニュー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2340000" y="1332000"/>
            <a:ext cx="132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18" name="正方形/長方形 217"/>
          <p:cNvSpPr/>
          <p:nvPr/>
        </p:nvSpPr>
        <p:spPr>
          <a:xfrm>
            <a:off x="4608720" y="1368000"/>
            <a:ext cx="2049480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正方形/長方形 218"/>
          <p:cNvSpPr/>
          <p:nvPr/>
        </p:nvSpPr>
        <p:spPr>
          <a:xfrm>
            <a:off x="4680000" y="13086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〇〇太郎　　ログアウト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20" name="フリーフォーム: 図形 219"/>
          <p:cNvSpPr/>
          <p:nvPr/>
        </p:nvSpPr>
        <p:spPr>
          <a:xfrm>
            <a:off x="4788000" y="144000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楕円 220"/>
          <p:cNvSpPr/>
          <p:nvPr/>
        </p:nvSpPr>
        <p:spPr>
          <a:xfrm>
            <a:off x="4788000" y="136800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正方形/長方形 221"/>
          <p:cNvSpPr/>
          <p:nvPr/>
        </p:nvSpPr>
        <p:spPr>
          <a:xfrm>
            <a:off x="286920" y="1836000"/>
            <a:ext cx="6550560" cy="32256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3" name="正方形/長方形 222"/>
          <p:cNvSpPr/>
          <p:nvPr/>
        </p:nvSpPr>
        <p:spPr>
          <a:xfrm>
            <a:off x="3960000" y="1332000"/>
            <a:ext cx="538200" cy="286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戻る</a:t>
            </a:r>
            <a:endParaRPr lang="en-US" sz="1200" b="0" strike="noStrike" spc="-1">
              <a:latin typeface="游ゴシック"/>
              <a:ea typeface="游ゴシック"/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288720" y="5040000"/>
            <a:ext cx="654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5" name="円: 塗りつぶしなし 224"/>
          <p:cNvSpPr/>
          <p:nvPr/>
        </p:nvSpPr>
        <p:spPr>
          <a:xfrm>
            <a:off x="6516000" y="5112000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正方形/長方形 225"/>
          <p:cNvSpPr/>
          <p:nvPr/>
        </p:nvSpPr>
        <p:spPr>
          <a:xfrm>
            <a:off x="540000" y="2340000"/>
            <a:ext cx="6297480" cy="32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2022/02/11 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  <a:endParaRPr lang="en-US" sz="14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540000" y="2736000"/>
            <a:ext cx="6118200" cy="21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8" name="表 227"/>
          <p:cNvGraphicFramePr/>
          <p:nvPr>
            <p:extLst>
              <p:ext uri="{D42A27DB-BD31-4B8C-83A1-F6EECF244321}">
                <p14:modId xmlns:p14="http://schemas.microsoft.com/office/powerpoint/2010/main" val="117058274"/>
              </p:ext>
            </p:extLst>
          </p:nvPr>
        </p:nvGraphicFramePr>
        <p:xfrm>
          <a:off x="543927" y="2772045"/>
          <a:ext cx="6132960" cy="2194560"/>
        </p:xfrm>
        <a:graphic>
          <a:graphicData uri="http://schemas.openxmlformats.org/drawingml/2006/table">
            <a:tbl>
              <a:tblPr/>
              <a:tblGrid>
                <a:gridCol w="59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check in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</a:rPr>
                        <a:t>wash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cat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special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wash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treatment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blow dry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After cat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finish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check out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done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店長太郎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シザー</a:t>
                      </a:r>
                      <a:endParaRPr lang="en-US" sz="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　ハンズ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游ゴシック"/>
                        </a:rPr>
                        <a:t>両面宿儺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葦須淡斗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二番弟子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0" name="正方形/長方形 229"/>
          <p:cNvSpPr/>
          <p:nvPr/>
        </p:nvSpPr>
        <p:spPr>
          <a:xfrm>
            <a:off x="4572000" y="2340000"/>
            <a:ext cx="89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check in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1" name="正方形/長方形 230"/>
          <p:cNvSpPr/>
          <p:nvPr/>
        </p:nvSpPr>
        <p:spPr>
          <a:xfrm>
            <a:off x="2160000" y="3209368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フリーフォーム: 図形 231"/>
          <p:cNvSpPr/>
          <p:nvPr/>
        </p:nvSpPr>
        <p:spPr>
          <a:xfrm>
            <a:off x="180000" y="2736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latin typeface="游ゴシック"/>
                <a:ea typeface="游ゴシック"/>
              </a:rPr>
              <a:t>⑤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3" name="フリーフォーム: 図形 232"/>
          <p:cNvSpPr/>
          <p:nvPr/>
        </p:nvSpPr>
        <p:spPr>
          <a:xfrm>
            <a:off x="169200" y="324072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⑥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4" name="フリーフォーム: 図形 233"/>
          <p:cNvSpPr/>
          <p:nvPr/>
        </p:nvSpPr>
        <p:spPr>
          <a:xfrm>
            <a:off x="169200" y="4141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⑦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5" name="フリーフォーム: 図形 234"/>
          <p:cNvSpPr/>
          <p:nvPr/>
        </p:nvSpPr>
        <p:spPr>
          <a:xfrm>
            <a:off x="1800000" y="31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⑧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6" name="正方形/長方形 235"/>
          <p:cNvSpPr/>
          <p:nvPr/>
        </p:nvSpPr>
        <p:spPr>
          <a:xfrm>
            <a:off x="2520360" y="2340000"/>
            <a:ext cx="71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clerk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7" name="正方形/長方形 236"/>
          <p:cNvSpPr/>
          <p:nvPr/>
        </p:nvSpPr>
        <p:spPr>
          <a:xfrm>
            <a:off x="3348000" y="2340000"/>
            <a:ext cx="89892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reserve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8" name="フリーフォーム: 図形 237"/>
          <p:cNvSpPr/>
          <p:nvPr/>
        </p:nvSpPr>
        <p:spPr>
          <a:xfrm>
            <a:off x="2305080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➁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9" name="フリーフォーム: 図形 238"/>
          <p:cNvSpPr/>
          <p:nvPr/>
        </p:nvSpPr>
        <p:spPr>
          <a:xfrm>
            <a:off x="3132000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③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40" name="フリーフォーム: 図形 239"/>
          <p:cNvSpPr/>
          <p:nvPr/>
        </p:nvSpPr>
        <p:spPr>
          <a:xfrm>
            <a:off x="4285080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④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4212000" y="4322018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正方形/長方形 241"/>
          <p:cNvSpPr/>
          <p:nvPr/>
        </p:nvSpPr>
        <p:spPr>
          <a:xfrm>
            <a:off x="5292000" y="3574735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正方形/長方形 242"/>
          <p:cNvSpPr/>
          <p:nvPr/>
        </p:nvSpPr>
        <p:spPr>
          <a:xfrm>
            <a:off x="5832000" y="3940103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正方形/長方形 244"/>
          <p:cNvSpPr/>
          <p:nvPr/>
        </p:nvSpPr>
        <p:spPr>
          <a:xfrm>
            <a:off x="1287261" y="3938771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正方形/長方形 245"/>
          <p:cNvSpPr/>
          <p:nvPr/>
        </p:nvSpPr>
        <p:spPr>
          <a:xfrm>
            <a:off x="2520000" y="3574735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正方形/長方形 246"/>
          <p:cNvSpPr/>
          <p:nvPr/>
        </p:nvSpPr>
        <p:spPr>
          <a:xfrm>
            <a:off x="2752543" y="3574735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正方形/長方形 247"/>
          <p:cNvSpPr/>
          <p:nvPr/>
        </p:nvSpPr>
        <p:spPr>
          <a:xfrm>
            <a:off x="3096000" y="4687386"/>
            <a:ext cx="214920" cy="250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5360FF-9F3D-4F26-93D7-B3D9AE31B744}" type="slidenum">
              <a:rPr dirty="0">
                <a:latin typeface="游ゴシック"/>
                <a:ea typeface="游ゴシック"/>
              </a:rPr>
              <a:t>17</a:t>
            </a:fld>
            <a:endParaRPr dirty="0">
              <a:latin typeface="游ゴシック"/>
              <a:ea typeface="游ゴシック"/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25A3BCCF-1D62-42AE-B546-B079ADA9E4C7}"/>
              </a:ext>
            </a:extLst>
          </p:cNvPr>
          <p:cNvSpPr/>
          <p:nvPr/>
        </p:nvSpPr>
        <p:spPr>
          <a:xfrm>
            <a:off x="2755056" y="3463559"/>
            <a:ext cx="1704617" cy="1150322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E9B2461-3934-4380-95BF-F95F52C5A5B4}"/>
              </a:ext>
            </a:extLst>
          </p:cNvPr>
          <p:cNvSpPr/>
          <p:nvPr/>
        </p:nvSpPr>
        <p:spPr>
          <a:xfrm>
            <a:off x="2860734" y="3630524"/>
            <a:ext cx="1503094" cy="860641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ja-JP" sz="1300" spc="-1">
                <a:latin typeface="游ゴシック"/>
                <a:ea typeface="游ゴシック"/>
              </a:rPr>
              <a:t>三晩寝子</a:t>
            </a:r>
            <a:r>
              <a:rPr lang="ja-JP" altLang="en-US" sz="1300" spc="-1">
                <a:latin typeface="游ゴシック"/>
                <a:ea typeface="游ゴシック"/>
              </a:rPr>
              <a:t>　様</a:t>
            </a:r>
            <a:endParaRPr lang="ja-JP"/>
          </a:p>
          <a:p>
            <a:r>
              <a:rPr lang="en-US" altLang="ja-JP" sz="1300" spc="-1" dirty="0">
                <a:latin typeface="Arial"/>
                <a:ea typeface="+mn-lt"/>
                <a:cs typeface="Arial"/>
              </a:rPr>
              <a:t>11:00</a:t>
            </a:r>
            <a:r>
              <a:rPr lang="ja-JP" altLang="en-US" sz="1300" spc="-1">
                <a:latin typeface="Arial"/>
                <a:ea typeface="+mn-lt"/>
                <a:cs typeface="Arial"/>
              </a:rPr>
              <a:t>～</a:t>
            </a:r>
            <a:r>
              <a:rPr lang="en-US" altLang="ja-JP" sz="1300" spc="-1" dirty="0">
                <a:latin typeface="Arial"/>
                <a:ea typeface="+mn-lt"/>
                <a:cs typeface="Arial"/>
              </a:rPr>
              <a:t>12</a:t>
            </a:r>
            <a:r>
              <a:rPr lang="ja-JP" altLang="en-US" sz="1300" spc="-1">
                <a:latin typeface="Arial"/>
                <a:ea typeface="+mn-lt"/>
                <a:cs typeface="Arial"/>
              </a:rPr>
              <a:t>：</a:t>
            </a:r>
            <a:r>
              <a:rPr lang="en-US" altLang="ja-JP" sz="1300" spc="-1" dirty="0">
                <a:latin typeface="Arial"/>
                <a:ea typeface="+mn-lt"/>
                <a:cs typeface="Arial"/>
              </a:rPr>
              <a:t>00</a:t>
            </a:r>
            <a:endParaRPr lang="en-US" altLang="ja-JP" sz="1300" spc="-1" dirty="0">
              <a:latin typeface="Arial"/>
              <a:ea typeface="游ゴシック"/>
              <a:cs typeface="Arial"/>
            </a:endParaRPr>
          </a:p>
          <a:p>
            <a:r>
              <a:rPr lang="ja-JP" altLang="en-US" sz="1300" spc="-1">
                <a:latin typeface="游ゴシック"/>
                <a:ea typeface="游ゴシック"/>
              </a:rPr>
              <a:t>メニュー：カット</a:t>
            </a:r>
            <a:endParaRPr lang="ja-JP"/>
          </a:p>
          <a:p>
            <a:r>
              <a:rPr lang="ja-JP" altLang="en-US" sz="1300" spc="-1">
                <a:latin typeface="游ゴシック"/>
                <a:ea typeface="游ゴシック"/>
              </a:rPr>
              <a:t>主担：店長太郎</a:t>
            </a:r>
          </a:p>
          <a:p>
            <a:endParaRPr lang="en-US" altLang="ja-JP" sz="1300" spc="-1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F8C015EB-8BC2-4309-89C1-535C8BE9AD39}"/>
              </a:ext>
            </a:extLst>
          </p:cNvPr>
          <p:cNvSpPr/>
          <p:nvPr/>
        </p:nvSpPr>
        <p:spPr>
          <a:xfrm>
            <a:off x="5903205" y="3201094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latin typeface="游ゴシック"/>
                <a:ea typeface="游ゴシック"/>
              </a:rPr>
              <a:t>⑨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6111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226080"/>
            <a:ext cx="464292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latin typeface="游ゴシック"/>
                <a:ea typeface="游ゴシック"/>
              </a:rPr>
              <a:t>SON5</a:t>
            </a:r>
            <a:r>
              <a:rPr lang="en-US" sz="3600" b="0" strike="noStrike" spc="-1" dirty="0">
                <a:latin typeface="游ゴシック"/>
                <a:ea typeface="游ゴシック"/>
              </a:rPr>
              <a:t>/</a:t>
            </a:r>
            <a:r>
              <a:rPr lang="ja-JP" sz="3600" b="0" strike="noStrike" spc="-1">
                <a:latin typeface="Arial"/>
                <a:ea typeface="游ゴシック"/>
                <a:cs typeface="Arial"/>
              </a:rPr>
              <a:t>予約</a:t>
            </a:r>
            <a:r>
              <a:rPr lang="ja-JP" altLang="en-US" sz="3600" spc="-1">
                <a:latin typeface="Arial"/>
                <a:ea typeface="游ゴシック"/>
                <a:cs typeface="Arial"/>
              </a:rPr>
              <a:t>管理</a:t>
            </a:r>
            <a:endParaRPr lang="en-US" sz="36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88000" y="1171080"/>
            <a:ext cx="6549480" cy="42264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214" name="表 213"/>
          <p:cNvGraphicFramePr/>
          <p:nvPr>
            <p:extLst>
              <p:ext uri="{D42A27DB-BD31-4B8C-83A1-F6EECF244321}">
                <p14:modId xmlns:p14="http://schemas.microsoft.com/office/powerpoint/2010/main" val="3250188037"/>
              </p:ext>
            </p:extLst>
          </p:nvPr>
        </p:nvGraphicFramePr>
        <p:xfrm>
          <a:off x="7056720" y="196920"/>
          <a:ext cx="2683800" cy="4822431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600" b="0" strike="noStrike" spc="-1">
                          <a:latin typeface="游ゴシック"/>
                          <a:ea typeface="游ゴシック"/>
                        </a:rPr>
                        <a:t>画面説明項目</a:t>
                      </a:r>
                      <a:endParaRPr lang="en-US" sz="16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08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⑤のstaffリストボックスの条件で画面表示を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変更します。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・</a:t>
                      </a:r>
                      <a:r>
                        <a:rPr lang="en-US" altLang="ja-JP" sz="900" b="0" i="0" u="none" strike="noStrike" spc="-1" noProof="0" dirty="0">
                          <a:latin typeface="游ゴシック"/>
                          <a:ea typeface="游ゴシック"/>
                        </a:rPr>
                        <a:t>All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：当日の予約のみタイムライン表示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 </a:t>
                      </a:r>
                      <a:endParaRPr lang="ja-JP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・スタッフ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名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：指定の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スタッフ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予約を</a:t>
                      </a:r>
                      <a:endParaRPr lang="ja-JP" altLang="en-US" sz="900" b="0" i="0" u="none" strike="noStrike" spc="-1" noProof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　　　　　　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タイムライン表示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（週・月）</a:t>
                      </a:r>
                      <a:endParaRPr lang="ja-JP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900" b="0" i="0" u="none" strike="noStrike" spc="-1" noProof="0" dirty="0">
                          <a:latin typeface="游ゴシック"/>
                        </a:rPr>
                        <a:t>①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現在日時</a:t>
                      </a:r>
                      <a:endParaRPr lang="en-US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900" b="0" i="0" u="none" strike="noStrike" spc="-1" noProof="0" dirty="0">
                          <a:latin typeface="游ゴシック"/>
                        </a:rPr>
                        <a:t>➁clerk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ボタン</a:t>
                      </a:r>
                      <a:endParaRPr lang="en-US" altLang="ja-JP" sz="900" b="0" i="0" u="none" strike="noStrike" spc="-1" noProof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en-US" sz="900" b="0" i="0" u="none" strike="noStrike" spc="-1" noProof="0" dirty="0">
                          <a:latin typeface="游ゴシック"/>
                        </a:rPr>
                        <a:t>[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予約受付</a:t>
                      </a:r>
                      <a:r>
                        <a:rPr lang="en-US" sz="900" b="0" i="0" u="none" strike="noStrike" spc="-1" noProof="0" dirty="0">
                          <a:latin typeface="游ゴシック"/>
                        </a:rPr>
                        <a:t>]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画面に遷移します</a:t>
                      </a:r>
                      <a:endParaRPr lang="en-US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900" b="0" i="0" u="none" strike="noStrike" spc="-1" noProof="0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③</a:t>
                      </a:r>
                      <a:r>
                        <a:rPr lang="en-US" sz="900" b="0" i="0" u="none" strike="noStrike" spc="-1" noProof="0" dirty="0">
                          <a:latin typeface="游ゴシック"/>
                        </a:rPr>
                        <a:t>board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ボタン</a:t>
                      </a:r>
                      <a:endParaRPr lang="en-US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en-US" sz="900" b="0" i="0" u="none" strike="noStrike" spc="-1" noProof="0" dirty="0">
                          <a:latin typeface="游ゴシック"/>
                        </a:rPr>
                        <a:t>[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予約ボード</a:t>
                      </a:r>
                      <a:r>
                        <a:rPr lang="en-US" sz="900" b="0" i="0" u="none" strike="noStrike" spc="-1" noProof="0" dirty="0">
                          <a:latin typeface="游ゴシック"/>
                        </a:rPr>
                        <a:t>]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画面に遷移します</a:t>
                      </a:r>
                      <a:endParaRPr lang="en-US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900" b="0" i="0" u="none" strike="noStrike" spc="-1" noProof="0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900" b="0" i="0" u="none" strike="noStrike" spc="-1" noProof="0" dirty="0">
                          <a:latin typeface="游ゴシック"/>
                        </a:rPr>
                        <a:t>④check in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ボタン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顧客検索モーダルを表示します</a:t>
                      </a:r>
                      <a:endParaRPr lang="en-US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altLang="ja-JP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⑤staffリストボックス</a:t>
                      </a:r>
                      <a:endParaRPr lang="en-US" sz="900" b="0" i="0" u="none" strike="noStrike" spc="-1" noProof="0" dirty="0"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以下の候補を表示します。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　・All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　・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スタッフ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名</a:t>
                      </a:r>
                      <a:endParaRPr lang="ja-JP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900" b="0" i="0" u="none" strike="noStrike" spc="-1" noProof="0" dirty="0">
                          <a:latin typeface="游ゴシック"/>
                        </a:rPr>
                        <a:t>⑥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予約管理領域</a:t>
                      </a:r>
                      <a:endParaRPr lang="en-US" altLang="ja-JP" sz="900" b="0" i="0" u="none" strike="noStrike" spc="-1" noProof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列がスタッフ名、行が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時間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を表し、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領域内に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予約情報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を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予約開始時間から終了時</a:t>
                      </a:r>
                      <a:b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</a:b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間まで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表示します。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" name="フリーフォーム: 図形 214"/>
          <p:cNvSpPr/>
          <p:nvPr/>
        </p:nvSpPr>
        <p:spPr>
          <a:xfrm>
            <a:off x="181080" y="2341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①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16" name="正方形/長方形 215"/>
          <p:cNvSpPr/>
          <p:nvPr/>
        </p:nvSpPr>
        <p:spPr>
          <a:xfrm>
            <a:off x="540000" y="13320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メインメニュー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2340000" y="1332000"/>
            <a:ext cx="132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18" name="正方形/長方形 217"/>
          <p:cNvSpPr/>
          <p:nvPr/>
        </p:nvSpPr>
        <p:spPr>
          <a:xfrm>
            <a:off x="4608720" y="1368000"/>
            <a:ext cx="2049480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正方形/長方形 218"/>
          <p:cNvSpPr/>
          <p:nvPr/>
        </p:nvSpPr>
        <p:spPr>
          <a:xfrm>
            <a:off x="4680000" y="13086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〇〇太郎　　ログアウト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20" name="フリーフォーム: 図形 219"/>
          <p:cNvSpPr/>
          <p:nvPr/>
        </p:nvSpPr>
        <p:spPr>
          <a:xfrm>
            <a:off x="4788000" y="144000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楕円 220"/>
          <p:cNvSpPr/>
          <p:nvPr/>
        </p:nvSpPr>
        <p:spPr>
          <a:xfrm>
            <a:off x="4788000" y="136800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正方形/長方形 221"/>
          <p:cNvSpPr/>
          <p:nvPr/>
        </p:nvSpPr>
        <p:spPr>
          <a:xfrm>
            <a:off x="286920" y="1836000"/>
            <a:ext cx="6550560" cy="32256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3" name="正方形/長方形 222"/>
          <p:cNvSpPr/>
          <p:nvPr/>
        </p:nvSpPr>
        <p:spPr>
          <a:xfrm>
            <a:off x="3960000" y="1332000"/>
            <a:ext cx="538200" cy="286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戻る</a:t>
            </a:r>
            <a:endParaRPr lang="en-US" sz="1200" b="0" strike="noStrike" spc="-1">
              <a:latin typeface="游ゴシック"/>
              <a:ea typeface="游ゴシック"/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288720" y="5040000"/>
            <a:ext cx="654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5" name="円: 塗りつぶしなし 224"/>
          <p:cNvSpPr/>
          <p:nvPr/>
        </p:nvSpPr>
        <p:spPr>
          <a:xfrm>
            <a:off x="6516000" y="5112000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正方形/長方形 225"/>
          <p:cNvSpPr/>
          <p:nvPr/>
        </p:nvSpPr>
        <p:spPr>
          <a:xfrm>
            <a:off x="540000" y="2340000"/>
            <a:ext cx="6297480" cy="32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2022/02/11 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  <a:endParaRPr lang="en-US" sz="14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540000" y="2736000"/>
            <a:ext cx="6118200" cy="21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8" name="表 227"/>
          <p:cNvGraphicFramePr/>
          <p:nvPr>
            <p:extLst>
              <p:ext uri="{D42A27DB-BD31-4B8C-83A1-F6EECF244321}">
                <p14:modId xmlns:p14="http://schemas.microsoft.com/office/powerpoint/2010/main" val="2201064220"/>
              </p:ext>
            </p:extLst>
          </p:nvPr>
        </p:nvGraphicFramePr>
        <p:xfrm>
          <a:off x="543927" y="2772045"/>
          <a:ext cx="6132853" cy="2192646"/>
        </p:xfrm>
        <a:graphic>
          <a:graphicData uri="http://schemas.openxmlformats.org/drawingml/2006/table">
            <a:tbl>
              <a:tblPr/>
              <a:tblGrid>
                <a:gridCol w="51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8579">
                  <a:extLst>
                    <a:ext uri="{9D8B030D-6E8A-4147-A177-3AD203B41FA5}">
                      <a16:colId xmlns:a16="http://schemas.microsoft.com/office/drawing/2014/main" val="227211644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endParaRPr lang="en-US" altLang="ja-JP" sz="8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8:00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</a:rPr>
                        <a:t>10:00</a:t>
                      </a:r>
                      <a:endParaRPr lang="en-US" sz="800" b="0" strike="noStrike" spc="-1" dirty="0">
                        <a:latin typeface="Arial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11:00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12:00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13:00</a:t>
                      </a:r>
                      <a:endParaRPr lang="en-US" altLang="ja-JP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14:00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15:00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16:00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17:00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18:00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19:00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89999" marR="89999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店長太郎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89999" marR="89999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シザー</a:t>
                      </a:r>
                      <a:endParaRPr lang="en-US" sz="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　ハンズ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游ゴシック"/>
                        </a:rPr>
                        <a:t>両面宿儺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葦須淡斗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二番弟子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0" name="正方形/長方形 229"/>
          <p:cNvSpPr/>
          <p:nvPr/>
        </p:nvSpPr>
        <p:spPr>
          <a:xfrm>
            <a:off x="4572000" y="2340000"/>
            <a:ext cx="89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check in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1" name="正方形/長方形 230"/>
          <p:cNvSpPr/>
          <p:nvPr/>
        </p:nvSpPr>
        <p:spPr>
          <a:xfrm>
            <a:off x="1489989" y="3424480"/>
            <a:ext cx="910135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フリーフォーム: 図形 231"/>
          <p:cNvSpPr/>
          <p:nvPr/>
        </p:nvSpPr>
        <p:spPr>
          <a:xfrm>
            <a:off x="180000" y="2736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latin typeface="游ゴシック"/>
                <a:ea typeface="游ゴシック"/>
              </a:rPr>
              <a:t>⑥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3" name="フリーフォーム: 図形 232"/>
          <p:cNvSpPr/>
          <p:nvPr/>
        </p:nvSpPr>
        <p:spPr>
          <a:xfrm>
            <a:off x="169200" y="324072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⑦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4" name="フリーフォーム: 図形 233"/>
          <p:cNvSpPr/>
          <p:nvPr/>
        </p:nvSpPr>
        <p:spPr>
          <a:xfrm>
            <a:off x="169200" y="4141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⑧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5" name="フリーフォーム: 図形 234"/>
          <p:cNvSpPr/>
          <p:nvPr/>
        </p:nvSpPr>
        <p:spPr>
          <a:xfrm>
            <a:off x="1220978" y="3118359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⑨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6" name="正方形/長方形 235"/>
          <p:cNvSpPr/>
          <p:nvPr/>
        </p:nvSpPr>
        <p:spPr>
          <a:xfrm>
            <a:off x="2876045" y="2340000"/>
            <a:ext cx="71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spc="-1" dirty="0">
                <a:latin typeface="游ゴシック"/>
                <a:ea typeface="游ゴシック"/>
              </a:rPr>
              <a:t>clerk</a:t>
            </a:r>
            <a:endParaRPr lang="en-US" altLang="ja-JP" sz="1300" spc="-1" dirty="0">
              <a:latin typeface="游ゴシック"/>
              <a:ea typeface="游ゴシック"/>
            </a:endParaRPr>
          </a:p>
        </p:txBody>
      </p:sp>
      <p:sp>
        <p:nvSpPr>
          <p:cNvPr id="237" name="正方形/長方形 236"/>
          <p:cNvSpPr/>
          <p:nvPr/>
        </p:nvSpPr>
        <p:spPr>
          <a:xfrm>
            <a:off x="3736772" y="2340000"/>
            <a:ext cx="692011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spc="-1" dirty="0">
                <a:latin typeface="游ゴシック"/>
                <a:ea typeface="游ゴシック"/>
              </a:rPr>
              <a:t>board</a:t>
            </a:r>
            <a:endParaRPr lang="ja-JP" altLang="en-US" dirty="0"/>
          </a:p>
        </p:txBody>
      </p:sp>
      <p:sp>
        <p:nvSpPr>
          <p:cNvPr id="238" name="フリーフォーム: 図形 237"/>
          <p:cNvSpPr/>
          <p:nvPr/>
        </p:nvSpPr>
        <p:spPr>
          <a:xfrm>
            <a:off x="2652493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➁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9" name="フリーフォーム: 図形 238"/>
          <p:cNvSpPr/>
          <p:nvPr/>
        </p:nvSpPr>
        <p:spPr>
          <a:xfrm>
            <a:off x="3529044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③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40" name="フリーフォーム: 図形 239"/>
          <p:cNvSpPr/>
          <p:nvPr/>
        </p:nvSpPr>
        <p:spPr>
          <a:xfrm>
            <a:off x="4285080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④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5360FF-9F3D-4F26-93D7-B3D9AE31B744}" type="slidenum">
              <a:rPr dirty="0">
                <a:latin typeface="游ゴシック"/>
                <a:ea typeface="游ゴシック"/>
              </a:rPr>
              <a:t>18</a:t>
            </a:fld>
            <a:endParaRPr dirty="0">
              <a:latin typeface="游ゴシック"/>
              <a:ea typeface="游ゴシック"/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F8C015EB-8BC2-4309-89C1-535C8BE9AD39}"/>
              </a:ext>
            </a:extLst>
          </p:cNvPr>
          <p:cNvSpPr/>
          <p:nvPr/>
        </p:nvSpPr>
        <p:spPr>
          <a:xfrm>
            <a:off x="5828759" y="3151453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latin typeface="游ゴシック"/>
                <a:ea typeface="游ゴシック"/>
              </a:rPr>
              <a:t>⑨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F58CD75-131D-4E1E-81EF-3B001EBFAB94}"/>
              </a:ext>
            </a:extLst>
          </p:cNvPr>
          <p:cNvSpPr/>
          <p:nvPr/>
        </p:nvSpPr>
        <p:spPr>
          <a:xfrm>
            <a:off x="5625904" y="2343476"/>
            <a:ext cx="1113745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spc="-1" dirty="0">
                <a:solidFill>
                  <a:srgbClr val="000000"/>
                </a:solidFill>
                <a:latin typeface="游ゴシック"/>
                <a:ea typeface="游ゴシック"/>
              </a:rPr>
              <a:t>staff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4941669-C8D4-4A73-A199-8C88D64C8663}"/>
              </a:ext>
            </a:extLst>
          </p:cNvPr>
          <p:cNvSpPr/>
          <p:nvPr/>
        </p:nvSpPr>
        <p:spPr>
          <a:xfrm>
            <a:off x="6181356" y="2451086"/>
            <a:ext cx="476465" cy="181833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800" spc="-1" dirty="0">
                <a:latin typeface="游ゴシック"/>
                <a:ea typeface="游ゴシック"/>
              </a:rPr>
              <a:t>All  ∨</a:t>
            </a:r>
            <a:endParaRPr lang="en-US" sz="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C364B068-625B-4C65-8596-54F6B57300C1}"/>
              </a:ext>
            </a:extLst>
          </p:cNvPr>
          <p:cNvSpPr/>
          <p:nvPr/>
        </p:nvSpPr>
        <p:spPr>
          <a:xfrm>
            <a:off x="5402727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⑤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4C04A03-C1B6-43B6-B029-EC6F00D4B9C3}"/>
              </a:ext>
            </a:extLst>
          </p:cNvPr>
          <p:cNvSpPr/>
          <p:nvPr/>
        </p:nvSpPr>
        <p:spPr>
          <a:xfrm>
            <a:off x="2449865" y="3424480"/>
            <a:ext cx="1770878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7A5CF55-DD5B-4C20-9845-9A916AB33AD9}"/>
              </a:ext>
            </a:extLst>
          </p:cNvPr>
          <p:cNvSpPr/>
          <p:nvPr/>
        </p:nvSpPr>
        <p:spPr>
          <a:xfrm>
            <a:off x="3335504" y="3068718"/>
            <a:ext cx="1770878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52024C6-1174-4917-BCA9-A239A852DC58}"/>
              </a:ext>
            </a:extLst>
          </p:cNvPr>
          <p:cNvSpPr/>
          <p:nvPr/>
        </p:nvSpPr>
        <p:spPr>
          <a:xfrm>
            <a:off x="1945289" y="3887798"/>
            <a:ext cx="910135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7A3A186-78D4-40CD-89BE-311B58BE72DF}"/>
              </a:ext>
            </a:extLst>
          </p:cNvPr>
          <p:cNvSpPr/>
          <p:nvPr/>
        </p:nvSpPr>
        <p:spPr>
          <a:xfrm>
            <a:off x="2450318" y="3060443"/>
            <a:ext cx="405277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DFC5B7B-9D5E-4D6B-A583-08035C8BF807}"/>
              </a:ext>
            </a:extLst>
          </p:cNvPr>
          <p:cNvSpPr/>
          <p:nvPr/>
        </p:nvSpPr>
        <p:spPr>
          <a:xfrm>
            <a:off x="3806431" y="3647866"/>
            <a:ext cx="910135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2178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226080"/>
            <a:ext cx="464292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latin typeface="游ゴシック"/>
                <a:ea typeface="游ゴシック"/>
              </a:rPr>
              <a:t>SON5</a:t>
            </a:r>
            <a:r>
              <a:rPr lang="en-US" sz="3600" b="0" strike="noStrike" spc="-1" dirty="0">
                <a:latin typeface="游ゴシック"/>
                <a:ea typeface="游ゴシック"/>
              </a:rPr>
              <a:t>/</a:t>
            </a:r>
            <a:r>
              <a:rPr lang="ja-JP" sz="3600" b="0" strike="noStrike" spc="-1">
                <a:latin typeface="Arial"/>
                <a:ea typeface="游ゴシック"/>
                <a:cs typeface="Arial"/>
              </a:rPr>
              <a:t>予約</a:t>
            </a:r>
            <a:r>
              <a:rPr lang="ja-JP" altLang="en-US" sz="3600" spc="-1">
                <a:latin typeface="Arial"/>
                <a:ea typeface="游ゴシック"/>
                <a:cs typeface="Arial"/>
              </a:rPr>
              <a:t>管理</a:t>
            </a:r>
            <a:endParaRPr lang="en-US" sz="36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88000" y="1171080"/>
            <a:ext cx="6549480" cy="42264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214" name="表 213"/>
          <p:cNvGraphicFramePr/>
          <p:nvPr>
            <p:extLst>
              <p:ext uri="{D42A27DB-BD31-4B8C-83A1-F6EECF244321}">
                <p14:modId xmlns:p14="http://schemas.microsoft.com/office/powerpoint/2010/main" val="1243568092"/>
              </p:ext>
            </p:extLst>
          </p:nvPr>
        </p:nvGraphicFramePr>
        <p:xfrm>
          <a:off x="7056720" y="196920"/>
          <a:ext cx="2683800" cy="4822655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600" b="0" strike="noStrike" spc="-1">
                          <a:latin typeface="游ゴシック"/>
                          <a:ea typeface="游ゴシック"/>
                        </a:rPr>
                        <a:t>画面説明項目</a:t>
                      </a:r>
                      <a:endParaRPr lang="en-US" sz="16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216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⑦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スタイリスト行</a:t>
                      </a:r>
                      <a:endParaRPr lang="en-US" altLang="ja-JP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全タスクを担当できます</a:t>
                      </a:r>
                      <a:endParaRPr lang="ja-JP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⑧アシスタント行</a:t>
                      </a:r>
                      <a:endParaRPr lang="ja-JP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一部タスクに制限があります</a:t>
                      </a:r>
                      <a:endParaRPr lang="ja-JP" sz="9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制限は定義ファイルで設定します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⑨予約可能領域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⑩予約不可領域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⑪予約情報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　以下の情報をタイムライン表示します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　・顧客名：フリガナなし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　・予約時間：予約時間（開始～終了）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　・メニュー：主メニュー</a:t>
                      </a:r>
                      <a:endParaRPr lang="en-US" altLang="ja-JP" sz="9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　　・主担：主担スタッフ</a:t>
                      </a:r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" name="フリーフォーム: 図形 214"/>
          <p:cNvSpPr/>
          <p:nvPr/>
        </p:nvSpPr>
        <p:spPr>
          <a:xfrm>
            <a:off x="181080" y="2341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①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16" name="正方形/長方形 215"/>
          <p:cNvSpPr/>
          <p:nvPr/>
        </p:nvSpPr>
        <p:spPr>
          <a:xfrm>
            <a:off x="540000" y="13320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メインメニュー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2340000" y="1332000"/>
            <a:ext cx="132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18" name="正方形/長方形 217"/>
          <p:cNvSpPr/>
          <p:nvPr/>
        </p:nvSpPr>
        <p:spPr>
          <a:xfrm>
            <a:off x="4608720" y="1368000"/>
            <a:ext cx="2049480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正方形/長方形 218"/>
          <p:cNvSpPr/>
          <p:nvPr/>
        </p:nvSpPr>
        <p:spPr>
          <a:xfrm>
            <a:off x="4680000" y="13086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〇〇太郎　　ログアウト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20" name="フリーフォーム: 図形 219"/>
          <p:cNvSpPr/>
          <p:nvPr/>
        </p:nvSpPr>
        <p:spPr>
          <a:xfrm>
            <a:off x="4788000" y="144000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楕円 220"/>
          <p:cNvSpPr/>
          <p:nvPr/>
        </p:nvSpPr>
        <p:spPr>
          <a:xfrm>
            <a:off x="4788000" y="136800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正方形/長方形 221"/>
          <p:cNvSpPr/>
          <p:nvPr/>
        </p:nvSpPr>
        <p:spPr>
          <a:xfrm>
            <a:off x="286920" y="1836000"/>
            <a:ext cx="6550560" cy="32256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3" name="正方形/長方形 222"/>
          <p:cNvSpPr/>
          <p:nvPr/>
        </p:nvSpPr>
        <p:spPr>
          <a:xfrm>
            <a:off x="3960000" y="1332000"/>
            <a:ext cx="538200" cy="286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戻る</a:t>
            </a:r>
            <a:endParaRPr lang="en-US" sz="1200" b="0" strike="noStrike" spc="-1">
              <a:latin typeface="游ゴシック"/>
              <a:ea typeface="游ゴシック"/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288720" y="5040000"/>
            <a:ext cx="654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5" name="円: 塗りつぶしなし 224"/>
          <p:cNvSpPr/>
          <p:nvPr/>
        </p:nvSpPr>
        <p:spPr>
          <a:xfrm>
            <a:off x="6516000" y="5112000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正方形/長方形 225"/>
          <p:cNvSpPr/>
          <p:nvPr/>
        </p:nvSpPr>
        <p:spPr>
          <a:xfrm>
            <a:off x="540000" y="2340000"/>
            <a:ext cx="6297480" cy="32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2022/02/11 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  <a:endParaRPr lang="en-US" sz="14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540000" y="2736000"/>
            <a:ext cx="6118200" cy="21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8" name="表 227"/>
          <p:cNvGraphicFramePr/>
          <p:nvPr/>
        </p:nvGraphicFramePr>
        <p:xfrm>
          <a:off x="543927" y="2772045"/>
          <a:ext cx="6132853" cy="2192646"/>
        </p:xfrm>
        <a:graphic>
          <a:graphicData uri="http://schemas.openxmlformats.org/drawingml/2006/table">
            <a:tbl>
              <a:tblPr/>
              <a:tblGrid>
                <a:gridCol w="51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8579">
                  <a:extLst>
                    <a:ext uri="{9D8B030D-6E8A-4147-A177-3AD203B41FA5}">
                      <a16:colId xmlns:a16="http://schemas.microsoft.com/office/drawing/2014/main" val="227211644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endParaRPr lang="en-US" altLang="ja-JP" sz="8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8:00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</a:rPr>
                        <a:t>10:00</a:t>
                      </a:r>
                      <a:endParaRPr lang="en-US" sz="800" b="0" strike="noStrike" spc="-1" dirty="0">
                        <a:latin typeface="Arial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11:00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12:00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13:00</a:t>
                      </a:r>
                      <a:endParaRPr lang="en-US" altLang="ja-JP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14:00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15:00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16:00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17:00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18:00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19:00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89999" marR="89999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店長太郎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89999" marR="89999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シザー</a:t>
                      </a:r>
                      <a:endParaRPr lang="en-US" sz="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　ハンズ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游ゴシック"/>
                        </a:rPr>
                        <a:t>両面宿儺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葦須淡斗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800" b="0" strike="noStrike" spc="-1">
                          <a:latin typeface="Arial"/>
                        </a:rPr>
                        <a:t>二番弟子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0" name="正方形/長方形 229"/>
          <p:cNvSpPr/>
          <p:nvPr/>
        </p:nvSpPr>
        <p:spPr>
          <a:xfrm>
            <a:off x="4572000" y="2340000"/>
            <a:ext cx="89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check in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2" name="フリーフォーム: 図形 231"/>
          <p:cNvSpPr/>
          <p:nvPr/>
        </p:nvSpPr>
        <p:spPr>
          <a:xfrm>
            <a:off x="180000" y="2736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latin typeface="游ゴシック"/>
                <a:ea typeface="游ゴシック"/>
              </a:rPr>
              <a:t>⑥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3" name="フリーフォーム: 図形 232"/>
          <p:cNvSpPr/>
          <p:nvPr/>
        </p:nvSpPr>
        <p:spPr>
          <a:xfrm>
            <a:off x="169200" y="324072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⑦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4" name="フリーフォーム: 図形 233"/>
          <p:cNvSpPr/>
          <p:nvPr/>
        </p:nvSpPr>
        <p:spPr>
          <a:xfrm>
            <a:off x="169200" y="4141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⑧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5" name="フリーフォーム: 図形 234"/>
          <p:cNvSpPr/>
          <p:nvPr/>
        </p:nvSpPr>
        <p:spPr>
          <a:xfrm>
            <a:off x="1220978" y="3118359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⑨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6" name="正方形/長方形 235"/>
          <p:cNvSpPr/>
          <p:nvPr/>
        </p:nvSpPr>
        <p:spPr>
          <a:xfrm>
            <a:off x="2876045" y="2340000"/>
            <a:ext cx="71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spc="-1" dirty="0">
                <a:latin typeface="游ゴシック"/>
                <a:ea typeface="游ゴシック"/>
              </a:rPr>
              <a:t>clerk</a:t>
            </a:r>
            <a:endParaRPr lang="en-US" altLang="ja-JP" sz="1300" spc="-1" dirty="0">
              <a:latin typeface="游ゴシック"/>
              <a:ea typeface="游ゴシック"/>
            </a:endParaRPr>
          </a:p>
        </p:txBody>
      </p:sp>
      <p:sp>
        <p:nvSpPr>
          <p:cNvPr id="237" name="正方形/長方形 236"/>
          <p:cNvSpPr/>
          <p:nvPr/>
        </p:nvSpPr>
        <p:spPr>
          <a:xfrm>
            <a:off x="3736772" y="2340000"/>
            <a:ext cx="692011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spc="-1" dirty="0">
                <a:latin typeface="游ゴシック"/>
                <a:ea typeface="游ゴシック"/>
              </a:rPr>
              <a:t>board</a:t>
            </a:r>
            <a:endParaRPr lang="ja-JP" altLang="en-US" dirty="0"/>
          </a:p>
        </p:txBody>
      </p:sp>
      <p:sp>
        <p:nvSpPr>
          <p:cNvPr id="238" name="フリーフォーム: 図形 237"/>
          <p:cNvSpPr/>
          <p:nvPr/>
        </p:nvSpPr>
        <p:spPr>
          <a:xfrm>
            <a:off x="2652493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➁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9" name="フリーフォーム: 図形 238"/>
          <p:cNvSpPr/>
          <p:nvPr/>
        </p:nvSpPr>
        <p:spPr>
          <a:xfrm>
            <a:off x="3529044" y="226908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③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40" name="フリーフォーム: 図形 239"/>
          <p:cNvSpPr/>
          <p:nvPr/>
        </p:nvSpPr>
        <p:spPr>
          <a:xfrm>
            <a:off x="4285080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④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5360FF-9F3D-4F26-93D7-B3D9AE31B744}" type="slidenum">
              <a:rPr dirty="0">
                <a:latin typeface="游ゴシック"/>
                <a:ea typeface="游ゴシック"/>
              </a:rPr>
              <a:t>19</a:t>
            </a:fld>
            <a:endParaRPr dirty="0">
              <a:latin typeface="游ゴシック"/>
              <a:ea typeface="游ゴシック"/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F8C015EB-8BC2-4309-89C1-535C8BE9AD39}"/>
              </a:ext>
            </a:extLst>
          </p:cNvPr>
          <p:cNvSpPr/>
          <p:nvPr/>
        </p:nvSpPr>
        <p:spPr>
          <a:xfrm>
            <a:off x="5828759" y="3151453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latin typeface="游ゴシック"/>
                <a:ea typeface="游ゴシック"/>
              </a:rPr>
              <a:t>⑩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F58CD75-131D-4E1E-81EF-3B001EBFAB94}"/>
              </a:ext>
            </a:extLst>
          </p:cNvPr>
          <p:cNvSpPr/>
          <p:nvPr/>
        </p:nvSpPr>
        <p:spPr>
          <a:xfrm>
            <a:off x="5625904" y="2343476"/>
            <a:ext cx="1113745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spc="-1" dirty="0">
                <a:solidFill>
                  <a:srgbClr val="000000"/>
                </a:solidFill>
                <a:latin typeface="游ゴシック"/>
                <a:ea typeface="游ゴシック"/>
              </a:rPr>
              <a:t>staff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4941669-C8D4-4A73-A199-8C88D64C8663}"/>
              </a:ext>
            </a:extLst>
          </p:cNvPr>
          <p:cNvSpPr/>
          <p:nvPr/>
        </p:nvSpPr>
        <p:spPr>
          <a:xfrm>
            <a:off x="6181356" y="2451086"/>
            <a:ext cx="476465" cy="181833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800" spc="-1" dirty="0">
                <a:latin typeface="游ゴシック"/>
                <a:ea typeface="游ゴシック"/>
              </a:rPr>
              <a:t>All  ∨</a:t>
            </a:r>
            <a:endParaRPr lang="en-US" sz="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C364B068-625B-4C65-8596-54F6B57300C1}"/>
              </a:ext>
            </a:extLst>
          </p:cNvPr>
          <p:cNvSpPr/>
          <p:nvPr/>
        </p:nvSpPr>
        <p:spPr>
          <a:xfrm>
            <a:off x="5402727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solidFill>
                  <a:srgbClr val="000000"/>
                </a:solidFill>
                <a:latin typeface="游ゴシック"/>
                <a:ea typeface="游ゴシック"/>
              </a:rPr>
              <a:t>⑤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AE9094-6A43-4DE9-95D2-2B836DC0FB6E}"/>
              </a:ext>
            </a:extLst>
          </p:cNvPr>
          <p:cNvSpPr/>
          <p:nvPr/>
        </p:nvSpPr>
        <p:spPr>
          <a:xfrm>
            <a:off x="1489989" y="3424480"/>
            <a:ext cx="910135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F820E6-4178-4F27-AD95-F36F40ECEB73}"/>
              </a:ext>
            </a:extLst>
          </p:cNvPr>
          <p:cNvSpPr/>
          <p:nvPr/>
        </p:nvSpPr>
        <p:spPr>
          <a:xfrm>
            <a:off x="2449865" y="3424480"/>
            <a:ext cx="1770878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C1AAA2-B939-4E41-81EE-3D5033BBDD3D}"/>
              </a:ext>
            </a:extLst>
          </p:cNvPr>
          <p:cNvSpPr/>
          <p:nvPr/>
        </p:nvSpPr>
        <p:spPr>
          <a:xfrm>
            <a:off x="3335504" y="3068718"/>
            <a:ext cx="1770878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B3E422-90D6-41D8-A466-D111412237FD}"/>
              </a:ext>
            </a:extLst>
          </p:cNvPr>
          <p:cNvSpPr/>
          <p:nvPr/>
        </p:nvSpPr>
        <p:spPr>
          <a:xfrm>
            <a:off x="1945289" y="3887798"/>
            <a:ext cx="910135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1338059-692C-464B-8FE1-0676E2C663C9}"/>
              </a:ext>
            </a:extLst>
          </p:cNvPr>
          <p:cNvSpPr/>
          <p:nvPr/>
        </p:nvSpPr>
        <p:spPr>
          <a:xfrm>
            <a:off x="2450318" y="3060443"/>
            <a:ext cx="405277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5664B8B-DD84-4692-A788-225081E6834D}"/>
              </a:ext>
            </a:extLst>
          </p:cNvPr>
          <p:cNvSpPr/>
          <p:nvPr/>
        </p:nvSpPr>
        <p:spPr>
          <a:xfrm>
            <a:off x="3806431" y="3647866"/>
            <a:ext cx="910135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0659E13-6967-4E33-8E2F-7C6F568919A8}"/>
              </a:ext>
            </a:extLst>
          </p:cNvPr>
          <p:cNvSpPr/>
          <p:nvPr/>
        </p:nvSpPr>
        <p:spPr>
          <a:xfrm>
            <a:off x="2051958" y="1825398"/>
            <a:ext cx="1704617" cy="1150322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4DE9FE3-6FDB-4B2B-8188-1E5735C294DF}"/>
              </a:ext>
            </a:extLst>
          </p:cNvPr>
          <p:cNvSpPr/>
          <p:nvPr/>
        </p:nvSpPr>
        <p:spPr>
          <a:xfrm>
            <a:off x="2157636" y="1967543"/>
            <a:ext cx="1503094" cy="860641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sz="1300" spc="-1">
                <a:latin typeface="游ゴシック"/>
                <a:ea typeface="游ゴシック"/>
              </a:rPr>
              <a:t>三晩寝子</a:t>
            </a:r>
            <a:r>
              <a:rPr lang="ja-JP" altLang="en-US" sz="1300" spc="-1">
                <a:latin typeface="游ゴシック"/>
                <a:ea typeface="游ゴシック"/>
              </a:rPr>
              <a:t>　様</a:t>
            </a:r>
            <a:endParaRPr lang="ja-JP"/>
          </a:p>
          <a:p>
            <a:r>
              <a:rPr lang="en-US" altLang="ja-JP" sz="1300" spc="-1" dirty="0">
                <a:latin typeface="Arial"/>
                <a:ea typeface="+mn-lt"/>
                <a:cs typeface="Arial"/>
              </a:rPr>
              <a:t>11:00</a:t>
            </a:r>
            <a:r>
              <a:rPr lang="ja-JP" altLang="en-US" sz="1300" spc="-1">
                <a:latin typeface="Arial"/>
                <a:ea typeface="+mn-lt"/>
                <a:cs typeface="Arial"/>
              </a:rPr>
              <a:t>～</a:t>
            </a:r>
            <a:r>
              <a:rPr lang="en-US" altLang="ja-JP" sz="1300" spc="-1" dirty="0">
                <a:latin typeface="Arial"/>
                <a:ea typeface="+mn-lt"/>
                <a:cs typeface="Arial"/>
              </a:rPr>
              <a:t>12</a:t>
            </a:r>
            <a:r>
              <a:rPr lang="ja-JP" altLang="en-US" sz="1300" spc="-1">
                <a:latin typeface="Arial"/>
                <a:ea typeface="+mn-lt"/>
                <a:cs typeface="Arial"/>
              </a:rPr>
              <a:t>：</a:t>
            </a:r>
            <a:r>
              <a:rPr lang="en-US" altLang="ja-JP" sz="1300" spc="-1" dirty="0">
                <a:latin typeface="Arial"/>
                <a:ea typeface="+mn-lt"/>
                <a:cs typeface="Arial"/>
              </a:rPr>
              <a:t>00</a:t>
            </a:r>
            <a:endParaRPr lang="en-US" altLang="ja-JP" sz="1300" spc="-1" dirty="0">
              <a:latin typeface="Arial"/>
              <a:ea typeface="游ゴシック"/>
              <a:cs typeface="Arial"/>
            </a:endParaRPr>
          </a:p>
          <a:p>
            <a:r>
              <a:rPr lang="ja-JP" altLang="en-US" sz="1300" spc="-1">
                <a:latin typeface="游ゴシック"/>
                <a:ea typeface="游ゴシック"/>
              </a:rPr>
              <a:t>メニュー：カット</a:t>
            </a:r>
            <a:endParaRPr lang="ja-JP"/>
          </a:p>
          <a:p>
            <a:r>
              <a:rPr lang="ja-JP" altLang="en-US" sz="1300" spc="-1">
                <a:latin typeface="游ゴシック"/>
                <a:ea typeface="游ゴシック"/>
              </a:rPr>
              <a:t>主担：店長太郎</a:t>
            </a:r>
          </a:p>
          <a:p>
            <a:endParaRPr lang="en-US" altLang="ja-JP" sz="1300" spc="-1" dirty="0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F03A2E16-7DE8-4220-96D0-AAD624C48DCD}"/>
              </a:ext>
            </a:extLst>
          </p:cNvPr>
          <p:cNvSpPr/>
          <p:nvPr/>
        </p:nvSpPr>
        <p:spPr>
          <a:xfrm>
            <a:off x="1874740" y="1968336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1100" spc="-1" dirty="0">
                <a:latin typeface="游ゴシック"/>
                <a:ea typeface="游ゴシック"/>
              </a:rPr>
              <a:t>⑪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0233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237348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3600" b="0" strike="noStrike" spc="-1">
                <a:latin typeface="游ゴシック"/>
                <a:ea typeface="游ゴシック"/>
              </a:rPr>
              <a:t>版数管理</a:t>
            </a:r>
            <a:endParaRPr lang="en-US" sz="3600" b="0" strike="noStrike" spc="-1">
              <a:latin typeface="游ゴシック"/>
              <a:ea typeface="游ゴシック"/>
            </a:endParaRPr>
          </a:p>
        </p:txBody>
      </p:sp>
      <p:graphicFrame>
        <p:nvGraphicFramePr>
          <p:cNvPr id="87" name="表 86"/>
          <p:cNvGraphicFramePr/>
          <p:nvPr>
            <p:extLst>
              <p:ext uri="{D42A27DB-BD31-4B8C-83A1-F6EECF244321}">
                <p14:modId xmlns:p14="http://schemas.microsoft.com/office/powerpoint/2010/main" val="2442186243"/>
              </p:ext>
            </p:extLst>
          </p:nvPr>
        </p:nvGraphicFramePr>
        <p:xfrm>
          <a:off x="468360" y="1326600"/>
          <a:ext cx="9071640" cy="731520"/>
        </p:xfrm>
        <a:graphic>
          <a:graphicData uri="http://schemas.openxmlformats.org/drawingml/2006/table">
            <a:tbl>
              <a:tblPr/>
              <a:tblGrid>
                <a:gridCol w="8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版数</a:t>
                      </a:r>
                      <a:endParaRPr lang="en-US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日付</a:t>
                      </a:r>
                      <a:endParaRPr lang="en-US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修正点</a:t>
                      </a:r>
                      <a:endParaRPr lang="en-US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修正者</a:t>
                      </a:r>
                      <a:endParaRPr lang="en-US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備考</a:t>
                      </a:r>
                      <a:endParaRPr lang="en-US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</a:rPr>
                        <a:t>00.01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</a:rPr>
                        <a:t>2022/2/5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初版につき新規作成</a:t>
                      </a:r>
                      <a:endParaRPr lang="en-US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峰谷悠介</a:t>
                      </a:r>
                      <a:endParaRPr lang="en-US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8215F4-2E65-4E87-B3C6-87F60D90F251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226080"/>
            <a:ext cx="464292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latin typeface="游ゴシック"/>
                <a:ea typeface="游ゴシック"/>
              </a:rPr>
              <a:t>SON5</a:t>
            </a:r>
            <a:r>
              <a:rPr lang="en-US" sz="3600" b="0" strike="noStrike" spc="-1" dirty="0">
                <a:latin typeface="游ゴシック"/>
                <a:ea typeface="游ゴシック"/>
              </a:rPr>
              <a:t>/</a:t>
            </a:r>
            <a:r>
              <a:rPr lang="ja-JP" sz="3600" b="0" strike="noStrike" spc="-1">
                <a:latin typeface="Arial"/>
                <a:ea typeface="游ゴシック"/>
                <a:cs typeface="Arial"/>
              </a:rPr>
              <a:t>予約</a:t>
            </a:r>
            <a:r>
              <a:rPr lang="ja-JP" altLang="en-US" sz="3600" spc="-1">
                <a:latin typeface="Arial"/>
                <a:ea typeface="游ゴシック"/>
                <a:cs typeface="Arial"/>
              </a:rPr>
              <a:t>管理</a:t>
            </a:r>
            <a:endParaRPr lang="en-US" sz="36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88000" y="1171080"/>
            <a:ext cx="6549480" cy="42264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214" name="表 213"/>
          <p:cNvGraphicFramePr/>
          <p:nvPr>
            <p:extLst>
              <p:ext uri="{D42A27DB-BD31-4B8C-83A1-F6EECF244321}">
                <p14:modId xmlns:p14="http://schemas.microsoft.com/office/powerpoint/2010/main" val="4094256827"/>
              </p:ext>
            </p:extLst>
          </p:nvPr>
        </p:nvGraphicFramePr>
        <p:xfrm>
          <a:off x="7056720" y="196920"/>
          <a:ext cx="2683800" cy="4781361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600" b="0" strike="noStrike" spc="-1">
                          <a:latin typeface="游ゴシック"/>
                          <a:ea typeface="游ゴシック"/>
                        </a:rPr>
                        <a:t>画面説明項目</a:t>
                      </a:r>
                      <a:endParaRPr lang="en-US" sz="16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12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⑤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のstaffリストボックスをスタッフ名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に変更した場合の画面表示です。</a:t>
                      </a:r>
                      <a:endParaRPr lang="en-US" altLang="ja-JP" sz="900" b="0" i="0" u="none" strike="noStrike" spc="-1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⑫スタッフ名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⑤のリストボックス指定のスタッフ名を</a:t>
                      </a:r>
                      <a:b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</a:b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表示します。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⑬予約可能日</a:t>
                      </a:r>
                      <a:endParaRPr lang="en-US" altLang="ja-JP" sz="900" b="0" i="0" u="none" strike="noStrike" spc="-1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⑭予約不可日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⑮&amp;moreボタン</a:t>
                      </a: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タイムライン表示を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週表</a:t>
                      </a:r>
                      <a:r>
                        <a:rPr lang="ja-JP" sz="900" b="0" i="0" u="none" strike="noStrike" spc="-1" noProof="0">
                          <a:latin typeface="游ゴシック"/>
                          <a:ea typeface="游ゴシック"/>
                        </a:rPr>
                        <a:t>示から</a:t>
                      </a: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月表示に</a:t>
                      </a:r>
                      <a:br>
                        <a:rPr lang="ja-JP" altLang="en-US" sz="900" b="0" i="0" u="none" strike="noStrike" spc="-1" noProof="0" dirty="0">
                          <a:latin typeface="游ゴシック"/>
                          <a:ea typeface="游ゴシック"/>
                        </a:rPr>
                      </a:br>
                      <a:r>
                        <a:rPr lang="ja-JP" altLang="en-US" sz="900" b="0" i="0" u="none" strike="noStrike" spc="-1" noProof="0">
                          <a:latin typeface="游ゴシック"/>
                          <a:ea typeface="游ゴシック"/>
                        </a:rPr>
                        <a:t>　切り替えます。</a:t>
                      </a:r>
                      <a:endParaRPr lang="en-US" altLang="ja-JP" sz="900" b="0" i="0" u="none" strike="noStrike" spc="-1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900" b="0" i="0" u="none" strike="noStrike" spc="-1" noProof="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" name="正方形/長方形 215"/>
          <p:cNvSpPr/>
          <p:nvPr/>
        </p:nvSpPr>
        <p:spPr>
          <a:xfrm>
            <a:off x="540000" y="13320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メインメニュー</a:t>
            </a:r>
            <a:endParaRPr lang="en-US" sz="1800" b="0" strike="noStrike" spc="-1">
              <a:latin typeface="游ゴシック"/>
              <a:ea typeface="游ゴシック"/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2340000" y="1332000"/>
            <a:ext cx="132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18" name="正方形/長方形 217"/>
          <p:cNvSpPr/>
          <p:nvPr/>
        </p:nvSpPr>
        <p:spPr>
          <a:xfrm>
            <a:off x="4608720" y="1368000"/>
            <a:ext cx="2049480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正方形/長方形 218"/>
          <p:cNvSpPr/>
          <p:nvPr/>
        </p:nvSpPr>
        <p:spPr>
          <a:xfrm>
            <a:off x="4680000" y="13086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〇〇太郎　　ログアウト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20" name="フリーフォーム: 図形 219"/>
          <p:cNvSpPr/>
          <p:nvPr/>
        </p:nvSpPr>
        <p:spPr>
          <a:xfrm>
            <a:off x="4788000" y="144000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楕円 220"/>
          <p:cNvSpPr/>
          <p:nvPr/>
        </p:nvSpPr>
        <p:spPr>
          <a:xfrm>
            <a:off x="4788000" y="136800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正方形/長方形 221"/>
          <p:cNvSpPr/>
          <p:nvPr/>
        </p:nvSpPr>
        <p:spPr>
          <a:xfrm>
            <a:off x="286920" y="1836000"/>
            <a:ext cx="6550560" cy="32256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3" name="正方形/長方形 222"/>
          <p:cNvSpPr/>
          <p:nvPr/>
        </p:nvSpPr>
        <p:spPr>
          <a:xfrm>
            <a:off x="3960000" y="1332000"/>
            <a:ext cx="538200" cy="286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戻る</a:t>
            </a:r>
            <a:endParaRPr lang="en-US" sz="1200" b="0" strike="noStrike" spc="-1">
              <a:latin typeface="游ゴシック"/>
              <a:ea typeface="游ゴシック"/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288720" y="5040000"/>
            <a:ext cx="654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5" name="円: 塗りつぶしなし 224"/>
          <p:cNvSpPr/>
          <p:nvPr/>
        </p:nvSpPr>
        <p:spPr>
          <a:xfrm>
            <a:off x="6516000" y="5112000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正方形/長方形 225"/>
          <p:cNvSpPr/>
          <p:nvPr/>
        </p:nvSpPr>
        <p:spPr>
          <a:xfrm>
            <a:off x="540000" y="2340000"/>
            <a:ext cx="6297480" cy="32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2022/02/11 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  <a:endParaRPr lang="en-US" sz="14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540000" y="2736000"/>
            <a:ext cx="6118200" cy="21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8" name="表 227"/>
          <p:cNvGraphicFramePr/>
          <p:nvPr>
            <p:extLst>
              <p:ext uri="{D42A27DB-BD31-4B8C-83A1-F6EECF244321}">
                <p14:modId xmlns:p14="http://schemas.microsoft.com/office/powerpoint/2010/main" val="848355109"/>
              </p:ext>
            </p:extLst>
          </p:nvPr>
        </p:nvGraphicFramePr>
        <p:xfrm>
          <a:off x="543927" y="2772045"/>
          <a:ext cx="6132853" cy="2170086"/>
        </p:xfrm>
        <a:graphic>
          <a:graphicData uri="http://schemas.openxmlformats.org/drawingml/2006/table">
            <a:tbl>
              <a:tblPr/>
              <a:tblGrid>
                <a:gridCol w="51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8579">
                  <a:extLst>
                    <a:ext uri="{9D8B030D-6E8A-4147-A177-3AD203B41FA5}">
                      <a16:colId xmlns:a16="http://schemas.microsoft.com/office/drawing/2014/main" val="227211644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800" b="0" i="0" u="none" strike="noStrike" noProof="0">
                          <a:latin typeface="Arial"/>
                        </a:rPr>
                        <a:t>店長太郎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8:00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</a:rPr>
                        <a:t>10:00</a:t>
                      </a:r>
                      <a:endParaRPr lang="en-US" sz="800" b="0" strike="noStrike" spc="-1" dirty="0">
                        <a:latin typeface="Arial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11:00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12:00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13:00</a:t>
                      </a:r>
                      <a:endParaRPr lang="en-US" altLang="ja-JP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14:00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15:00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16:00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17:00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18:00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Arial"/>
                          <a:ea typeface="游ゴシック"/>
                        </a:rPr>
                        <a:t>19:00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89999" marR="89999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800" b="0" strike="noStrike" spc="-1">
                          <a:latin typeface="Arial"/>
                        </a:rPr>
                        <a:t>2/11（金）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89999" marR="89999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8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800" b="0" i="0" u="none" strike="noStrike" spc="-1" noProof="0" dirty="0">
                          <a:latin typeface="Arial"/>
                        </a:rPr>
                        <a:t>2/11</a:t>
                      </a:r>
                      <a:r>
                        <a:rPr lang="ja-JP" altLang="en-US" sz="800" b="0" i="0" u="none" strike="noStrike" spc="-1" noProof="0">
                          <a:latin typeface="Arial"/>
                        </a:rPr>
                        <a:t>（土）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800" b="0" i="0" u="none" strike="noStrike" spc="-1" noProof="0" dirty="0">
                          <a:latin typeface="Arial"/>
                        </a:rPr>
                        <a:t>2/11</a:t>
                      </a:r>
                      <a:r>
                        <a:rPr lang="ja-JP" altLang="en-US" sz="800" b="0" i="0" u="none" strike="noStrike" spc="-1" noProof="0">
                          <a:latin typeface="Arial"/>
                        </a:rPr>
                        <a:t>（日）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800" b="0" i="0" u="none" strike="noStrike" spc="-1" noProof="0" dirty="0">
                          <a:latin typeface="Arial"/>
                        </a:rPr>
                        <a:t>2/11</a:t>
                      </a:r>
                      <a:r>
                        <a:rPr lang="ja-JP" altLang="en-US" sz="800" b="0" i="0" u="none" strike="noStrike" spc="-1" noProof="0">
                          <a:latin typeface="Arial"/>
                        </a:rPr>
                        <a:t>（月）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66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800" b="0" i="0" u="none" strike="noStrike" spc="-1" noProof="0" dirty="0">
                          <a:latin typeface="Arial"/>
                        </a:rPr>
                        <a:t>2/11</a:t>
                      </a:r>
                      <a:r>
                        <a:rPr lang="ja-JP" altLang="en-US" sz="800" b="0" i="0" u="none" strike="noStrike" spc="-1" noProof="0">
                          <a:latin typeface="Arial"/>
                        </a:rPr>
                        <a:t>（火）</a:t>
                      </a:r>
                      <a:endParaRPr lang="ja-JP" alt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2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dirty="0"/>
                    </a:p>
                  </a:txBody>
                  <a:tcPr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0" name="正方形/長方形 229"/>
          <p:cNvSpPr/>
          <p:nvPr/>
        </p:nvSpPr>
        <p:spPr>
          <a:xfrm>
            <a:off x="4572000" y="2340000"/>
            <a:ext cx="89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check in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2" name="フリーフォーム: 図形 231"/>
          <p:cNvSpPr/>
          <p:nvPr/>
        </p:nvSpPr>
        <p:spPr>
          <a:xfrm>
            <a:off x="180000" y="2736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latin typeface="游ゴシック"/>
                <a:ea typeface="游ゴシック"/>
              </a:rPr>
              <a:t>⑫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3" name="フリーフォーム: 図形 232"/>
          <p:cNvSpPr/>
          <p:nvPr/>
        </p:nvSpPr>
        <p:spPr>
          <a:xfrm>
            <a:off x="169200" y="324072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spc="-1" dirty="0">
                <a:latin typeface="游ゴシック"/>
                <a:ea typeface="游ゴシック"/>
              </a:rPr>
              <a:t>⑬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4" name="フリーフォーム: 図形 233"/>
          <p:cNvSpPr/>
          <p:nvPr/>
        </p:nvSpPr>
        <p:spPr>
          <a:xfrm>
            <a:off x="169200" y="425691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latin typeface="游ゴシック"/>
                <a:ea typeface="游ゴシック"/>
              </a:rPr>
              <a:t>⑭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36" name="正方形/長方形 235"/>
          <p:cNvSpPr/>
          <p:nvPr/>
        </p:nvSpPr>
        <p:spPr>
          <a:xfrm>
            <a:off x="2876045" y="2340000"/>
            <a:ext cx="718560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spc="-1" dirty="0">
                <a:latin typeface="游ゴシック"/>
                <a:ea typeface="游ゴシック"/>
              </a:rPr>
              <a:t>clerk</a:t>
            </a:r>
            <a:endParaRPr lang="en-US" altLang="ja-JP" sz="1300" spc="-1" dirty="0">
              <a:latin typeface="游ゴシック"/>
              <a:ea typeface="游ゴシック"/>
            </a:endParaRPr>
          </a:p>
        </p:txBody>
      </p:sp>
      <p:sp>
        <p:nvSpPr>
          <p:cNvPr id="237" name="正方形/長方形 236"/>
          <p:cNvSpPr/>
          <p:nvPr/>
        </p:nvSpPr>
        <p:spPr>
          <a:xfrm>
            <a:off x="3736772" y="2340000"/>
            <a:ext cx="692011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spc="-1" dirty="0">
                <a:latin typeface="游ゴシック"/>
                <a:ea typeface="游ゴシック"/>
              </a:rPr>
              <a:t>board</a:t>
            </a:r>
            <a:endParaRPr lang="ja-JP" altLang="en-US" dirty="0"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5360FF-9F3D-4F26-93D7-B3D9AE31B744}" type="slidenum">
              <a:rPr dirty="0">
                <a:latin typeface="游ゴシック"/>
                <a:ea typeface="游ゴシック"/>
              </a:rPr>
              <a:t>20</a:t>
            </a:fld>
            <a:endParaRPr dirty="0">
              <a:latin typeface="游ゴシック"/>
              <a:ea typeface="游ゴシック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F58CD75-131D-4E1E-81EF-3B001EBFAB94}"/>
              </a:ext>
            </a:extLst>
          </p:cNvPr>
          <p:cNvSpPr/>
          <p:nvPr/>
        </p:nvSpPr>
        <p:spPr>
          <a:xfrm>
            <a:off x="5625904" y="2343476"/>
            <a:ext cx="1113745" cy="322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spc="-1" dirty="0">
                <a:solidFill>
                  <a:srgbClr val="000000"/>
                </a:solidFill>
                <a:latin typeface="游ゴシック"/>
                <a:ea typeface="游ゴシック"/>
              </a:rPr>
              <a:t>staff</a:t>
            </a:r>
            <a:endParaRPr lang="en-US" sz="13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4941669-C8D4-4A73-A199-8C88D64C8663}"/>
              </a:ext>
            </a:extLst>
          </p:cNvPr>
          <p:cNvSpPr/>
          <p:nvPr/>
        </p:nvSpPr>
        <p:spPr>
          <a:xfrm>
            <a:off x="6098643" y="2442808"/>
            <a:ext cx="766138" cy="190111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ja-JP" altLang="en-US" sz="800" spc="-1">
                <a:latin typeface="游ゴシック"/>
                <a:ea typeface="游ゴシック"/>
              </a:rPr>
              <a:t>店長太郎</a:t>
            </a:r>
            <a:r>
              <a:rPr lang="en-US" sz="800" spc="-1" dirty="0">
                <a:latin typeface="游ゴシック"/>
                <a:ea typeface="游ゴシック"/>
              </a:rPr>
              <a:t> ∨</a:t>
            </a:r>
            <a:endParaRPr lang="en-US" sz="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C364B068-625B-4C65-8596-54F6B57300C1}"/>
              </a:ext>
            </a:extLst>
          </p:cNvPr>
          <p:cNvSpPr/>
          <p:nvPr/>
        </p:nvSpPr>
        <p:spPr>
          <a:xfrm>
            <a:off x="5402727" y="2268000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latin typeface="游ゴシック"/>
                <a:ea typeface="游ゴシック"/>
              </a:rPr>
              <a:t>⑤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AE9094-6A43-4DE9-95D2-2B836DC0FB6E}"/>
              </a:ext>
            </a:extLst>
          </p:cNvPr>
          <p:cNvSpPr/>
          <p:nvPr/>
        </p:nvSpPr>
        <p:spPr>
          <a:xfrm>
            <a:off x="1489989" y="4615870"/>
            <a:ext cx="910135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F820E6-4178-4F27-AD95-F36F40ECEB73}"/>
              </a:ext>
            </a:extLst>
          </p:cNvPr>
          <p:cNvSpPr/>
          <p:nvPr/>
        </p:nvSpPr>
        <p:spPr>
          <a:xfrm>
            <a:off x="2449865" y="3507215"/>
            <a:ext cx="1770878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C1AAA2-B939-4E41-81EE-3D5033BBDD3D}"/>
              </a:ext>
            </a:extLst>
          </p:cNvPr>
          <p:cNvSpPr/>
          <p:nvPr/>
        </p:nvSpPr>
        <p:spPr>
          <a:xfrm>
            <a:off x="3335504" y="3126633"/>
            <a:ext cx="1770878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B3E422-90D6-41D8-A466-D111412237FD}"/>
              </a:ext>
            </a:extLst>
          </p:cNvPr>
          <p:cNvSpPr/>
          <p:nvPr/>
        </p:nvSpPr>
        <p:spPr>
          <a:xfrm>
            <a:off x="1945289" y="3887798"/>
            <a:ext cx="910135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1338059-692C-464B-8FE1-0676E2C663C9}"/>
              </a:ext>
            </a:extLst>
          </p:cNvPr>
          <p:cNvSpPr/>
          <p:nvPr/>
        </p:nvSpPr>
        <p:spPr>
          <a:xfrm>
            <a:off x="2450318" y="3118358"/>
            <a:ext cx="405277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5664B8B-DD84-4692-A788-225081E6834D}"/>
              </a:ext>
            </a:extLst>
          </p:cNvPr>
          <p:cNvSpPr/>
          <p:nvPr/>
        </p:nvSpPr>
        <p:spPr>
          <a:xfrm>
            <a:off x="3806431" y="3871252"/>
            <a:ext cx="910135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817700F-8411-4907-961A-9A9AC2043401}"/>
              </a:ext>
            </a:extLst>
          </p:cNvPr>
          <p:cNvSpPr/>
          <p:nvPr/>
        </p:nvSpPr>
        <p:spPr>
          <a:xfrm>
            <a:off x="1490797" y="3507215"/>
            <a:ext cx="910135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C89E2BD-D1F3-4213-9D29-A695B074C57C}"/>
              </a:ext>
            </a:extLst>
          </p:cNvPr>
          <p:cNvSpPr/>
          <p:nvPr/>
        </p:nvSpPr>
        <p:spPr>
          <a:xfrm>
            <a:off x="4717338" y="3507214"/>
            <a:ext cx="405277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3647B8A-9B49-41C1-917B-113DED51EE04}"/>
              </a:ext>
            </a:extLst>
          </p:cNvPr>
          <p:cNvSpPr/>
          <p:nvPr/>
        </p:nvSpPr>
        <p:spPr>
          <a:xfrm>
            <a:off x="5155771" y="3507214"/>
            <a:ext cx="405277" cy="2178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矢印: 山形 11">
            <a:extLst>
              <a:ext uri="{FF2B5EF4-FFF2-40B4-BE49-F238E27FC236}">
                <a16:creationId xmlns:a16="http://schemas.microsoft.com/office/drawing/2014/main" id="{5D09B5EF-238B-4C56-B3AE-A3027FC0DC33}"/>
              </a:ext>
            </a:extLst>
          </p:cNvPr>
          <p:cNvSpPr/>
          <p:nvPr/>
        </p:nvSpPr>
        <p:spPr>
          <a:xfrm rot="5400000">
            <a:off x="306379" y="4810421"/>
            <a:ext cx="215019" cy="132178"/>
          </a:xfrm>
          <a:prstGeom prst="chevron">
            <a:avLst/>
          </a:prstGeom>
          <a:solidFill>
            <a:srgbClr val="FFFFA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A08C165B-ADD8-4784-B43E-20CACAFCCCDB}"/>
              </a:ext>
            </a:extLst>
          </p:cNvPr>
          <p:cNvSpPr/>
          <p:nvPr/>
        </p:nvSpPr>
        <p:spPr>
          <a:xfrm>
            <a:off x="53462" y="4794689"/>
            <a:ext cx="357840" cy="177840"/>
          </a:xfrm>
          <a:custGeom>
            <a:avLst/>
            <a:gdLst/>
            <a:ahLst/>
            <a:cxn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8600" rIns="93600" bIns="48600" anchor="ctr">
            <a:noAutofit/>
          </a:bodyPr>
          <a:lstStyle/>
          <a:p>
            <a:r>
              <a:rPr lang="en-US" sz="1100" spc="-1" dirty="0">
                <a:latin typeface="游ゴシック"/>
                <a:ea typeface="游ゴシック"/>
              </a:rPr>
              <a:t>⑮</a:t>
            </a:r>
            <a:endParaRPr lang="en-US" sz="1100" b="0" strike="noStrike" spc="-1" dirty="0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961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129348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3600" b="0" strike="noStrike" spc="-1">
                <a:latin typeface="游ゴシック"/>
                <a:ea typeface="游ゴシック"/>
              </a:rPr>
              <a:t>目次</a:t>
            </a:r>
            <a:endParaRPr lang="en-US" sz="3600" b="0" strike="noStrike" spc="-1">
              <a:latin typeface="DejaVu Sans"/>
              <a:ea typeface="游ゴシック"/>
            </a:endParaRPr>
          </a:p>
        </p:txBody>
      </p:sp>
      <p:graphicFrame>
        <p:nvGraphicFramePr>
          <p:cNvPr id="89" name="表 88"/>
          <p:cNvGraphicFramePr/>
          <p:nvPr>
            <p:extLst>
              <p:ext uri="{D42A27DB-BD31-4B8C-83A1-F6EECF244321}">
                <p14:modId xmlns:p14="http://schemas.microsoft.com/office/powerpoint/2010/main" val="2083669372"/>
              </p:ext>
            </p:extLst>
          </p:nvPr>
        </p:nvGraphicFramePr>
        <p:xfrm>
          <a:off x="504000" y="1326600"/>
          <a:ext cx="9071640" cy="3657600"/>
        </p:xfrm>
        <a:graphic>
          <a:graphicData uri="http://schemas.openxmlformats.org/drawingml/2006/table">
            <a:tbl>
              <a:tblPr/>
              <a:tblGrid>
                <a:gridCol w="10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ページ</a:t>
                      </a:r>
                      <a:endParaRPr lang="en-US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題目</a:t>
                      </a:r>
                      <a:endParaRPr lang="en-US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latin typeface="游ゴシック"/>
                          <a:ea typeface="游ゴシック"/>
                        </a:rPr>
                        <a:t>対象サービス</a:t>
                      </a:r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</a:rPr>
                        <a:t>4～6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800" b="0" strike="noStrike" spc="-1">
                          <a:latin typeface="游ゴシック"/>
                          <a:ea typeface="游ゴシック"/>
                        </a:rPr>
                        <a:t>Be:noteとは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 err="1">
                          <a:latin typeface="游ゴシック"/>
                          <a:ea typeface="游ゴシック"/>
                        </a:rPr>
                        <a:t>Be:noteシステム全体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</a:rPr>
                        <a:t>7～8</a:t>
                      </a:r>
                      <a:endParaRPr lang="en-US" altLang="ja-JP" sz="18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要件定義</a:t>
                      </a:r>
                      <a:endParaRPr lang="en-US" altLang="ja-JP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latin typeface="游ゴシック"/>
                          <a:ea typeface="游ゴシック"/>
                        </a:rPr>
                        <a:t>サロン用Web管理ツール</a:t>
                      </a:r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1800" b="0" strike="noStrike" spc="-1" dirty="0">
                          <a:latin typeface="游ゴシック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画面名</a:t>
                      </a:r>
                      <a:endParaRPr lang="en-US" altLang="ja-JP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0" i="0" u="none" strike="noStrike" noProof="0">
                          <a:latin typeface="游ゴシック"/>
                          <a:ea typeface="游ゴシック"/>
                        </a:rPr>
                        <a:t>サロン用</a:t>
                      </a:r>
                      <a:r>
                        <a:rPr lang="en-US" altLang="ja-JP" sz="1800" b="0" i="0" u="none" strike="noStrike" noProof="0" dirty="0">
                          <a:latin typeface="游ゴシック"/>
                          <a:ea typeface="游ゴシック"/>
                        </a:rPr>
                        <a:t>Web</a:t>
                      </a:r>
                      <a:r>
                        <a:rPr lang="ja-JP" altLang="en-US" sz="1800" b="0" i="0" u="none" strike="noStrike" noProof="0">
                          <a:latin typeface="游ゴシック"/>
                          <a:ea typeface="游ゴシック"/>
                        </a:rPr>
                        <a:t>管理ツール</a:t>
                      </a:r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1800" b="0" strike="noStrike" spc="-1" dirty="0">
                          <a:latin typeface="游ゴシック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画面遷移</a:t>
                      </a:r>
                      <a:endParaRPr lang="en-US" altLang="ja-JP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0" i="0" u="none" strike="noStrike" noProof="0">
                          <a:latin typeface="游ゴシック"/>
                          <a:ea typeface="游ゴシック"/>
                        </a:rPr>
                        <a:t>サロン用</a:t>
                      </a:r>
                      <a:r>
                        <a:rPr lang="en-US" altLang="ja-JP" sz="1800" b="0" i="0" u="none" strike="noStrike" noProof="0" dirty="0">
                          <a:latin typeface="游ゴシック"/>
                          <a:ea typeface="游ゴシック"/>
                        </a:rPr>
                        <a:t>Web</a:t>
                      </a:r>
                      <a:r>
                        <a:rPr lang="ja-JP" altLang="en-US" sz="1800" b="0" i="0" u="none" strike="noStrike" noProof="0">
                          <a:latin typeface="游ゴシック"/>
                          <a:ea typeface="游ゴシック"/>
                        </a:rPr>
                        <a:t>管理ツール</a:t>
                      </a:r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800" b="0" strike="noStrike" spc="-1">
                          <a:latin typeface="游ゴシック"/>
                          <a:ea typeface="游ゴシック"/>
                        </a:rPr>
                        <a:t>10～</a:t>
                      </a:r>
                      <a:endParaRPr lang="en-US" altLang="ja-JP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800" b="0" strike="noStrike" spc="-1">
                          <a:latin typeface="游ゴシック"/>
                          <a:ea typeface="游ゴシック"/>
                        </a:rPr>
                        <a:t>各画面詳細</a:t>
                      </a:r>
                      <a:endParaRPr lang="en-US" altLang="ja-JP" sz="1800" b="0" strike="noStrike" spc="-1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0" i="0" u="none" strike="noStrike" noProof="0">
                          <a:latin typeface="游ゴシック"/>
                          <a:ea typeface="游ゴシック"/>
                        </a:rPr>
                        <a:t>サロン用</a:t>
                      </a:r>
                      <a:r>
                        <a:rPr lang="en-US" altLang="ja-JP" sz="1800" b="0" i="0" u="none" strike="noStrike" noProof="0" dirty="0">
                          <a:latin typeface="游ゴシック"/>
                          <a:ea typeface="游ゴシック"/>
                        </a:rPr>
                        <a:t>Web</a:t>
                      </a:r>
                      <a:r>
                        <a:rPr lang="ja-JP" altLang="en-US" sz="1800" b="0" i="0" u="none" strike="noStrike" noProof="0">
                          <a:latin typeface="游ゴシック"/>
                          <a:ea typeface="游ゴシック"/>
                        </a:rPr>
                        <a:t>管理ツール</a:t>
                      </a:r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ja-JP" altLang="en-US" sz="1800" b="0" i="0" u="none" strike="noStrike" noProof="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EDF1F6-3AD3-48CA-8FCA-A0827FDB0C14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226080"/>
            <a:ext cx="6438893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3600" spc="-1">
                <a:latin typeface="游ゴシック"/>
                <a:ea typeface="游ゴシック"/>
              </a:rPr>
              <a:t>Be:note </a:t>
            </a:r>
            <a:r>
              <a:rPr lang="ja-JP" altLang="en-US" sz="2800" spc="-1">
                <a:latin typeface="游ゴシック"/>
                <a:ea typeface="游ゴシック"/>
              </a:rPr>
              <a:t>…</a:t>
            </a:r>
            <a:r>
              <a:rPr lang="ja-JP" altLang="en-US" sz="2800" u="sng" spc="-1">
                <a:latin typeface="游ゴシック"/>
                <a:ea typeface="游ゴシック"/>
              </a:rPr>
              <a:t> 顧客カルテ</a:t>
            </a:r>
            <a:r>
              <a:rPr lang="ja-JP" altLang="en-US" sz="2800" spc="-1">
                <a:latin typeface="游ゴシック"/>
                <a:ea typeface="游ゴシック"/>
              </a:rPr>
              <a:t>のようなもの</a:t>
            </a:r>
            <a:endParaRPr lang="ja-JP" altLang="en-US" sz="2800" b="0" strike="noStrike" spc="-1">
              <a:latin typeface="游ゴシック"/>
              <a:ea typeface="游ゴシック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88000" y="1171080"/>
            <a:ext cx="6549480" cy="42264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214" name="表 213"/>
          <p:cNvGraphicFramePr/>
          <p:nvPr>
            <p:extLst>
              <p:ext uri="{D42A27DB-BD31-4B8C-83A1-F6EECF244321}">
                <p14:modId xmlns:p14="http://schemas.microsoft.com/office/powerpoint/2010/main" val="2498296722"/>
              </p:ext>
            </p:extLst>
          </p:nvPr>
        </p:nvGraphicFramePr>
        <p:xfrm>
          <a:off x="7056720" y="196920"/>
          <a:ext cx="2683800" cy="4781269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1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0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１顧客に対して１つの「Be:note」を作成し、顧客と店舗で共有します。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Be:noteで管理するのは以下です。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000" b="0" strike="noStrike" spc="-1" dirty="0">
                          <a:latin typeface="游ゴシック"/>
                        </a:rPr>
                        <a:t>①</a:t>
                      </a: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顧客情報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　性別、年齢、それ以外の情報は詳細情報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0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000" b="0" strike="noStrike" spc="-1" dirty="0">
                          <a:latin typeface="游ゴシック"/>
                        </a:rPr>
                        <a:t>➁note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000" b="0" strike="noStrike" spc="-1" dirty="0">
                          <a:latin typeface="游ゴシック"/>
                        </a:rPr>
                        <a:t>　</a:t>
                      </a:r>
                      <a:r>
                        <a:rPr lang="ja-JP" altLang="en-US" sz="1000" b="0" strike="noStrike" spc="-1">
                          <a:latin typeface="游ゴシック"/>
                        </a:rPr>
                        <a:t>「一回の</a:t>
                      </a: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来店で１つのnote」の単位で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　作成します。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　noteでは以下を管理しています。</a:t>
                      </a:r>
                      <a:endParaRPr lang="ja-JP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　【共通表示】</a:t>
                      </a:r>
                      <a:endParaRPr lang="ja-JP" altLang="en-US" sz="1000" b="0" strike="noStrike" spc="-1" dirty="0">
                        <a:solidFill>
                          <a:srgbClr val="FF0000"/>
                        </a:solidFill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　　・来店日時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　　・担当スタッフ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　　・menu　施術情報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　　・staff　menuの担当スタッフ　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　　・memo　menuに対する自由記載欄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　　・price　menuの価格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　　・total　menuの合計金額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1000" b="0" i="0" u="none" strike="noStrike" spc="-1" noProof="0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　【</a:t>
                      </a:r>
                      <a:r>
                        <a:rPr lang="ja-JP" altLang="en-US" sz="1000" b="0" i="0" u="none" strike="noStrike" spc="-1" noProof="0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管理画</a:t>
                      </a:r>
                      <a:r>
                        <a:rPr lang="ja-JP" sz="1000" b="0" i="0" u="none" strike="noStrike" spc="-1" noProof="0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面の</a:t>
                      </a:r>
                      <a:r>
                        <a:rPr lang="ja-JP" altLang="en-US" sz="1000" b="0" i="0" u="none" strike="noStrike" spc="-1" noProof="0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み表</a:t>
                      </a:r>
                      <a:r>
                        <a:rPr lang="ja-JP" sz="1000" b="0" i="0" u="none" strike="noStrike" spc="-1" noProof="0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示】</a:t>
                      </a:r>
                      <a:endParaRPr lang="ja-JP" sz="1000" b="0" i="0" u="none" strike="noStrike" spc="-1" noProof="0">
                        <a:solidFill>
                          <a:srgbClr val="FF0000"/>
                        </a:solidFill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sz="1000" b="0" i="0" u="none" strike="noStrike" spc="-1" noProof="0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　　・</a:t>
                      </a:r>
                      <a:r>
                        <a:rPr lang="ja-JP" altLang="en-US" sz="1000" b="0" i="0" u="none" strike="noStrike" spc="-1" noProof="0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施術時間</a:t>
                      </a:r>
                      <a:endParaRPr lang="en-US" altLang="ja-JP" sz="1000" b="0" i="0" u="none" strike="noStrike" spc="-1" noProof="0">
                        <a:solidFill>
                          <a:srgbClr val="FF0000"/>
                        </a:solidFill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00" b="0" i="0" u="none" strike="noStrike" spc="-1" noProof="0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000" b="0" strike="noStrike" spc="-1" dirty="0">
                          <a:latin typeface="游ゴシック"/>
                        </a:rPr>
                        <a:t>③</a:t>
                      </a:r>
                      <a:r>
                        <a:rPr lang="en-US" sz="1000" b="0" strike="noStrike" spc="-1" dirty="0" err="1">
                          <a:latin typeface="游ゴシック"/>
                        </a:rPr>
                        <a:t>History_note</a:t>
                      </a: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000" b="0" strike="noStrike" spc="-1">
                          <a:latin typeface="游ゴシック"/>
                          <a:ea typeface="游ゴシック"/>
                        </a:rPr>
                        <a:t>　過</a:t>
                      </a: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去</a:t>
                      </a:r>
                      <a:r>
                        <a:rPr lang="ja-JP" sz="1000" b="0" strike="noStrike" spc="-1">
                          <a:latin typeface="游ゴシック"/>
                          <a:ea typeface="游ゴシック"/>
                        </a:rPr>
                        <a:t>の</a:t>
                      </a:r>
                      <a:r>
                        <a:rPr lang="en-US" altLang="ja-JP" sz="1000" b="0" strike="noStrike" spc="-1" dirty="0" err="1">
                          <a:latin typeface="游ゴシック"/>
                          <a:ea typeface="游ゴシック"/>
                        </a:rPr>
                        <a:t>noteを表示します</a:t>
                      </a:r>
                      <a:r>
                        <a:rPr lang="en-US" altLang="ja-JP" sz="1000" b="0" strike="noStrike" spc="-1" dirty="0">
                          <a:latin typeface="游ゴシック"/>
                          <a:ea typeface="游ゴシック"/>
                        </a:rPr>
                        <a:t>。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altLang="ja-JP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  <a:ea typeface="游ゴシック"/>
                        </a:rPr>
                        <a:t>右の画像はサロン用Web管理ツールの表示イメージです。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" name="正方形/長方形 215"/>
          <p:cNvSpPr/>
          <p:nvPr/>
        </p:nvSpPr>
        <p:spPr>
          <a:xfrm>
            <a:off x="540000" y="13320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altLang="ja-JP" spc="-1" dirty="0" err="1">
                <a:solidFill>
                  <a:srgbClr val="000000"/>
                </a:solidFill>
                <a:latin typeface="游ゴシック"/>
                <a:ea typeface="游ゴシック"/>
              </a:rPr>
              <a:t>Be:note</a:t>
            </a:r>
            <a:r>
              <a:rPr lang="en-US" altLang="ja-JP" spc="-1" dirty="0">
                <a:solidFill>
                  <a:srgbClr val="000000"/>
                </a:solidFill>
                <a:latin typeface="游ゴシック"/>
                <a:ea typeface="游ゴシック"/>
              </a:rPr>
              <a:t> </a:t>
            </a:r>
            <a:endParaRPr lang="ja-JP" altLang="en-US" sz="1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2340000" y="1332000"/>
            <a:ext cx="132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18" name="正方形/長方形 217"/>
          <p:cNvSpPr/>
          <p:nvPr/>
        </p:nvSpPr>
        <p:spPr>
          <a:xfrm>
            <a:off x="4608720" y="1368000"/>
            <a:ext cx="2049480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正方形/長方形 218"/>
          <p:cNvSpPr/>
          <p:nvPr/>
        </p:nvSpPr>
        <p:spPr>
          <a:xfrm>
            <a:off x="4680000" y="1308600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〇〇太郎　　ログアウト</a:t>
            </a:r>
            <a:endParaRPr 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220" name="フリーフォーム: 図形 219"/>
          <p:cNvSpPr/>
          <p:nvPr/>
        </p:nvSpPr>
        <p:spPr>
          <a:xfrm>
            <a:off x="4788000" y="144000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楕円 220"/>
          <p:cNvSpPr/>
          <p:nvPr/>
        </p:nvSpPr>
        <p:spPr>
          <a:xfrm>
            <a:off x="4788000" y="136800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正方形/長方形 221"/>
          <p:cNvSpPr/>
          <p:nvPr/>
        </p:nvSpPr>
        <p:spPr>
          <a:xfrm>
            <a:off x="286920" y="1836000"/>
            <a:ext cx="6550560" cy="32256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3" name="正方形/長方形 222"/>
          <p:cNvSpPr/>
          <p:nvPr/>
        </p:nvSpPr>
        <p:spPr>
          <a:xfrm>
            <a:off x="3960000" y="1332000"/>
            <a:ext cx="538200" cy="286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戻る</a:t>
            </a:r>
            <a:endParaRPr lang="en-US" sz="1200" b="0" strike="noStrike" spc="-1">
              <a:latin typeface="游ゴシック"/>
              <a:ea typeface="游ゴシック"/>
            </a:endParaRPr>
          </a:p>
        </p:txBody>
      </p:sp>
      <p:sp>
        <p:nvSpPr>
          <p:cNvPr id="226" name="正方形/長方形 225"/>
          <p:cNvSpPr/>
          <p:nvPr/>
        </p:nvSpPr>
        <p:spPr>
          <a:xfrm>
            <a:off x="3552600" y="2207550"/>
            <a:ext cx="3235222" cy="529513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游ゴシック"/>
                <a:ea typeface="游ゴシック"/>
              </a:rPr>
              <a:t>2022/02/11</a:t>
            </a: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12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12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4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</a:p>
          <a:p>
            <a:r>
              <a:rPr lang="en-US" sz="1400" spc="-1" dirty="0">
                <a:latin typeface="游ゴシック"/>
                <a:ea typeface="游ゴシック"/>
              </a:rPr>
              <a:t>note  </a:t>
            </a:r>
            <a:r>
              <a:rPr lang="ja-JP" altLang="en-US" sz="1400" spc="-1">
                <a:latin typeface="游ゴシック"/>
                <a:ea typeface="游ゴシック"/>
              </a:rPr>
              <a:t>　　　担当スタッフ</a:t>
            </a:r>
            <a:r>
              <a:rPr lang="en-US" sz="1400" spc="-1" dirty="0">
                <a:latin typeface="游ゴシック"/>
                <a:ea typeface="游ゴシック"/>
              </a:rPr>
              <a:t>: </a:t>
            </a:r>
            <a:r>
              <a:rPr lang="ja-JP" altLang="en-US" sz="1400" spc="-1">
                <a:latin typeface="游ゴシック"/>
                <a:ea typeface="游ゴシック"/>
              </a:rPr>
              <a:t>店長太郎</a:t>
            </a:r>
            <a:endParaRPr lang="en-US" sz="1400" spc="-1">
              <a:latin typeface="游ゴシック"/>
              <a:ea typeface="游ゴシック"/>
            </a:endParaRPr>
          </a:p>
        </p:txBody>
      </p:sp>
      <p:graphicFrame>
        <p:nvGraphicFramePr>
          <p:cNvPr id="228" name="表 227"/>
          <p:cNvGraphicFramePr/>
          <p:nvPr>
            <p:extLst>
              <p:ext uri="{D42A27DB-BD31-4B8C-83A1-F6EECF244321}">
                <p14:modId xmlns:p14="http://schemas.microsoft.com/office/powerpoint/2010/main" val="1854151413"/>
              </p:ext>
            </p:extLst>
          </p:nvPr>
        </p:nvGraphicFramePr>
        <p:xfrm>
          <a:off x="3567117" y="2773188"/>
          <a:ext cx="3227706" cy="1943280"/>
        </p:xfrm>
        <a:graphic>
          <a:graphicData uri="http://schemas.openxmlformats.org/drawingml/2006/table">
            <a:tbl>
              <a:tblPr/>
              <a:tblGrid>
                <a:gridCol w="6918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96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1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8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menu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staff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游ゴシック"/>
                        </a:rPr>
                        <a:t>memo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游ゴシック"/>
                        </a:rPr>
                        <a:t>price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游ゴシック"/>
                        </a:rPr>
                        <a:t>cat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800">
                          <a:latin typeface="游ゴシック"/>
                          <a:ea typeface="游ゴシック"/>
                        </a:rPr>
                        <a:t>店長太郎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8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800" b="0" i="0" u="none" strike="noStrike" noProof="0" dirty="0">
                          <a:latin typeface="游ゴシック"/>
                        </a:rPr>
                        <a:t>special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800" b="0" i="0" u="none" strike="noStrike" noProof="0">
                          <a:latin typeface="游ゴシック"/>
                          <a:ea typeface="游ゴシック"/>
                        </a:rPr>
                        <a:t>店長太郎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8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800" b="0" i="0" u="none" strike="noStrike" noProof="0" dirty="0">
                          <a:latin typeface="游ゴシック"/>
                        </a:rPr>
                        <a:t>treatment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800">
                          <a:latin typeface="游ゴシック"/>
                          <a:ea typeface="游ゴシック"/>
                        </a:rPr>
                        <a:t>葦</a:t>
                      </a:r>
                      <a:r>
                        <a:rPr lang="ja-JP" sz="800">
                          <a:latin typeface="游ゴシック"/>
                          <a:ea typeface="游ゴシック"/>
                        </a:rPr>
                        <a:t>須淡</a:t>
                      </a:r>
                      <a:r>
                        <a:rPr lang="ja-JP" altLang="en-US" sz="800">
                          <a:latin typeface="游ゴシック"/>
                          <a:ea typeface="游ゴシック"/>
                        </a:rPr>
                        <a:t>斗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8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800" b="0" i="0" u="none" strike="noStrike" noProof="0" dirty="0">
                          <a:latin typeface="游ゴシック"/>
                        </a:rPr>
                        <a:t>&amp;more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800" b="0" i="0" u="none" strike="noStrike" noProof="0">
                          <a:latin typeface="游ゴシック"/>
                          <a:ea typeface="游ゴシック"/>
                        </a:rPr>
                        <a:t>葦須淡斗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r>
                        <a:rPr lang="en-US" altLang="ja-JP" sz="800" dirty="0">
                          <a:latin typeface="游ゴシック"/>
                        </a:rPr>
                        <a:t>total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0" name="正方形/長方形 229"/>
          <p:cNvSpPr/>
          <p:nvPr/>
        </p:nvSpPr>
        <p:spPr>
          <a:xfrm>
            <a:off x="5829267" y="4780739"/>
            <a:ext cx="956496" cy="239779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300" spc="-1" dirty="0">
                <a:ea typeface="+mn-lt"/>
                <a:cs typeface="+mn-lt"/>
              </a:rPr>
              <a:t>▷</a:t>
            </a:r>
            <a:r>
              <a:rPr lang="ja-JP" altLang="en-US" sz="1300" spc="-1">
                <a:ea typeface="+mn-lt"/>
                <a:cs typeface="+mn-lt"/>
              </a:rPr>
              <a:t>会計</a:t>
            </a:r>
            <a:endParaRPr lang="ja-JP" altLang="en-US" sz="1300" spc="-1">
              <a:cs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5360FF-9F3D-4F26-93D7-B3D9AE31B744}" type="slidenum">
              <a:rPr dirty="0">
                <a:latin typeface="游ゴシック"/>
                <a:ea typeface="游ゴシック"/>
              </a:rPr>
              <a:t>4</a:t>
            </a:fld>
            <a:endParaRPr dirty="0">
              <a:latin typeface="游ゴシック"/>
              <a:ea typeface="游ゴシック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64B6B76-25B9-47FF-B04E-8C840B2024E5}"/>
              </a:ext>
            </a:extLst>
          </p:cNvPr>
          <p:cNvSpPr/>
          <p:nvPr/>
        </p:nvSpPr>
        <p:spPr>
          <a:xfrm>
            <a:off x="548319" y="2344278"/>
            <a:ext cx="1437028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D579457-0E68-41B8-B94F-0DB35F6D8C5F}"/>
              </a:ext>
            </a:extLst>
          </p:cNvPr>
          <p:cNvSpPr/>
          <p:nvPr/>
        </p:nvSpPr>
        <p:spPr>
          <a:xfrm>
            <a:off x="636167" y="2268322"/>
            <a:ext cx="1296330" cy="362156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/>
            <a:r>
              <a:rPr lang="ja-JP" altLang="en-US" sz="1100" spc="-1">
                <a:solidFill>
                  <a:srgbClr val="000000"/>
                </a:solidFill>
                <a:latin typeface="游ゴシック"/>
                <a:ea typeface="游ゴシック"/>
              </a:rPr>
              <a:t>ｺｷｬｸ ﾀﾛｳ       </a:t>
            </a:r>
            <a:endParaRPr lang="ja-JP" altLang="en-US" sz="1100" spc="-1" dirty="0">
              <a:solidFill>
                <a:srgbClr val="000000"/>
              </a:solidFill>
              <a:latin typeface="游ゴシック"/>
              <a:ea typeface="游ゴシック"/>
            </a:endParaRPr>
          </a:p>
          <a:p>
            <a:pPr algn="r">
              <a:lnSpc>
                <a:spcPct val="100000"/>
              </a:lnSpc>
              <a:buNone/>
            </a:pPr>
            <a:r>
              <a:rPr lang="ja-JP" altLang="en-US" sz="1100" spc="-1">
                <a:solidFill>
                  <a:srgbClr val="000000"/>
                </a:solidFill>
                <a:latin typeface="游ゴシック"/>
                <a:ea typeface="游ゴシック"/>
              </a:rPr>
              <a:t>顧客</a:t>
            </a: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太郎　</a:t>
            </a:r>
            <a:r>
              <a:rPr lang="ja-JP" altLang="en-US" sz="1100" spc="-1">
                <a:solidFill>
                  <a:srgbClr val="000000"/>
                </a:solidFill>
                <a:latin typeface="游ゴシック"/>
                <a:ea typeface="游ゴシック"/>
              </a:rPr>
              <a:t>様</a:t>
            </a:r>
            <a:endParaRPr lang="ja-JP" alt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DD8E1BBB-8BA5-4783-9D2A-56D5792FE856}"/>
              </a:ext>
            </a:extLst>
          </p:cNvPr>
          <p:cNvSpPr/>
          <p:nvPr/>
        </p:nvSpPr>
        <p:spPr>
          <a:xfrm>
            <a:off x="694559" y="2399730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D9394787-F3BD-4618-93EE-B0D06CCCD12C}"/>
              </a:ext>
            </a:extLst>
          </p:cNvPr>
          <p:cNvSpPr/>
          <p:nvPr/>
        </p:nvSpPr>
        <p:spPr>
          <a:xfrm>
            <a:off x="711102" y="2327730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68605C-1D8B-4236-BFF9-24C2F585FD34}"/>
              </a:ext>
            </a:extLst>
          </p:cNvPr>
          <p:cNvSpPr/>
          <p:nvPr/>
        </p:nvSpPr>
        <p:spPr>
          <a:xfrm>
            <a:off x="360517" y="2786698"/>
            <a:ext cx="1290273" cy="256334"/>
          </a:xfrm>
          <a:prstGeom prst="rect">
            <a:avLst/>
          </a:prstGeom>
          <a:solidFill>
            <a:srgbClr val="B3B3B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af-ZA" sz="1400" dirty="0" err="1">
                <a:solidFill>
                  <a:srgbClr val="202124"/>
                </a:solidFill>
                <a:latin typeface="游ゴシック"/>
                <a:ea typeface="游ゴシック"/>
                <a:cs typeface="arial"/>
              </a:rPr>
              <a:t>History_note</a:t>
            </a:r>
            <a:endParaRPr lang="en-US" sz="1400" spc="-1" dirty="0" err="1">
              <a:latin typeface="游ゴシック"/>
              <a:ea typeface="游ゴシック"/>
            </a:endParaRP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FC13BCFC-9852-43CE-8DB6-BB46F15D9996}"/>
              </a:ext>
            </a:extLst>
          </p:cNvPr>
          <p:cNvCxnSpPr/>
          <p:nvPr/>
        </p:nvCxnSpPr>
        <p:spPr>
          <a:xfrm>
            <a:off x="3499514" y="2237425"/>
            <a:ext cx="7961" cy="2723004"/>
          </a:xfrm>
          <a:prstGeom prst="straightConnector1">
            <a:avLst/>
          </a:prstGeom>
          <a:ln w="28575">
            <a:solidFill>
              <a:srgbClr val="B3B3B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2AA7DC0E-CF02-4C30-A0B1-8E3A56AE2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811085"/>
              </p:ext>
            </p:extLst>
          </p:nvPr>
        </p:nvGraphicFramePr>
        <p:xfrm>
          <a:off x="375030" y="3385430"/>
          <a:ext cx="3046417" cy="963360"/>
        </p:xfrm>
        <a:graphic>
          <a:graphicData uri="http://schemas.openxmlformats.org/drawingml/2006/table">
            <a:tbl>
              <a:tblPr/>
              <a:tblGrid>
                <a:gridCol w="6712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9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80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menu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staff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游ゴシック"/>
                        </a:rPr>
                        <a:t>memo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游ゴシック"/>
                        </a:rPr>
                        <a:t>price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游ゴシック"/>
                        </a:rPr>
                        <a:t>cat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800">
                          <a:latin typeface="游ゴシック"/>
                          <a:ea typeface="游ゴシック"/>
                        </a:rPr>
                        <a:t>店長太郎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8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r>
                        <a:rPr lang="en-US" altLang="ja-JP" sz="800" dirty="0">
                          <a:latin typeface="游ゴシック"/>
                        </a:rPr>
                        <a:t>total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CF1958A-7C14-49D3-AC10-EFDF53045A71}"/>
              </a:ext>
            </a:extLst>
          </p:cNvPr>
          <p:cNvSpPr/>
          <p:nvPr/>
        </p:nvSpPr>
        <p:spPr>
          <a:xfrm>
            <a:off x="360521" y="3084545"/>
            <a:ext cx="3061419" cy="198386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2021/12/24 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9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16:30       </a:t>
            </a:r>
            <a:r>
              <a:rPr lang="ja-JP" altLang="en-US" sz="1000" spc="-1">
                <a:latin typeface="游ゴシック"/>
                <a:ea typeface="游ゴシック"/>
              </a:rPr>
              <a:t>担当スタッフ</a:t>
            </a:r>
            <a:r>
              <a:rPr lang="en-US" sz="1000" spc="-1" dirty="0">
                <a:latin typeface="游ゴシック"/>
                <a:ea typeface="游ゴシック"/>
              </a:rPr>
              <a:t>: </a:t>
            </a:r>
            <a:r>
              <a:rPr lang="ja-JP" altLang="en-US" sz="1000" spc="-1">
                <a:latin typeface="游ゴシック"/>
                <a:ea typeface="游ゴシック"/>
              </a:rPr>
              <a:t>店長太郎</a:t>
            </a:r>
            <a:endParaRPr lang="en-US" sz="1100" spc="-1">
              <a:latin typeface="游ゴシック"/>
              <a:ea typeface="游ゴシック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1984E7E-7416-4885-8AC2-C68217C10774}"/>
              </a:ext>
            </a:extLst>
          </p:cNvPr>
          <p:cNvSpPr/>
          <p:nvPr/>
        </p:nvSpPr>
        <p:spPr>
          <a:xfrm>
            <a:off x="360629" y="4424858"/>
            <a:ext cx="3061419" cy="198386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2021/12/24 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9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16:30     </a:t>
            </a:r>
            <a:r>
              <a:rPr lang="en-US" altLang="ja-JP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  </a:t>
            </a:r>
            <a:r>
              <a:rPr lang="ja-JP" altLang="en-US" sz="1000" spc="-1">
                <a:solidFill>
                  <a:srgbClr val="000000"/>
                </a:solidFill>
                <a:latin typeface="游ゴシック"/>
                <a:ea typeface="游ゴシック"/>
              </a:rPr>
              <a:t>担当スタッフ</a:t>
            </a:r>
            <a:r>
              <a:rPr lang="en-US" sz="1000" spc="-1" dirty="0">
                <a:latin typeface="游ゴシック"/>
                <a:ea typeface="游ゴシック"/>
              </a:rPr>
              <a:t>: </a:t>
            </a:r>
            <a:r>
              <a:rPr lang="ja-JP" altLang="en-US" sz="1000" spc="-1">
                <a:latin typeface="游ゴシック"/>
                <a:ea typeface="游ゴシック"/>
              </a:rPr>
              <a:t>葦須淡斗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D3A6B6B-8BF2-4968-9CCE-DDFA98DF9A67}"/>
              </a:ext>
            </a:extLst>
          </p:cNvPr>
          <p:cNvCxnSpPr/>
          <p:nvPr/>
        </p:nvCxnSpPr>
        <p:spPr>
          <a:xfrm flipH="1">
            <a:off x="3457839" y="4140343"/>
            <a:ext cx="316" cy="23127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6005450D-21D2-48DD-A1B5-2F71A916E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8784741"/>
              </p:ext>
            </p:extLst>
          </p:nvPr>
        </p:nvGraphicFramePr>
        <p:xfrm>
          <a:off x="375031" y="4684376"/>
          <a:ext cx="3041769" cy="622080"/>
        </p:xfrm>
        <a:graphic>
          <a:graphicData uri="http://schemas.openxmlformats.org/drawingml/2006/table">
            <a:tbl>
              <a:tblPr/>
              <a:tblGrid>
                <a:gridCol w="642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96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908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9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menu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staff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游ゴシック"/>
                        </a:rPr>
                        <a:t>memo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游ゴシック"/>
                        </a:rPr>
                        <a:t>price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800" b="0" i="0" u="none" strike="noStrike" noProof="0" dirty="0">
                          <a:latin typeface="游ゴシック"/>
                        </a:rPr>
                        <a:t>special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800" b="0" i="0" u="none" strike="noStrike" noProof="0">
                          <a:latin typeface="游ゴシック"/>
                          <a:ea typeface="游ゴシック"/>
                        </a:rPr>
                        <a:t>葦須淡斗</a:t>
                      </a:r>
                      <a:endParaRPr lang="ja-JP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8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4" name="正方形/長方形 223"/>
          <p:cNvSpPr/>
          <p:nvPr/>
        </p:nvSpPr>
        <p:spPr>
          <a:xfrm>
            <a:off x="288720" y="5048273"/>
            <a:ext cx="654948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5" name="円: 塗りつぶしなし 224"/>
          <p:cNvSpPr/>
          <p:nvPr/>
        </p:nvSpPr>
        <p:spPr>
          <a:xfrm>
            <a:off x="6516000" y="5112000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A6040F0-E67D-457F-9332-0016E619AA97}"/>
              </a:ext>
            </a:extLst>
          </p:cNvPr>
          <p:cNvSpPr/>
          <p:nvPr/>
        </p:nvSpPr>
        <p:spPr>
          <a:xfrm>
            <a:off x="2081152" y="2273729"/>
            <a:ext cx="1331657" cy="67024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ja-JP" altLang="en-US" sz="1000" spc="-1">
                <a:solidFill>
                  <a:srgbClr val="000000"/>
                </a:solidFill>
                <a:latin typeface="游ゴシック"/>
                <a:ea typeface="游ゴシック"/>
              </a:rPr>
              <a:t>性別: 男性</a:t>
            </a:r>
            <a:endParaRPr lang="en-US" sz="1100" spc="-1">
              <a:solidFill>
                <a:srgbClr val="000000"/>
              </a:solidFill>
              <a:latin typeface="游ゴシック"/>
              <a:ea typeface="游ゴシック"/>
            </a:endParaRPr>
          </a:p>
          <a:p>
            <a:r>
              <a:rPr lang="ja-JP" altLang="en-US" sz="1000" spc="-1">
                <a:solidFill>
                  <a:srgbClr val="000000"/>
                </a:solidFill>
                <a:latin typeface="游ゴシック"/>
                <a:ea typeface="游ゴシック"/>
              </a:rPr>
              <a:t>年齢: 28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73F8AEC-DEA3-4266-BC79-1140D079A375}"/>
              </a:ext>
            </a:extLst>
          </p:cNvPr>
          <p:cNvSpPr/>
          <p:nvPr/>
        </p:nvSpPr>
        <p:spPr>
          <a:xfrm>
            <a:off x="2124528" y="2695610"/>
            <a:ext cx="873734" cy="190108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ja-JP" sz="900" spc="-1">
                <a:latin typeface="游ゴシック"/>
                <a:ea typeface="游ゴシック"/>
                <a:cs typeface="+mn-lt"/>
              </a:rPr>
              <a:t>▷</a:t>
            </a:r>
            <a:r>
              <a:rPr lang="ja-JP" altLang="en-US" sz="900" spc="-1">
                <a:latin typeface="游ゴシック"/>
                <a:ea typeface="游ゴシック"/>
                <a:cs typeface="+mn-lt"/>
              </a:rPr>
              <a:t>詳細情報</a:t>
            </a:r>
            <a:endParaRPr lang="ja-JP" sz="900" spc="-1">
              <a:latin typeface="游ゴシック"/>
              <a:ea typeface="游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39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226080"/>
            <a:ext cx="6438893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3600" spc="-1">
                <a:latin typeface="游ゴシック"/>
                <a:ea typeface="游ゴシック"/>
              </a:rPr>
              <a:t>Be:note </a:t>
            </a:r>
            <a:r>
              <a:rPr lang="ja-JP" altLang="en-US" sz="2800" spc="-1">
                <a:latin typeface="游ゴシック"/>
                <a:ea typeface="游ゴシック"/>
              </a:rPr>
              <a:t>… </a:t>
            </a:r>
            <a:r>
              <a:rPr lang="ja-JP" altLang="en-US" sz="2800" u="sng" spc="-1">
                <a:latin typeface="游ゴシック"/>
                <a:ea typeface="游ゴシック"/>
              </a:rPr>
              <a:t>顧客カルテ</a:t>
            </a:r>
            <a:r>
              <a:rPr lang="ja-JP" altLang="en-US" sz="2800" spc="-1">
                <a:latin typeface="游ゴシック"/>
                <a:ea typeface="游ゴシック"/>
              </a:rPr>
              <a:t>のようなもの</a:t>
            </a:r>
            <a:endParaRPr lang="ja-JP" altLang="en-US" sz="2800" b="0" strike="noStrike" spc="-1">
              <a:latin typeface="游ゴシック"/>
              <a:ea typeface="游ゴシック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680295" y="1344824"/>
            <a:ext cx="2121620" cy="3994612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214" name="表 213"/>
          <p:cNvGraphicFramePr/>
          <p:nvPr>
            <p:extLst>
              <p:ext uri="{D42A27DB-BD31-4B8C-83A1-F6EECF244321}">
                <p14:modId xmlns:p14="http://schemas.microsoft.com/office/powerpoint/2010/main" val="4281668489"/>
              </p:ext>
            </p:extLst>
          </p:nvPr>
        </p:nvGraphicFramePr>
        <p:xfrm>
          <a:off x="7056720" y="196920"/>
          <a:ext cx="2683800" cy="4781269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1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0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</a:rPr>
                        <a:t>１顧客のデータとしてBe:noteがあり、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</a:rPr>
                        <a:t>店舗目線、顧客目線でそれぞれＵＩを作成しています。</a:t>
                      </a:r>
                      <a:endParaRPr lang="ja-JP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</a:rPr>
                        <a:t>【サロンデスクトップ用管理ツール</a:t>
                      </a:r>
                      <a:r>
                        <a:rPr lang="ja-JP" sz="1000" b="0" i="0" u="none" strike="noStrike" spc="-1" noProof="0">
                          <a:latin typeface="游ゴシック"/>
                          <a:ea typeface="游ゴシック"/>
                        </a:rPr>
                        <a:t>】</a:t>
                      </a:r>
                      <a:endParaRPr lang="ja-JP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</a:rPr>
                        <a:t>　・店舗用</a:t>
                      </a:r>
                      <a:endParaRPr lang="ja-JP" altLang="en-US" sz="10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</a:rPr>
                        <a:t>　・電子カルテとしての役割を主とする</a:t>
                      </a:r>
                      <a:endParaRPr lang="ja-JP" altLang="en-US" sz="10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</a:rPr>
                        <a:t>　・顧客と履歴を共有する</a:t>
                      </a:r>
                      <a:endParaRPr lang="ja-JP" altLang="en-US" sz="1000" b="0" strike="noStrike" spc="-1" dirty="0">
                        <a:latin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00" b="0" strike="noStrike" spc="-1">
                          <a:latin typeface="游ゴシック"/>
                        </a:rPr>
                        <a:t>　・明朗会計を証明する</a:t>
                      </a:r>
                      <a:endParaRPr lang="ja-JP" altLang="en-US" sz="1000" b="0" strike="noStrike" spc="-1" dirty="0">
                        <a:latin typeface="游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000" b="0" i="0" u="none" strike="noStrike" spc="-1" noProof="0">
                          <a:latin typeface="游ゴシック"/>
                        </a:rPr>
                        <a:t>　</a:t>
                      </a:r>
                      <a:r>
                        <a:rPr lang="ja-JP" altLang="en-US" sz="1000" b="0" i="0" u="none" strike="noStrike" spc="-1" noProof="0">
                          <a:solidFill>
                            <a:srgbClr val="FF0000"/>
                          </a:solidFill>
                          <a:latin typeface="游ゴシック"/>
                        </a:rPr>
                        <a:t>・来店後の感想を受信する</a:t>
                      </a:r>
                      <a:endParaRPr lang="ja-JP" sz="1000" b="0" i="0" u="none" strike="noStrike" spc="-1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altLang="ja-JP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1000" b="0" strike="noStrike" spc="-1" dirty="0">
                          <a:latin typeface="游ゴシック"/>
                          <a:ea typeface="游ゴシック"/>
                        </a:rPr>
                        <a:t>【</a:t>
                      </a:r>
                      <a:r>
                        <a:rPr lang="en-US" altLang="ja-JP" sz="1000" b="0" strike="noStrike" spc="-1" dirty="0" err="1">
                          <a:latin typeface="游ゴシック"/>
                          <a:ea typeface="游ゴシック"/>
                        </a:rPr>
                        <a:t>顧客向けアプリ</a:t>
                      </a:r>
                      <a:r>
                        <a:rPr lang="en-US" altLang="ja-JP" sz="1000" b="0" strike="noStrike" spc="-1" dirty="0">
                          <a:latin typeface="游ゴシック"/>
                          <a:ea typeface="游ゴシック"/>
                        </a:rPr>
                        <a:t>】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1000" b="0" strike="noStrike" spc="-1" dirty="0">
                          <a:latin typeface="游ゴシック"/>
                          <a:ea typeface="游ゴシック"/>
                        </a:rPr>
                        <a:t>　・</a:t>
                      </a:r>
                      <a:r>
                        <a:rPr lang="en-US" altLang="ja-JP" sz="1000" b="0" strike="noStrike" spc="-1" dirty="0" err="1">
                          <a:latin typeface="游ゴシック"/>
                          <a:ea typeface="游ゴシック"/>
                        </a:rPr>
                        <a:t>顧客用</a:t>
                      </a:r>
                      <a:endParaRPr lang="en-US" altLang="ja-JP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1000" b="0" strike="noStrike" spc="-1" dirty="0">
                          <a:latin typeface="游ゴシック"/>
                          <a:ea typeface="游ゴシック"/>
                        </a:rPr>
                        <a:t>　・</a:t>
                      </a:r>
                      <a:r>
                        <a:rPr lang="en-US" altLang="ja-JP" sz="1000" b="0" strike="noStrike" spc="-1" dirty="0" err="1">
                          <a:latin typeface="游ゴシック"/>
                          <a:ea typeface="游ゴシック"/>
                        </a:rPr>
                        <a:t>履歴を参照する</a:t>
                      </a:r>
                      <a:endParaRPr lang="en-US" altLang="ja-JP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1000" b="0" strike="noStrike" spc="-1" dirty="0">
                          <a:latin typeface="游ゴシック"/>
                          <a:ea typeface="游ゴシック"/>
                        </a:rPr>
                        <a:t>　・</a:t>
                      </a:r>
                      <a:r>
                        <a:rPr lang="en-US" altLang="ja-JP" sz="1000" b="0" strike="noStrike" spc="-1" dirty="0" err="1">
                          <a:latin typeface="游ゴシック"/>
                          <a:ea typeface="游ゴシック"/>
                        </a:rPr>
                        <a:t>料金を下調べする</a:t>
                      </a:r>
                      <a:endParaRPr lang="en-US" altLang="ja-JP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1000" b="0" strike="noStrike" spc="-1" dirty="0">
                          <a:latin typeface="游ゴシック"/>
                          <a:ea typeface="游ゴシック"/>
                        </a:rPr>
                        <a:t>　・</a:t>
                      </a:r>
                      <a:r>
                        <a:rPr lang="en-US" altLang="ja-JP" sz="1000" b="0" strike="noStrike" spc="-1" dirty="0" err="1">
                          <a:latin typeface="游ゴシック"/>
                          <a:ea typeface="游ゴシック"/>
                        </a:rPr>
                        <a:t>担当スタッフを再検討する</a:t>
                      </a:r>
                      <a:endParaRPr lang="en-US" altLang="ja-JP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1000" b="0" strike="noStrike" spc="-1" dirty="0">
                          <a:latin typeface="游ゴシック"/>
                          <a:ea typeface="游ゴシック"/>
                        </a:rPr>
                        <a:t>　・</a:t>
                      </a:r>
                      <a:r>
                        <a:rPr lang="en-US" altLang="ja-JP" sz="1000" b="0" strike="noStrike" spc="-1" dirty="0" err="1">
                          <a:latin typeface="游ゴシック"/>
                          <a:ea typeface="游ゴシック"/>
                        </a:rPr>
                        <a:t>来店ペースの見直しをする</a:t>
                      </a:r>
                      <a:endParaRPr lang="en-US" altLang="ja-JP" sz="100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1000" b="0" strike="noStrike" spc="-1" dirty="0">
                          <a:latin typeface="游ゴシック"/>
                          <a:ea typeface="游ゴシック"/>
                        </a:rPr>
                        <a:t>　</a:t>
                      </a:r>
                      <a:r>
                        <a:rPr lang="en-US" altLang="ja-JP" sz="1000" b="0" strike="noStrike" spc="-1" dirty="0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・</a:t>
                      </a:r>
                      <a:r>
                        <a:rPr lang="en-US" altLang="ja-JP" sz="1000" b="0" strike="noStrike" spc="-1" dirty="0" err="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感想を記入する</a:t>
                      </a:r>
                      <a:endParaRPr lang="en-US" altLang="ja-JP" sz="1000" b="0" strike="noStrike" spc="-1" dirty="0">
                        <a:solidFill>
                          <a:srgbClr val="FF0000"/>
                        </a:solidFill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altLang="ja-JP" sz="1000" b="0" strike="noStrike" spc="-1" dirty="0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　・</a:t>
                      </a:r>
                      <a:r>
                        <a:rPr lang="en-US" altLang="ja-JP" sz="1000" b="0" strike="noStrike" spc="-1" dirty="0" err="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感想を店舗に共有する</a:t>
                      </a:r>
                      <a:endParaRPr lang="en-US" altLang="ja-JP" sz="1000" b="0" strike="noStrike" spc="-1" dirty="0">
                        <a:solidFill>
                          <a:srgbClr val="FF0000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" name="正方形/長方形 215"/>
          <p:cNvSpPr/>
          <p:nvPr/>
        </p:nvSpPr>
        <p:spPr>
          <a:xfrm>
            <a:off x="4733773" y="1480923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altLang="ja-JP" spc="-1" dirty="0" err="1">
                <a:solidFill>
                  <a:srgbClr val="000000"/>
                </a:solidFill>
                <a:latin typeface="游ゴシック"/>
                <a:ea typeface="游ゴシック"/>
              </a:rPr>
              <a:t>Be:note</a:t>
            </a:r>
            <a:r>
              <a:rPr lang="en-US" altLang="ja-JP" spc="-1" dirty="0">
                <a:solidFill>
                  <a:srgbClr val="000000"/>
                </a:solidFill>
                <a:latin typeface="游ゴシック"/>
                <a:ea typeface="游ゴシック"/>
              </a:rPr>
              <a:t> </a:t>
            </a:r>
            <a:endParaRPr lang="ja-JP" altLang="en-US" sz="1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22" name="正方形/長方形 221"/>
          <p:cNvSpPr/>
          <p:nvPr/>
        </p:nvSpPr>
        <p:spPr>
          <a:xfrm>
            <a:off x="4679215" y="1885641"/>
            <a:ext cx="2122700" cy="330838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6" name="正方形/長方形 225"/>
          <p:cNvSpPr/>
          <p:nvPr/>
        </p:nvSpPr>
        <p:spPr>
          <a:xfrm>
            <a:off x="4677552" y="1951069"/>
            <a:ext cx="2117913" cy="36395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2022/02/11</a:t>
            </a:r>
            <a:r>
              <a:rPr lang="en-US" sz="10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 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9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0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</a:p>
          <a:p>
            <a:r>
              <a:rPr lang="en-US" sz="1000" spc="-1" dirty="0">
                <a:latin typeface="游ゴシック"/>
                <a:ea typeface="游ゴシック"/>
              </a:rPr>
              <a:t>note  </a:t>
            </a:r>
            <a:r>
              <a:rPr lang="ja-JP" altLang="en-US" sz="1000" spc="-1">
                <a:latin typeface="游ゴシック"/>
                <a:ea typeface="游ゴシック"/>
              </a:rPr>
              <a:t>　担当スタッフ</a:t>
            </a:r>
            <a:r>
              <a:rPr lang="en-US" sz="1000" spc="-1" dirty="0">
                <a:latin typeface="游ゴシック"/>
                <a:ea typeface="游ゴシック"/>
              </a:rPr>
              <a:t>: </a:t>
            </a:r>
            <a:r>
              <a:rPr lang="ja-JP" altLang="en-US" sz="1000" spc="-1">
                <a:latin typeface="游ゴシック"/>
                <a:ea typeface="游ゴシック"/>
              </a:rPr>
              <a:t>店長太郎</a:t>
            </a:r>
            <a:endParaRPr lang="en-US" sz="1000" spc="-1">
              <a:latin typeface="游ゴシック"/>
              <a:ea typeface="游ゴシック"/>
            </a:endParaRPr>
          </a:p>
        </p:txBody>
      </p:sp>
      <p:graphicFrame>
        <p:nvGraphicFramePr>
          <p:cNvPr id="228" name="表 227"/>
          <p:cNvGraphicFramePr/>
          <p:nvPr>
            <p:extLst>
              <p:ext uri="{D42A27DB-BD31-4B8C-83A1-F6EECF244321}">
                <p14:modId xmlns:p14="http://schemas.microsoft.com/office/powerpoint/2010/main" val="585883434"/>
              </p:ext>
            </p:extLst>
          </p:nvPr>
        </p:nvGraphicFramePr>
        <p:xfrm>
          <a:off x="4700346" y="2359511"/>
          <a:ext cx="2096562" cy="1943280"/>
        </p:xfrm>
        <a:graphic>
          <a:graphicData uri="http://schemas.openxmlformats.org/drawingml/2006/table">
            <a:tbl>
              <a:tblPr/>
              <a:tblGrid>
                <a:gridCol w="816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2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menu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staff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游ゴシック"/>
                        </a:rPr>
                        <a:t>price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游ゴシック"/>
                        </a:rPr>
                        <a:t>cat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800">
                          <a:latin typeface="游ゴシック"/>
                          <a:ea typeface="游ゴシック"/>
                        </a:rPr>
                        <a:t>店長太郎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800" b="0" i="0" u="none" strike="noStrike" noProof="0" dirty="0">
                          <a:latin typeface="游ゴシック"/>
                        </a:rPr>
                        <a:t>special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800" b="0" i="0" u="none" strike="noStrike" noProof="0">
                          <a:latin typeface="游ゴシック"/>
                          <a:ea typeface="游ゴシック"/>
                        </a:rPr>
                        <a:t>店長太郎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800" b="0" i="0" u="none" strike="noStrike" noProof="0" dirty="0">
                          <a:latin typeface="游ゴシック"/>
                        </a:rPr>
                        <a:t>treatment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800">
                          <a:latin typeface="游ゴシック"/>
                          <a:ea typeface="游ゴシック"/>
                        </a:rPr>
                        <a:t>葦</a:t>
                      </a:r>
                      <a:r>
                        <a:rPr lang="ja-JP" sz="800">
                          <a:latin typeface="游ゴシック"/>
                          <a:ea typeface="游ゴシック"/>
                        </a:rPr>
                        <a:t>須淡</a:t>
                      </a:r>
                      <a:r>
                        <a:rPr lang="ja-JP" altLang="en-US" sz="800">
                          <a:latin typeface="游ゴシック"/>
                          <a:ea typeface="游ゴシック"/>
                        </a:rPr>
                        <a:t>斗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800" b="0" i="0" u="none" strike="noStrike" noProof="0" dirty="0">
                          <a:latin typeface="游ゴシック"/>
                        </a:rPr>
                        <a:t>&amp;more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800" b="0" i="0" u="none" strike="noStrike" noProof="0">
                          <a:latin typeface="游ゴシック"/>
                          <a:ea typeface="游ゴシック"/>
                        </a:rPr>
                        <a:t>葦須淡斗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r>
                        <a:rPr lang="en-US" altLang="ja-JP" sz="800" dirty="0">
                          <a:latin typeface="游ゴシック"/>
                        </a:rPr>
                        <a:t>total</a:t>
                      </a:r>
                      <a:endParaRPr lang="ja-JP" sz="80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sz="800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5360FF-9F3D-4F26-93D7-B3D9AE31B744}" type="slidenum">
              <a:rPr dirty="0">
                <a:latin typeface="游ゴシック"/>
                <a:ea typeface="游ゴシック"/>
              </a:rPr>
              <a:t>5</a:t>
            </a:fld>
            <a:endParaRPr dirty="0">
              <a:latin typeface="游ゴシック"/>
              <a:ea typeface="游ゴシック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64B6B76-25B9-47FF-B04E-8C840B2024E5}"/>
              </a:ext>
            </a:extLst>
          </p:cNvPr>
          <p:cNvSpPr/>
          <p:nvPr/>
        </p:nvSpPr>
        <p:spPr>
          <a:xfrm>
            <a:off x="5709886" y="1483834"/>
            <a:ext cx="990104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D579457-0E68-41B8-B94F-0DB35F6D8C5F}"/>
              </a:ext>
            </a:extLst>
          </p:cNvPr>
          <p:cNvSpPr/>
          <p:nvPr/>
        </p:nvSpPr>
        <p:spPr>
          <a:xfrm>
            <a:off x="5797734" y="1399600"/>
            <a:ext cx="965275" cy="362156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/>
            <a:r>
              <a:rPr lang="ja-JP" altLang="en-US" sz="1100" spc="-1">
                <a:solidFill>
                  <a:srgbClr val="000000"/>
                </a:solidFill>
                <a:latin typeface="游ゴシック"/>
                <a:ea typeface="游ゴシック"/>
              </a:rPr>
              <a:t> 　顧客</a:t>
            </a: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太郎　</a:t>
            </a:r>
            <a:endParaRPr lang="ja-JP" alt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DD8E1BBB-8BA5-4783-9D2A-56D5792FE856}"/>
              </a:ext>
            </a:extLst>
          </p:cNvPr>
          <p:cNvSpPr/>
          <p:nvPr/>
        </p:nvSpPr>
        <p:spPr>
          <a:xfrm>
            <a:off x="5856126" y="1531008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D9394787-F3BD-4618-93EE-B0D06CCCD12C}"/>
              </a:ext>
            </a:extLst>
          </p:cNvPr>
          <p:cNvSpPr/>
          <p:nvPr/>
        </p:nvSpPr>
        <p:spPr>
          <a:xfrm>
            <a:off x="5872669" y="1459008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68605C-1D8B-4236-BFF9-24C2F585FD34}"/>
              </a:ext>
            </a:extLst>
          </p:cNvPr>
          <p:cNvSpPr/>
          <p:nvPr/>
        </p:nvSpPr>
        <p:spPr>
          <a:xfrm>
            <a:off x="4727996" y="4325578"/>
            <a:ext cx="926113" cy="181831"/>
          </a:xfrm>
          <a:prstGeom prst="rect">
            <a:avLst/>
          </a:prstGeom>
          <a:solidFill>
            <a:srgbClr val="B3B3B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af-ZA" sz="1000" dirty="0" err="1">
                <a:solidFill>
                  <a:srgbClr val="202124"/>
                </a:solidFill>
                <a:latin typeface="游ゴシック"/>
                <a:ea typeface="游ゴシック"/>
                <a:cs typeface="arial"/>
              </a:rPr>
              <a:t>History_note</a:t>
            </a:r>
            <a:endParaRPr lang="en-US" sz="1000" spc="-1" dirty="0" err="1">
              <a:latin typeface="游ゴシック"/>
              <a:ea typeface="游ゴシック"/>
            </a:endParaRPr>
          </a:p>
        </p:txBody>
      </p:sp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2AA7DC0E-CF02-4C30-A0B1-8E3A56AE2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521280"/>
              </p:ext>
            </p:extLst>
          </p:nvPr>
        </p:nvGraphicFramePr>
        <p:xfrm>
          <a:off x="4701152" y="4916035"/>
          <a:ext cx="2065426" cy="266400"/>
        </p:xfrm>
        <a:graphic>
          <a:graphicData uri="http://schemas.openxmlformats.org/drawingml/2006/table">
            <a:tbl>
              <a:tblPr/>
              <a:tblGrid>
                <a:gridCol w="784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41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4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menu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staff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游ゴシック"/>
                        </a:rPr>
                        <a:t>price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CF1958A-7C14-49D3-AC10-EFDF53045A71}"/>
              </a:ext>
            </a:extLst>
          </p:cNvPr>
          <p:cNvSpPr/>
          <p:nvPr/>
        </p:nvSpPr>
        <p:spPr>
          <a:xfrm>
            <a:off x="4686643" y="4532406"/>
            <a:ext cx="2084808" cy="35567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2021/12/24 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9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16:30</a:t>
            </a:r>
            <a:endParaRPr lang="en-US" altLang="ja-JP" sz="1100" spc="-1" dirty="0">
              <a:latin typeface="游ゴシック"/>
              <a:ea typeface="游ゴシック"/>
            </a:endParaRPr>
          </a:p>
          <a:p>
            <a:r>
              <a:rPr lang="ja-JP" altLang="en-US" sz="1000" spc="-1">
                <a:latin typeface="游ゴシック"/>
                <a:ea typeface="游ゴシック"/>
              </a:rPr>
              <a:t>　　　　担当スタッフ</a:t>
            </a:r>
            <a:r>
              <a:rPr lang="en-US" sz="1000" spc="-1" dirty="0">
                <a:latin typeface="游ゴシック"/>
                <a:ea typeface="游ゴシック"/>
              </a:rPr>
              <a:t>: </a:t>
            </a:r>
            <a:r>
              <a:rPr lang="ja-JP" altLang="en-US" sz="1000" spc="-1">
                <a:latin typeface="游ゴシック"/>
                <a:ea typeface="游ゴシック"/>
              </a:rPr>
              <a:t>店長太郎</a:t>
            </a:r>
            <a:endParaRPr lang="en-US" sz="1100" spc="-1">
              <a:latin typeface="游ゴシック"/>
              <a:ea typeface="游ゴシック"/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4681047" y="4990358"/>
            <a:ext cx="212162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5" name="円: 塗りつぶしなし 224"/>
          <p:cNvSpPr/>
          <p:nvPr/>
        </p:nvSpPr>
        <p:spPr>
          <a:xfrm>
            <a:off x="6532544" y="5078906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図 5" descr="グラフィカル ユーザー インターフェイス, アプリケーション, テーブル&#10;&#10;説明は自動で生成されたものです">
            <a:extLst>
              <a:ext uri="{FF2B5EF4-FFF2-40B4-BE49-F238E27FC236}">
                <a16:creationId xmlns:a16="http://schemas.microsoft.com/office/drawing/2014/main" id="{1BD92EE2-23AF-4E0D-B7F1-8B421C08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31" y="1599404"/>
            <a:ext cx="2742604" cy="1773591"/>
          </a:xfrm>
          <a:prstGeom prst="rect">
            <a:avLst/>
          </a:prstGeom>
        </p:spPr>
      </p:pic>
      <p:pic>
        <p:nvPicPr>
          <p:cNvPr id="6" name="グラフィックス 6" descr="コンピューター 単色塗りつぶし">
            <a:extLst>
              <a:ext uri="{FF2B5EF4-FFF2-40B4-BE49-F238E27FC236}">
                <a16:creationId xmlns:a16="http://schemas.microsoft.com/office/drawing/2014/main" id="{D15F93F2-C885-457D-A177-D5F1CE8C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46" y="3319672"/>
            <a:ext cx="914201" cy="914400"/>
          </a:xfrm>
          <a:prstGeom prst="rect">
            <a:avLst/>
          </a:prstGeom>
        </p:spPr>
      </p:pic>
      <p:pic>
        <p:nvPicPr>
          <p:cNvPr id="7" name="グラフィックス 7" descr="スマート フォン 単色塗りつぶし">
            <a:extLst>
              <a:ext uri="{FF2B5EF4-FFF2-40B4-BE49-F238E27FC236}">
                <a16:creationId xmlns:a16="http://schemas.microsoft.com/office/drawing/2014/main" id="{B7D084FC-0441-4179-A308-C8C498C3D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6812" y="3592698"/>
            <a:ext cx="914201" cy="914400"/>
          </a:xfrm>
          <a:prstGeom prst="rect">
            <a:avLst/>
          </a:prstGeom>
        </p:spPr>
      </p:pic>
      <p:sp>
        <p:nvSpPr>
          <p:cNvPr id="10" name="円柱 9">
            <a:extLst>
              <a:ext uri="{FF2B5EF4-FFF2-40B4-BE49-F238E27FC236}">
                <a16:creationId xmlns:a16="http://schemas.microsoft.com/office/drawing/2014/main" id="{9D30CE04-149C-466A-8074-A99C8311B7E2}"/>
              </a:ext>
            </a:extLst>
          </p:cNvPr>
          <p:cNvSpPr/>
          <p:nvPr/>
        </p:nvSpPr>
        <p:spPr>
          <a:xfrm>
            <a:off x="2002329" y="3915001"/>
            <a:ext cx="976296" cy="12162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Be:note</a:t>
            </a:r>
          </a:p>
        </p:txBody>
      </p:sp>
      <p:pic>
        <p:nvPicPr>
          <p:cNvPr id="8" name="グラフィックス 8" descr="矢印: 反時計回りの曲線 単色塗りつぶし">
            <a:extLst>
              <a:ext uri="{FF2B5EF4-FFF2-40B4-BE49-F238E27FC236}">
                <a16:creationId xmlns:a16="http://schemas.microsoft.com/office/drawing/2014/main" id="{04BC6B2D-E87A-4244-89C4-2C2391DDD8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120000">
            <a:off x="3066801" y="4163574"/>
            <a:ext cx="914201" cy="914400"/>
          </a:xfrm>
          <a:prstGeom prst="rect">
            <a:avLst/>
          </a:prstGeom>
        </p:spPr>
      </p:pic>
      <p:pic>
        <p:nvPicPr>
          <p:cNvPr id="11" name="グラフィックス 11" descr="矢印: 時計回りの曲線 単色塗りつぶし">
            <a:extLst>
              <a:ext uri="{FF2B5EF4-FFF2-40B4-BE49-F238E27FC236}">
                <a16:creationId xmlns:a16="http://schemas.microsoft.com/office/drawing/2014/main" id="{4088F533-D499-46FC-93D8-E1304C502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1800000">
            <a:off x="1329735" y="3923778"/>
            <a:ext cx="657634" cy="66605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1CD2B4-5D85-4F97-9657-5C61BF123BBD}"/>
              </a:ext>
            </a:extLst>
          </p:cNvPr>
          <p:cNvSpPr txBox="1"/>
          <p:nvPr/>
        </p:nvSpPr>
        <p:spPr>
          <a:xfrm>
            <a:off x="3941680" y="1125702"/>
            <a:ext cx="132794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latin typeface="游ゴシック"/>
                <a:ea typeface="游ゴシック"/>
              </a:rPr>
              <a:t>顧客向けアプリ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EFFAE6F-D3CC-48B9-8621-7982555EB133}"/>
              </a:ext>
            </a:extLst>
          </p:cNvPr>
          <p:cNvSpPr txBox="1"/>
          <p:nvPr/>
        </p:nvSpPr>
        <p:spPr>
          <a:xfrm>
            <a:off x="154110" y="1191890"/>
            <a:ext cx="175003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latin typeface="游ゴシック"/>
                <a:ea typeface="游ゴシック"/>
              </a:rPr>
              <a:t>サロンデスクトップ用</a:t>
            </a:r>
            <a:endParaRPr lang="ja-JP"/>
          </a:p>
          <a:p>
            <a:pPr algn="l"/>
            <a:r>
              <a:rPr lang="ja-JP" altLang="en-US" sz="1200">
                <a:latin typeface="游ゴシック"/>
                <a:ea typeface="游ゴシック"/>
              </a:rPr>
              <a:t>管理ツール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31123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2F5F31C-3EC4-405E-91E3-97D3F0E43924}"/>
              </a:ext>
            </a:extLst>
          </p:cNvPr>
          <p:cNvSpPr/>
          <p:nvPr/>
        </p:nvSpPr>
        <p:spPr>
          <a:xfrm>
            <a:off x="107071" y="1708860"/>
            <a:ext cx="2626479" cy="1535994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226080"/>
            <a:ext cx="6438893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3600" spc="-1">
                <a:latin typeface="游ゴシック"/>
                <a:ea typeface="游ゴシック"/>
              </a:rPr>
              <a:t>Be:note </a:t>
            </a:r>
            <a:r>
              <a:rPr lang="ja-JP" altLang="en-US" sz="2800" spc="-1">
                <a:latin typeface="游ゴシック"/>
                <a:ea typeface="游ゴシック"/>
              </a:rPr>
              <a:t>… </a:t>
            </a:r>
            <a:r>
              <a:rPr lang="ja-JP" altLang="en-US" sz="2800" u="sng" spc="-1">
                <a:latin typeface="游ゴシック"/>
                <a:ea typeface="游ゴシック"/>
              </a:rPr>
              <a:t>交換ノート</a:t>
            </a:r>
            <a:r>
              <a:rPr lang="ja-JP" altLang="en-US" sz="2800" spc="-1">
                <a:latin typeface="游ゴシック"/>
                <a:ea typeface="游ゴシック"/>
              </a:rPr>
              <a:t>のようなもの</a:t>
            </a:r>
            <a:endParaRPr lang="ja-JP" altLang="en-US" sz="2800" b="0" strike="noStrike" spc="-1">
              <a:latin typeface="游ゴシック"/>
              <a:ea typeface="游ゴシック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680295" y="1344824"/>
            <a:ext cx="2121620" cy="3994612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graphicFrame>
        <p:nvGraphicFramePr>
          <p:cNvPr id="214" name="表 213"/>
          <p:cNvGraphicFramePr/>
          <p:nvPr>
            <p:extLst>
              <p:ext uri="{D42A27DB-BD31-4B8C-83A1-F6EECF244321}">
                <p14:modId xmlns:p14="http://schemas.microsoft.com/office/powerpoint/2010/main" val="231700151"/>
              </p:ext>
            </p:extLst>
          </p:nvPr>
        </p:nvGraphicFramePr>
        <p:xfrm>
          <a:off x="7056720" y="196920"/>
          <a:ext cx="2683800" cy="4892040"/>
        </p:xfrm>
        <a:graphic>
          <a:graphicData uri="http://schemas.openxmlformats.org/drawingml/2006/table">
            <a:tbl>
              <a:tblPr/>
              <a:tblGrid>
                <a:gridCol w="26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1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05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latin typeface="游ゴシック"/>
                          <a:ea typeface="游ゴシック"/>
                        </a:rPr>
                        <a:t>Be:noteでは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latin typeface="游ゴシック"/>
                          <a:ea typeface="游ゴシック"/>
                        </a:rPr>
                        <a:t>前述の顧客カルテとしての役割以外にも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latin typeface="游ゴシック"/>
                          <a:ea typeface="游ゴシック"/>
                        </a:rPr>
                        <a:t>以下を想定しています。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5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latin typeface="游ゴシック"/>
                          <a:ea typeface="游ゴシック"/>
                        </a:rPr>
                        <a:t>【ダイレクトメッセージ</a:t>
                      </a:r>
                      <a:r>
                        <a:rPr lang="ja-JP" sz="1050" b="0" i="0" u="none" strike="noStrike" spc="-1" noProof="0">
                          <a:latin typeface="游ゴシック"/>
                          <a:ea typeface="游ゴシック"/>
                        </a:rPr>
                        <a:t>】</a:t>
                      </a:r>
                      <a:endParaRPr lang="ja-JP" altLang="en-US" sz="1050" b="0" strike="noStrike" spc="-1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latin typeface="游ゴシック"/>
                          <a:ea typeface="游ゴシック"/>
                        </a:rPr>
                        <a:t>　・テキストと画像ファイルのやり取り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latin typeface="游ゴシック"/>
                          <a:ea typeface="游ゴシック"/>
                        </a:rPr>
                        <a:t>　・イメージの共有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5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latin typeface="游ゴシック"/>
                          <a:ea typeface="游ゴシック"/>
                        </a:rPr>
                        <a:t>【予約情報</a:t>
                      </a:r>
                      <a:r>
                        <a:rPr lang="ja-JP" sz="1050" b="0" i="0" u="none" strike="noStrike" spc="-1" noProof="0">
                          <a:latin typeface="游ゴシック"/>
                          <a:ea typeface="游ゴシック"/>
                        </a:rPr>
                        <a:t>】</a:t>
                      </a:r>
                      <a:endParaRPr lang="ja-JP" sz="105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latin typeface="游ゴシック"/>
                          <a:ea typeface="游ゴシック"/>
                        </a:rPr>
                        <a:t>　・確定済みの未来の日付の予約情報　</a:t>
                      </a:r>
                      <a:br>
                        <a:rPr lang="ja-JP" altLang="en-US" sz="1050" b="0" strike="noStrike" spc="-1" dirty="0">
                          <a:latin typeface="游ゴシック"/>
                          <a:ea typeface="游ゴシック"/>
                        </a:rPr>
                      </a:br>
                      <a:r>
                        <a:rPr lang="ja-JP" altLang="en-US" sz="1050" b="0" strike="noStrike" spc="-1">
                          <a:latin typeface="游ゴシック"/>
                          <a:ea typeface="游ゴシック"/>
                        </a:rPr>
                        <a:t>　　を参照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5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50" b="0" strike="noStrike" spc="-1" dirty="0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～開発用メモ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・お客さんが拾ってきた画像は限りなく黒に近い（NG）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↓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①顧客→店舗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50" b="0" strike="noStrike" spc="-1" dirty="0">
                        <a:solidFill>
                          <a:srgbClr val="FF0000"/>
                        </a:solidFill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店側のヘアカタログで画像を用意し、</a:t>
                      </a:r>
                      <a:endParaRPr lang="ja-JP"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ヘアカタログ内の写真をお客さんから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送信する運用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50" b="0" strike="noStrike" spc="-1" dirty="0">
                        <a:solidFill>
                          <a:srgbClr val="FF0000"/>
                        </a:solidFill>
                        <a:latin typeface="游ゴシック"/>
                        <a:ea typeface="游ゴシック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➁店舗→顧客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以下を送信する運用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・ヘアカタログの写真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050" b="0" strike="noStrike" spc="-1">
                          <a:solidFill>
                            <a:srgbClr val="FF0000"/>
                          </a:solidFill>
                          <a:latin typeface="游ゴシック"/>
                          <a:ea typeface="游ゴシック"/>
                        </a:rPr>
                        <a:t>・アップロード済み写真（著作権に触れないよう注意喚起）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ja-JP" altLang="en-US" sz="1050" b="0" strike="noStrike" spc="-1" dirty="0">
                        <a:solidFill>
                          <a:srgbClr val="FF0000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" name="正方形/長方形 215"/>
          <p:cNvSpPr/>
          <p:nvPr/>
        </p:nvSpPr>
        <p:spPr>
          <a:xfrm>
            <a:off x="4733773" y="1480923"/>
            <a:ext cx="2049480" cy="345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altLang="ja-JP" spc="-1" dirty="0" err="1">
                <a:solidFill>
                  <a:srgbClr val="000000"/>
                </a:solidFill>
                <a:latin typeface="游ゴシック"/>
                <a:ea typeface="游ゴシック"/>
              </a:rPr>
              <a:t>Be:note</a:t>
            </a:r>
            <a:r>
              <a:rPr lang="en-US" altLang="ja-JP" spc="-1" dirty="0">
                <a:solidFill>
                  <a:srgbClr val="000000"/>
                </a:solidFill>
                <a:latin typeface="游ゴシック"/>
                <a:ea typeface="游ゴシック"/>
              </a:rPr>
              <a:t> </a:t>
            </a:r>
            <a:endParaRPr lang="ja-JP" altLang="en-US" sz="1800" b="0" strike="noStrike" spc="-1" dirty="0">
              <a:latin typeface="游ゴシック"/>
              <a:ea typeface="游ゴシック"/>
            </a:endParaRPr>
          </a:p>
        </p:txBody>
      </p:sp>
      <p:sp>
        <p:nvSpPr>
          <p:cNvPr id="222" name="正方形/長方形 221"/>
          <p:cNvSpPr/>
          <p:nvPr/>
        </p:nvSpPr>
        <p:spPr>
          <a:xfrm>
            <a:off x="4679215" y="1885641"/>
            <a:ext cx="2122700" cy="330838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6" name="正方形/長方形 225"/>
          <p:cNvSpPr/>
          <p:nvPr/>
        </p:nvSpPr>
        <p:spPr>
          <a:xfrm>
            <a:off x="4677552" y="1951069"/>
            <a:ext cx="2117913" cy="36395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2022/02/11</a:t>
            </a:r>
            <a:r>
              <a:rPr lang="en-US" sz="10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 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9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0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  <a:endParaRPr lang="en-US" sz="1000" spc="-1" dirty="0">
              <a:latin typeface="游ゴシック"/>
              <a:ea typeface="游ゴシック"/>
            </a:endParaRPr>
          </a:p>
          <a:p>
            <a:r>
              <a:rPr lang="en-US" sz="1000" spc="-1" dirty="0">
                <a:latin typeface="游ゴシック"/>
                <a:ea typeface="游ゴシック"/>
              </a:rPr>
              <a:t> to. </a:t>
            </a:r>
            <a:r>
              <a:rPr lang="ja-JP" altLang="en-US" sz="1000" spc="-1">
                <a:latin typeface="游ゴシック"/>
                <a:ea typeface="游ゴシック"/>
              </a:rPr>
              <a:t>店長太郎</a:t>
            </a:r>
            <a:endParaRPr lang="en-US" sz="1000" spc="-1">
              <a:latin typeface="游ゴシック"/>
              <a:ea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5360FF-9F3D-4F26-93D7-B3D9AE31B744}" type="slidenum">
              <a:rPr dirty="0">
                <a:latin typeface="游ゴシック"/>
                <a:ea typeface="游ゴシック"/>
              </a:rPr>
              <a:t>6</a:t>
            </a:fld>
            <a:endParaRPr dirty="0">
              <a:latin typeface="游ゴシック"/>
              <a:ea typeface="游ゴシック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64B6B76-25B9-47FF-B04E-8C840B2024E5}"/>
              </a:ext>
            </a:extLst>
          </p:cNvPr>
          <p:cNvSpPr/>
          <p:nvPr/>
        </p:nvSpPr>
        <p:spPr>
          <a:xfrm>
            <a:off x="5709886" y="1483834"/>
            <a:ext cx="990104" cy="345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D579457-0E68-41B8-B94F-0DB35F6D8C5F}"/>
              </a:ext>
            </a:extLst>
          </p:cNvPr>
          <p:cNvSpPr/>
          <p:nvPr/>
        </p:nvSpPr>
        <p:spPr>
          <a:xfrm>
            <a:off x="5797734" y="1399600"/>
            <a:ext cx="965275" cy="362156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/>
            <a:r>
              <a:rPr lang="ja-JP" altLang="en-US" sz="1100" spc="-1">
                <a:solidFill>
                  <a:srgbClr val="000000"/>
                </a:solidFill>
                <a:latin typeface="游ゴシック"/>
                <a:ea typeface="游ゴシック"/>
              </a:rPr>
              <a:t> 　顧客</a:t>
            </a: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太郎　</a:t>
            </a:r>
            <a:endParaRPr lang="ja-JP" altLang="en-US" sz="1100" b="0" strike="noStrike" spc="-1">
              <a:latin typeface="游ゴシック"/>
              <a:ea typeface="游ゴシック"/>
            </a:endParaRPr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DD8E1BBB-8BA5-4783-9D2A-56D5792FE856}"/>
              </a:ext>
            </a:extLst>
          </p:cNvPr>
          <p:cNvSpPr/>
          <p:nvPr/>
        </p:nvSpPr>
        <p:spPr>
          <a:xfrm>
            <a:off x="5856126" y="1531008"/>
            <a:ext cx="178200" cy="178200"/>
          </a:xfrm>
          <a:custGeom>
            <a:avLst/>
            <a:gdLst/>
            <a:ahLst/>
            <a:cxnLst/>
            <a:rect l="l" t="t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D9394787-F3BD-4618-93EE-B0D06CCCD12C}"/>
              </a:ext>
            </a:extLst>
          </p:cNvPr>
          <p:cNvSpPr/>
          <p:nvPr/>
        </p:nvSpPr>
        <p:spPr>
          <a:xfrm>
            <a:off x="5872669" y="1459008"/>
            <a:ext cx="142200" cy="142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68605C-1D8B-4236-BFF9-24C2F585FD34}"/>
              </a:ext>
            </a:extLst>
          </p:cNvPr>
          <p:cNvSpPr/>
          <p:nvPr/>
        </p:nvSpPr>
        <p:spPr>
          <a:xfrm>
            <a:off x="4736268" y="4044278"/>
            <a:ext cx="926113" cy="181831"/>
          </a:xfrm>
          <a:prstGeom prst="rect">
            <a:avLst/>
          </a:prstGeom>
          <a:solidFill>
            <a:srgbClr val="B3B3B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af-ZA" sz="1000" dirty="0" err="1">
                <a:solidFill>
                  <a:srgbClr val="202124"/>
                </a:solidFill>
                <a:latin typeface="游ゴシック"/>
                <a:ea typeface="游ゴシック"/>
                <a:cs typeface="arial"/>
              </a:rPr>
              <a:t>History_note</a:t>
            </a:r>
            <a:endParaRPr lang="en-US" sz="1000" spc="-1" dirty="0" err="1">
              <a:latin typeface="游ゴシック"/>
              <a:ea typeface="游ゴシック"/>
            </a:endParaRPr>
          </a:p>
        </p:txBody>
      </p:sp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2AA7DC0E-CF02-4C30-A0B1-8E3A56AE2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243331"/>
              </p:ext>
            </p:extLst>
          </p:nvPr>
        </p:nvGraphicFramePr>
        <p:xfrm>
          <a:off x="4709424" y="4667828"/>
          <a:ext cx="2065426" cy="532800"/>
        </p:xfrm>
        <a:graphic>
          <a:graphicData uri="http://schemas.openxmlformats.org/drawingml/2006/table">
            <a:tbl>
              <a:tblPr/>
              <a:tblGrid>
                <a:gridCol w="784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41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4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menu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latin typeface="游ゴシック"/>
                          <a:ea typeface="游ゴシック"/>
                        </a:rPr>
                        <a:t>staff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游ゴシック"/>
                        </a:rPr>
                        <a:t>price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8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8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800" b="0" strike="noStrike" spc="-1" dirty="0">
                        <a:solidFill>
                          <a:srgbClr val="000000"/>
                        </a:solidFill>
                        <a:latin typeface="游ゴシック"/>
                      </a:endParaRPr>
                    </a:p>
                  </a:txBody>
                  <a:tcPr marL="89999" marR="89999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051866"/>
                  </a:ext>
                </a:extLst>
              </a:tr>
            </a:tbl>
          </a:graphicData>
        </a:graphic>
      </p:graphicFrame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CF1958A-7C14-49D3-AC10-EFDF53045A71}"/>
              </a:ext>
            </a:extLst>
          </p:cNvPr>
          <p:cNvSpPr/>
          <p:nvPr/>
        </p:nvSpPr>
        <p:spPr>
          <a:xfrm>
            <a:off x="4694915" y="4275926"/>
            <a:ext cx="2084808" cy="355671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2021/12/24 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9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9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1000" spc="-1" dirty="0">
                <a:solidFill>
                  <a:srgbClr val="000000"/>
                </a:solidFill>
                <a:latin typeface="游ゴシック"/>
                <a:ea typeface="游ゴシック"/>
              </a:rPr>
              <a:t>16:30</a:t>
            </a:r>
            <a:endParaRPr lang="en-US" altLang="ja-JP" sz="1100" spc="-1" dirty="0">
              <a:latin typeface="游ゴシック"/>
              <a:ea typeface="游ゴシック"/>
            </a:endParaRPr>
          </a:p>
          <a:p>
            <a:r>
              <a:rPr lang="ja-JP" altLang="en-US" sz="1000" spc="-1">
                <a:latin typeface="游ゴシック"/>
                <a:ea typeface="游ゴシック"/>
              </a:rPr>
              <a:t>　　　　担当スタッフ</a:t>
            </a:r>
            <a:r>
              <a:rPr lang="en-US" sz="1000" spc="-1" dirty="0">
                <a:latin typeface="游ゴシック"/>
                <a:ea typeface="游ゴシック"/>
              </a:rPr>
              <a:t>: </a:t>
            </a:r>
            <a:r>
              <a:rPr lang="ja-JP" altLang="en-US" sz="1000" spc="-1">
                <a:latin typeface="游ゴシック"/>
                <a:ea typeface="游ゴシック"/>
              </a:rPr>
              <a:t>店長太郎</a:t>
            </a:r>
            <a:endParaRPr lang="en-US" sz="1100" spc="-1">
              <a:latin typeface="游ゴシック"/>
              <a:ea typeface="游ゴシック"/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4681047" y="4990358"/>
            <a:ext cx="2121620" cy="345600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5" name="円: 塗りつぶしなし 224"/>
          <p:cNvSpPr/>
          <p:nvPr/>
        </p:nvSpPr>
        <p:spPr>
          <a:xfrm>
            <a:off x="6532544" y="5078906"/>
            <a:ext cx="178200" cy="1782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グラフィックス 6" descr="コンピューター 単色塗りつぶし">
            <a:extLst>
              <a:ext uri="{FF2B5EF4-FFF2-40B4-BE49-F238E27FC236}">
                <a16:creationId xmlns:a16="http://schemas.microsoft.com/office/drawing/2014/main" id="{D15F93F2-C885-457D-A177-D5F1CE8C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46" y="3319672"/>
            <a:ext cx="914201" cy="914400"/>
          </a:xfrm>
          <a:prstGeom prst="rect">
            <a:avLst/>
          </a:prstGeom>
        </p:spPr>
      </p:pic>
      <p:pic>
        <p:nvPicPr>
          <p:cNvPr id="7" name="グラフィックス 7" descr="スマート フォン 単色塗りつぶし">
            <a:extLst>
              <a:ext uri="{FF2B5EF4-FFF2-40B4-BE49-F238E27FC236}">
                <a16:creationId xmlns:a16="http://schemas.microsoft.com/office/drawing/2014/main" id="{B7D084FC-0441-4179-A308-C8C498C3D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6812" y="3592698"/>
            <a:ext cx="914201" cy="914400"/>
          </a:xfrm>
          <a:prstGeom prst="rect">
            <a:avLst/>
          </a:prstGeom>
        </p:spPr>
      </p:pic>
      <p:sp>
        <p:nvSpPr>
          <p:cNvPr id="10" name="円柱 9">
            <a:extLst>
              <a:ext uri="{FF2B5EF4-FFF2-40B4-BE49-F238E27FC236}">
                <a16:creationId xmlns:a16="http://schemas.microsoft.com/office/drawing/2014/main" id="{9D30CE04-149C-466A-8074-A99C8311B7E2}"/>
              </a:ext>
            </a:extLst>
          </p:cNvPr>
          <p:cNvSpPr/>
          <p:nvPr/>
        </p:nvSpPr>
        <p:spPr>
          <a:xfrm>
            <a:off x="2002329" y="3915001"/>
            <a:ext cx="976296" cy="12162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Be:note</a:t>
            </a:r>
          </a:p>
        </p:txBody>
      </p:sp>
      <p:pic>
        <p:nvPicPr>
          <p:cNvPr id="8" name="グラフィックス 8" descr="矢印: 反時計回りの曲線 単色塗りつぶし">
            <a:extLst>
              <a:ext uri="{FF2B5EF4-FFF2-40B4-BE49-F238E27FC236}">
                <a16:creationId xmlns:a16="http://schemas.microsoft.com/office/drawing/2014/main" id="{04BC6B2D-E87A-4244-89C4-2C2391DDD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120000">
            <a:off x="3066801" y="4163574"/>
            <a:ext cx="914201" cy="914400"/>
          </a:xfrm>
          <a:prstGeom prst="rect">
            <a:avLst/>
          </a:prstGeom>
        </p:spPr>
      </p:pic>
      <p:pic>
        <p:nvPicPr>
          <p:cNvPr id="11" name="グラフィックス 11" descr="矢印: 時計回りの曲線 単色塗りつぶし">
            <a:extLst>
              <a:ext uri="{FF2B5EF4-FFF2-40B4-BE49-F238E27FC236}">
                <a16:creationId xmlns:a16="http://schemas.microsoft.com/office/drawing/2014/main" id="{4088F533-D499-46FC-93D8-E1304C502C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-1800000">
            <a:off x="1329735" y="3923778"/>
            <a:ext cx="657634" cy="66605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1CD2B4-5D85-4F97-9657-5C61BF123BBD}"/>
              </a:ext>
            </a:extLst>
          </p:cNvPr>
          <p:cNvSpPr txBox="1"/>
          <p:nvPr/>
        </p:nvSpPr>
        <p:spPr>
          <a:xfrm>
            <a:off x="3941680" y="1125702"/>
            <a:ext cx="132794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latin typeface="游ゴシック"/>
                <a:ea typeface="游ゴシック"/>
              </a:rPr>
              <a:t>顧客向けアプリ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EFFAE6F-D3CC-48B9-8621-7982555EB133}"/>
              </a:ext>
            </a:extLst>
          </p:cNvPr>
          <p:cNvSpPr txBox="1"/>
          <p:nvPr/>
        </p:nvSpPr>
        <p:spPr>
          <a:xfrm>
            <a:off x="154110" y="1191890"/>
            <a:ext cx="175003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latin typeface="游ゴシック"/>
                <a:ea typeface="游ゴシック"/>
              </a:rPr>
              <a:t>サロンデスクトップ用</a:t>
            </a:r>
            <a:endParaRPr lang="ja-JP"/>
          </a:p>
          <a:p>
            <a:pPr algn="l"/>
            <a:r>
              <a:rPr lang="ja-JP" altLang="en-US" sz="1200">
                <a:latin typeface="游ゴシック"/>
                <a:ea typeface="游ゴシック"/>
              </a:rPr>
              <a:t>管理ツール</a:t>
            </a:r>
            <a:endParaRPr lang="ja-JP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B7F7929-B73E-42FC-8B9F-381E5A875773}"/>
              </a:ext>
            </a:extLst>
          </p:cNvPr>
          <p:cNvSpPr/>
          <p:nvPr/>
        </p:nvSpPr>
        <p:spPr>
          <a:xfrm>
            <a:off x="4678599" y="2364745"/>
            <a:ext cx="2117913" cy="504679"/>
          </a:xfrm>
          <a:prstGeom prst="rect">
            <a:avLst/>
          </a:prstGeom>
          <a:solidFill>
            <a:schemeClr val="bg2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ja-JP" altLang="en-US" sz="900" spc="-1">
                <a:latin typeface="游ゴシック"/>
                <a:ea typeface="游ゴシック"/>
              </a:rPr>
              <a:t>次回来店時はこんな髪型にしたいと思っています！</a:t>
            </a:r>
          </a:p>
          <a:p>
            <a:r>
              <a:rPr lang="ja-JP" altLang="en-US" sz="900" spc="-1">
                <a:latin typeface="游ゴシック"/>
                <a:ea typeface="游ゴシック"/>
              </a:rPr>
              <a:t>すみませんが相談させてください。</a:t>
            </a:r>
            <a:endParaRPr lang="ja-JP" altLang="en-US" sz="900" spc="-1" dirty="0">
              <a:latin typeface="游ゴシック"/>
              <a:ea typeface="游ゴシック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B4AE955-D4DF-4EC1-B929-60FAED55A63C}"/>
              </a:ext>
            </a:extLst>
          </p:cNvPr>
          <p:cNvSpPr/>
          <p:nvPr/>
        </p:nvSpPr>
        <p:spPr>
          <a:xfrm>
            <a:off x="4679646" y="2919072"/>
            <a:ext cx="2117913" cy="1042759"/>
          </a:xfrm>
          <a:prstGeom prst="rect">
            <a:avLst/>
          </a:prstGeom>
          <a:solidFill>
            <a:schemeClr val="bg2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ja-JP" altLang="en-US" sz="900" spc="-1">
              <a:latin typeface="游ゴシック"/>
              <a:ea typeface="游ゴシック"/>
            </a:endParaRPr>
          </a:p>
        </p:txBody>
      </p:sp>
      <p:pic>
        <p:nvPicPr>
          <p:cNvPr id="2" name="図 3" descr="髪の長い女性&#10;&#10;説明は自動で生成されたものです">
            <a:extLst>
              <a:ext uri="{FF2B5EF4-FFF2-40B4-BE49-F238E27FC236}">
                <a16:creationId xmlns:a16="http://schemas.microsoft.com/office/drawing/2014/main" id="{A9502274-3E24-4465-BF9E-D061405FA6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0056" y="2984103"/>
            <a:ext cx="1112159" cy="899577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309F68-83BB-4B6C-9097-629897F68F73}"/>
              </a:ext>
            </a:extLst>
          </p:cNvPr>
          <p:cNvSpPr/>
          <p:nvPr/>
        </p:nvSpPr>
        <p:spPr>
          <a:xfrm>
            <a:off x="153957" y="2008979"/>
            <a:ext cx="1240618" cy="372228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800" spc="-1" dirty="0">
                <a:solidFill>
                  <a:srgbClr val="000000"/>
                </a:solidFill>
                <a:latin typeface="游ゴシック"/>
                <a:ea typeface="游ゴシック"/>
              </a:rPr>
              <a:t>2022/02/11</a:t>
            </a:r>
            <a:r>
              <a:rPr lang="en-US" sz="8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 </a:t>
            </a:r>
            <a:r>
              <a:rPr lang="en-US" sz="7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(</a:t>
            </a:r>
            <a:r>
              <a:rPr lang="ja-JP" sz="7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金</a:t>
            </a:r>
            <a:r>
              <a:rPr lang="en-US" sz="7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) </a:t>
            </a:r>
            <a:r>
              <a:rPr lang="en-US" sz="8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10:35</a:t>
            </a:r>
            <a:endParaRPr lang="en-US" sz="800" spc="-1" dirty="0">
              <a:latin typeface="游ゴシック"/>
              <a:ea typeface="游ゴシック"/>
            </a:endParaRPr>
          </a:p>
          <a:p>
            <a:r>
              <a:rPr lang="en-US" sz="800" spc="-1" dirty="0">
                <a:latin typeface="游ゴシック"/>
                <a:ea typeface="游ゴシック"/>
              </a:rPr>
              <a:t> to. </a:t>
            </a:r>
            <a:r>
              <a:rPr lang="ja-JP" altLang="en-US" sz="800" spc="-1">
                <a:latin typeface="游ゴシック"/>
                <a:ea typeface="游ゴシック"/>
              </a:rPr>
              <a:t>店長太郎</a:t>
            </a:r>
            <a:endParaRPr lang="en-US" sz="800" spc="-1" dirty="0">
              <a:latin typeface="游ゴシック"/>
              <a:ea typeface="游ゴシック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F6F3461-F594-47E2-B74F-DF14D84B17D1}"/>
              </a:ext>
            </a:extLst>
          </p:cNvPr>
          <p:cNvSpPr/>
          <p:nvPr/>
        </p:nvSpPr>
        <p:spPr>
          <a:xfrm>
            <a:off x="155003" y="2414409"/>
            <a:ext cx="1240618" cy="753024"/>
          </a:xfrm>
          <a:prstGeom prst="rect">
            <a:avLst/>
          </a:prstGeom>
          <a:solidFill>
            <a:schemeClr val="bg2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ja-JP" altLang="en-US" sz="800" spc="-1">
                <a:latin typeface="游ゴシック"/>
                <a:ea typeface="游ゴシック"/>
              </a:rPr>
              <a:t>次回来店時はこんな髪型にしたいと思っています！</a:t>
            </a:r>
          </a:p>
          <a:p>
            <a:r>
              <a:rPr lang="ja-JP" altLang="en-US" sz="800" spc="-1">
                <a:latin typeface="游ゴシック"/>
                <a:ea typeface="游ゴシック"/>
              </a:rPr>
              <a:t>すみませんが相談させてください。</a:t>
            </a:r>
            <a:endParaRPr lang="ja-JP" altLang="en-US" sz="800" spc="-1" dirty="0">
              <a:latin typeface="游ゴシック"/>
              <a:ea typeface="游ゴシック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688CD50-38EB-41B8-908E-496DDE790252}"/>
              </a:ext>
            </a:extLst>
          </p:cNvPr>
          <p:cNvSpPr/>
          <p:nvPr/>
        </p:nvSpPr>
        <p:spPr>
          <a:xfrm>
            <a:off x="1429898" y="2008991"/>
            <a:ext cx="1232341" cy="1158653"/>
          </a:xfrm>
          <a:prstGeom prst="rect">
            <a:avLst/>
          </a:prstGeom>
          <a:solidFill>
            <a:schemeClr val="bg2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ja-JP" altLang="en-US" sz="900" spc="-1">
              <a:latin typeface="游ゴシック"/>
              <a:ea typeface="游ゴシック"/>
            </a:endParaRPr>
          </a:p>
        </p:txBody>
      </p:sp>
      <p:pic>
        <p:nvPicPr>
          <p:cNvPr id="33" name="図 3" descr="髪の長い女性&#10;&#10;説明は自動で生成されたものです">
            <a:extLst>
              <a:ext uri="{FF2B5EF4-FFF2-40B4-BE49-F238E27FC236}">
                <a16:creationId xmlns:a16="http://schemas.microsoft.com/office/drawing/2014/main" id="{BC694BEC-ED44-4566-8BF0-C4DFF2CA96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743" y="2140202"/>
            <a:ext cx="1112159" cy="899577"/>
          </a:xfrm>
          <a:prstGeom prst="rect">
            <a:avLst/>
          </a:prstGeom>
        </p:spPr>
      </p:pic>
      <p:pic>
        <p:nvPicPr>
          <p:cNvPr id="4" name="グラフィックス 8" descr="開いた本 単色塗りつぶし">
            <a:extLst>
              <a:ext uri="{FF2B5EF4-FFF2-40B4-BE49-F238E27FC236}">
                <a16:creationId xmlns:a16="http://schemas.microsoft.com/office/drawing/2014/main" id="{61D8C630-5C80-402F-BBEB-9EC01922A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1980000">
            <a:off x="1495169" y="3352960"/>
            <a:ext cx="566594" cy="566717"/>
          </a:xfrm>
          <a:prstGeom prst="rect">
            <a:avLst/>
          </a:prstGeom>
        </p:spPr>
      </p:pic>
      <p:pic>
        <p:nvPicPr>
          <p:cNvPr id="38" name="グラフィックス 8" descr="開いた本 単色塗りつぶし">
            <a:extLst>
              <a:ext uri="{FF2B5EF4-FFF2-40B4-BE49-F238E27FC236}">
                <a16:creationId xmlns:a16="http://schemas.microsoft.com/office/drawing/2014/main" id="{2D19246F-5169-412B-A062-8629861CC9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0000">
            <a:off x="4001862" y="4486435"/>
            <a:ext cx="566594" cy="566717"/>
          </a:xfrm>
          <a:prstGeom prst="rect">
            <a:avLst/>
          </a:prstGeom>
        </p:spPr>
      </p:pic>
      <p:sp>
        <p:nvSpPr>
          <p:cNvPr id="14" name="矢印: 下カーブ 13">
            <a:extLst>
              <a:ext uri="{FF2B5EF4-FFF2-40B4-BE49-F238E27FC236}">
                <a16:creationId xmlns:a16="http://schemas.microsoft.com/office/drawing/2014/main" id="{5EF82AB1-5DB1-461D-8DB1-8FE8893CDA3C}"/>
              </a:ext>
            </a:extLst>
          </p:cNvPr>
          <p:cNvSpPr/>
          <p:nvPr/>
        </p:nvSpPr>
        <p:spPr>
          <a:xfrm rot="-840000">
            <a:off x="2691410" y="1621785"/>
            <a:ext cx="1663134" cy="7197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9319F54-DB64-49E5-93A4-135C67DB7465}"/>
              </a:ext>
            </a:extLst>
          </p:cNvPr>
          <p:cNvSpPr/>
          <p:nvPr/>
        </p:nvSpPr>
        <p:spPr>
          <a:xfrm>
            <a:off x="2449002" y="1873389"/>
            <a:ext cx="1125271" cy="711408"/>
          </a:xfrm>
          <a:prstGeom prst="foldedCorner">
            <a:avLst/>
          </a:prstGeom>
          <a:solidFill>
            <a:srgbClr val="B4C7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800" dirty="0">
              <a:solidFill>
                <a:schemeClr val="tx1"/>
              </a:solidFill>
              <a:latin typeface="游ゴシック"/>
              <a:ea typeface="游ゴシック"/>
            </a:endParaRPr>
          </a:p>
          <a:p>
            <a:r>
              <a:rPr lang="ja-JP" altLang="en-US" sz="800">
                <a:solidFill>
                  <a:schemeClr val="tx1"/>
                </a:solidFill>
                <a:latin typeface="游ゴシック"/>
                <a:ea typeface="游ゴシック"/>
              </a:rPr>
              <a:t>Re：</a:t>
            </a:r>
            <a:endParaRPr lang="ja-JP" sz="800">
              <a:solidFill>
                <a:schemeClr val="tx1"/>
              </a:solidFill>
            </a:endParaRPr>
          </a:p>
          <a:p>
            <a:r>
              <a:rPr lang="ja-JP" altLang="en-US" sz="800">
                <a:solidFill>
                  <a:schemeClr val="tx1"/>
                </a:solidFill>
                <a:latin typeface="游ゴシック"/>
                <a:ea typeface="游ゴシック"/>
              </a:rPr>
              <a:t>いいですね！</a:t>
            </a:r>
            <a:endParaRPr lang="ja-JP" altLang="en-US" sz="800" dirty="0">
              <a:solidFill>
                <a:schemeClr val="tx1"/>
              </a:solidFill>
              <a:latin typeface="游ゴシック"/>
              <a:ea typeface="游ゴシック"/>
            </a:endParaRPr>
          </a:p>
          <a:p>
            <a:r>
              <a:rPr lang="ja-JP" altLang="en-US" sz="800">
                <a:solidFill>
                  <a:schemeClr val="tx1"/>
                </a:solidFill>
                <a:latin typeface="游ゴシック"/>
                <a:ea typeface="游ゴシック"/>
              </a:rPr>
              <a:t>ご来店時にいくつか提案します。お待ちしております</a:t>
            </a:r>
          </a:p>
        </p:txBody>
      </p:sp>
    </p:spTree>
    <p:extLst>
      <p:ext uri="{BB962C8B-B14F-4D97-AF65-F5344CB8AC3E}">
        <p14:creationId xmlns:p14="http://schemas.microsoft.com/office/powerpoint/2010/main" val="258727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237348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3600" b="0" strike="noStrike" spc="-1">
                <a:latin typeface="游ゴシック"/>
                <a:ea typeface="游ゴシック"/>
              </a:rPr>
              <a:t>要件定義</a:t>
            </a:r>
            <a:endParaRPr lang="en-US" sz="3600" b="0" strike="noStrike" spc="-1">
              <a:latin typeface="游ゴシック"/>
              <a:ea typeface="游ゴシック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68720" y="1260000"/>
            <a:ext cx="9067680" cy="40955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100" b="0" strike="noStrike" spc="-1">
                <a:latin typeface="游ゴシック"/>
                <a:ea typeface="游ゴシック"/>
              </a:rPr>
              <a:t>ログインには以下の</a:t>
            </a:r>
            <a:r>
              <a:rPr lang="ja-JP" altLang="en-US" sz="1100" spc="-1">
                <a:latin typeface="游ゴシック"/>
                <a:ea typeface="游ゴシック"/>
              </a:rPr>
              <a:t>いずれかの</a:t>
            </a:r>
            <a:r>
              <a:rPr lang="ja-JP" sz="1100" b="0" strike="noStrike" spc="-1">
                <a:latin typeface="游ゴシック"/>
                <a:ea typeface="游ゴシック"/>
              </a:rPr>
              <a:t>アカウントを使用する。</a:t>
            </a:r>
            <a:endParaRPr lang="en-US" sz="1100" b="0" strike="noStrike" spc="-1">
              <a:latin typeface="Arial"/>
            </a:endParaRPr>
          </a:p>
          <a:p>
            <a:pPr marL="10795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ja-JP" sz="1100" b="0" strike="noStrike" spc="-1" dirty="0">
                <a:latin typeface="游ゴシック"/>
                <a:ea typeface="游ゴシック"/>
              </a:rPr>
              <a:t>　</a:t>
            </a:r>
            <a:r>
              <a:rPr lang="ja-JP" altLang="en-US" sz="1100" spc="-1" dirty="0">
                <a:latin typeface="游ゴシック"/>
                <a:ea typeface="游ゴシック"/>
              </a:rPr>
              <a:t>　　　</a:t>
            </a:r>
            <a:r>
              <a:rPr lang="en-US" sz="1100" b="0" strike="noStrike" spc="-1" dirty="0">
                <a:latin typeface="游ゴシック"/>
                <a:ea typeface="游ゴシック"/>
              </a:rPr>
              <a:t>LINE</a:t>
            </a:r>
            <a:r>
              <a:rPr lang="ja-JP" sz="1100" b="0" strike="noStrike" spc="-1">
                <a:latin typeface="游ゴシック"/>
                <a:ea typeface="游ゴシック"/>
              </a:rPr>
              <a:t>、</a:t>
            </a:r>
            <a:r>
              <a:rPr lang="en-US" sz="1100" b="0" strike="noStrike" spc="-1" dirty="0">
                <a:latin typeface="游ゴシック"/>
                <a:ea typeface="游ゴシック"/>
              </a:rPr>
              <a:t>Google</a:t>
            </a:r>
            <a:r>
              <a:rPr lang="ja-JP" sz="1100" b="0" strike="noStrike" spc="-1">
                <a:latin typeface="游ゴシック"/>
                <a:ea typeface="游ゴシック"/>
              </a:rPr>
              <a:t>、インスタ</a:t>
            </a:r>
            <a:r>
              <a:rPr lang="ja-JP" altLang="en-US" sz="1100" spc="-1">
                <a:latin typeface="游ゴシック"/>
                <a:ea typeface="游ゴシック"/>
              </a:rPr>
              <a:t>、Be:noteアカウント</a:t>
            </a:r>
            <a:endParaRPr lang="en-US" sz="1100" b="0" strike="noStrike" spc="-1"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100" b="0" strike="noStrike" spc="-1">
                <a:latin typeface="游ゴシック"/>
                <a:ea typeface="游ゴシック"/>
              </a:rPr>
              <a:t>ログインは権限レベルがスタッフ以上に限定する。</a:t>
            </a:r>
            <a:endParaRPr lang="en-US" sz="1100" b="0" strike="noStrike" spc="-1"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100" b="0" strike="noStrike" spc="-1">
                <a:latin typeface="游ゴシック"/>
                <a:ea typeface="游ゴシック"/>
              </a:rPr>
              <a:t>ログインの権限レベルが管理者以上に限定して管理者メニューを表示する。</a:t>
            </a:r>
            <a:endParaRPr lang="en-US" sz="1100" b="0" strike="noStrike" spc="-1"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100" b="0" strike="noStrike" spc="-1">
                <a:latin typeface="游ゴシック"/>
                <a:ea typeface="游ゴシック"/>
              </a:rPr>
              <a:t>主機能として予約の管理、および予約情報の参照を想定している。</a:t>
            </a:r>
            <a:endParaRPr lang="en-US" sz="1100" b="0" strike="noStrike" spc="-1"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100" b="0" strike="noStrike" spc="-1">
                <a:latin typeface="游ゴシック"/>
                <a:ea typeface="游ゴシック"/>
              </a:rPr>
              <a:t>以下の条件で予約枠を設ける。</a:t>
            </a:r>
            <a:endParaRPr lang="en-US" sz="1100" b="0" strike="noStrike" spc="-1">
              <a:latin typeface="Arial"/>
            </a:endParaRPr>
          </a:p>
          <a:p>
            <a:pPr marL="10795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ja-JP" sz="1100" b="0" strike="noStrike" spc="-1">
                <a:latin typeface="游ゴシック"/>
                <a:ea typeface="游ゴシック"/>
              </a:rPr>
              <a:t>　</a:t>
            </a:r>
            <a:r>
              <a:rPr lang="ja-JP" sz="1100" spc="-1">
                <a:latin typeface="游ゴシック"/>
                <a:ea typeface="游ゴシック"/>
              </a:rPr>
              <a:t>　</a:t>
            </a:r>
            <a:r>
              <a:rPr lang="ja-JP" altLang="en-US" sz="1100" spc="-1">
                <a:latin typeface="游ゴシック"/>
                <a:ea typeface="游ゴシック"/>
              </a:rPr>
              <a:t>　　</a:t>
            </a:r>
            <a:r>
              <a:rPr lang="ja-JP" sz="1100" b="0" strike="noStrike" spc="-1">
                <a:latin typeface="游ゴシック"/>
                <a:ea typeface="游ゴシック"/>
              </a:rPr>
              <a:t>大分類：予約グループ（ネイルサロン、婚礼等で別店舗を指定する運用）</a:t>
            </a:r>
            <a:endParaRPr lang="en-US" sz="1100" b="0" strike="noStrike" spc="-1">
              <a:latin typeface="Arial"/>
            </a:endParaRPr>
          </a:p>
          <a:p>
            <a:pPr marL="10795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ja-JP" sz="1100" b="0" strike="noStrike" spc="-1">
                <a:latin typeface="游ゴシック"/>
                <a:ea typeface="游ゴシック"/>
              </a:rPr>
              <a:t>　</a:t>
            </a:r>
            <a:r>
              <a:rPr lang="ja-JP" altLang="en-US" sz="1100" spc="-1">
                <a:latin typeface="游ゴシック"/>
                <a:ea typeface="游ゴシック"/>
              </a:rPr>
              <a:t>　　　</a:t>
            </a:r>
            <a:r>
              <a:rPr lang="ja-JP" sz="1100" b="0" strike="noStrike" spc="-1">
                <a:latin typeface="游ゴシック"/>
                <a:ea typeface="游ゴシック"/>
              </a:rPr>
              <a:t>中分類：予約枠（施術内容毎）</a:t>
            </a:r>
            <a:endParaRPr lang="en-US" sz="1100" b="0" strike="noStrike" spc="-1">
              <a:latin typeface="Arial"/>
            </a:endParaRPr>
          </a:p>
          <a:p>
            <a:pPr marL="10795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ja-JP" altLang="en-US" sz="1100" spc="-1">
                <a:latin typeface="游ゴシック"/>
                <a:ea typeface="游ゴシック"/>
              </a:rPr>
              <a:t>　</a:t>
            </a:r>
            <a:r>
              <a:rPr lang="ja-JP" sz="1100" b="0" strike="noStrike" spc="-1">
                <a:latin typeface="游ゴシック"/>
                <a:ea typeface="游ゴシック"/>
              </a:rPr>
              <a:t>　</a:t>
            </a:r>
            <a:r>
              <a:rPr lang="ja-JP" altLang="en-US" sz="1100" spc="-1">
                <a:latin typeface="游ゴシック"/>
                <a:ea typeface="游ゴシック"/>
              </a:rPr>
              <a:t>　　</a:t>
            </a:r>
            <a:r>
              <a:rPr lang="ja-JP" sz="1100" b="0" strike="noStrike" spc="-1">
                <a:latin typeface="游ゴシック"/>
                <a:ea typeface="游ゴシック"/>
              </a:rPr>
              <a:t>小分類：担当者（スタッフ）</a:t>
            </a:r>
            <a:endParaRPr lang="en-US" sz="1100" b="0" strike="noStrike" spc="-1"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100" b="0" strike="noStrike" spc="-1">
                <a:latin typeface="游ゴシック"/>
                <a:ea typeface="游ゴシック"/>
              </a:rPr>
              <a:t>予約の種類を以下に分類する</a:t>
            </a:r>
            <a:endParaRPr lang="en-US" sz="1100" b="0" strike="noStrike" spc="-1">
              <a:latin typeface="Arial"/>
            </a:endParaRPr>
          </a:p>
          <a:p>
            <a:pPr marL="10795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ja-JP" altLang="en-US" sz="1100" spc="-1">
                <a:latin typeface="游ゴシック"/>
                <a:ea typeface="游ゴシック"/>
              </a:rPr>
              <a:t>　　　　</a:t>
            </a:r>
            <a:r>
              <a:rPr lang="ja-JP" sz="1100" b="0" strike="noStrike" spc="-1">
                <a:latin typeface="游ゴシック"/>
                <a:ea typeface="游ゴシック"/>
              </a:rPr>
              <a:t>即時予約：顧客・およびスタッフから直接予約情報の更新を行う</a:t>
            </a:r>
            <a:endParaRPr lang="en-US" altLang="ja-JP" sz="1100" spc="-1">
              <a:latin typeface="Arial"/>
              <a:ea typeface="游ゴシック"/>
            </a:endParaRPr>
          </a:p>
          <a:p>
            <a:pPr marL="10795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lang="ja-JP" altLang="en-US" sz="1100" spc="-1">
                <a:latin typeface="游ゴシック"/>
                <a:ea typeface="游ゴシック"/>
              </a:rPr>
              <a:t>　　　　</a:t>
            </a:r>
            <a:r>
              <a:rPr lang="ja-JP" sz="1100" b="0" strike="noStrike" spc="-1">
                <a:latin typeface="游ゴシック"/>
                <a:ea typeface="游ゴシック"/>
              </a:rPr>
              <a:t>リクエスト予約：顧客から予約申し込みを行い、スタッフによる予約の作成の後に受理・却下を通知する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95C505-08C9-48F8-ABF5-C6C5BDAF24F2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237348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3600" b="0" strike="noStrike" spc="-1">
                <a:latin typeface="游ゴシック"/>
                <a:ea typeface="游ゴシック"/>
              </a:rPr>
              <a:t>要件定義</a:t>
            </a:r>
            <a:endParaRPr lang="en-US" sz="3600" b="0" strike="noStrike" spc="-1">
              <a:latin typeface="游ゴシック"/>
              <a:ea typeface="游ゴシック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68720" y="1260000"/>
            <a:ext cx="9067680" cy="40955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100" b="0" strike="noStrike" spc="-1">
                <a:latin typeface="游ゴシック"/>
                <a:ea typeface="游ゴシック"/>
              </a:rPr>
              <a:t>予約の管理</a:t>
            </a:r>
            <a:r>
              <a:rPr lang="ja-JP" altLang="en-US" sz="1100" spc="-1">
                <a:latin typeface="游ゴシック"/>
                <a:ea typeface="游ゴシック"/>
              </a:rPr>
              <a:t>は以下の画面で行う</a:t>
            </a:r>
            <a:endParaRPr lang="en-US" altLang="ja-JP" sz="1100" spc="-1">
              <a:latin typeface="Arial"/>
              <a:ea typeface="游ゴシック"/>
            </a:endParaRPr>
          </a:p>
          <a:p>
            <a:pPr marL="10795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lang="ja-JP" sz="1100" spc="-1">
                <a:latin typeface="游ゴシック"/>
                <a:ea typeface="游ゴシック"/>
              </a:rPr>
              <a:t>　　　　・</a:t>
            </a:r>
            <a:r>
              <a:rPr lang="ja-JP" altLang="en-US" sz="1100" spc="-1">
                <a:latin typeface="游ゴシック"/>
                <a:ea typeface="游ゴシック"/>
              </a:rPr>
              <a:t>予約受付</a:t>
            </a:r>
            <a:r>
              <a:rPr lang="ja-JP" sz="1100" spc="-1">
                <a:latin typeface="游ゴシック"/>
                <a:ea typeface="游ゴシック"/>
              </a:rPr>
              <a:t>：</a:t>
            </a:r>
            <a:r>
              <a:rPr lang="ja-JP" altLang="en-US" sz="1100" spc="-1">
                <a:latin typeface="游ゴシック"/>
                <a:ea typeface="游ゴシック"/>
              </a:rPr>
              <a:t>当日の予約のみ一覧表示</a:t>
            </a:r>
            <a:endParaRPr lang="ja-JP" altLang="en-US" sz="1100" spc="-1">
              <a:latin typeface="游ゴシック"/>
              <a:ea typeface="游ゴシック"/>
              <a:cs typeface="+mn-lt"/>
            </a:endParaRPr>
          </a:p>
          <a:p>
            <a:pPr marL="10795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lang="ja-JP" sz="1100" spc="-1">
                <a:latin typeface="游ゴシック"/>
                <a:ea typeface="游ゴシック"/>
              </a:rPr>
              <a:t>　　　　</a:t>
            </a:r>
            <a:r>
              <a:rPr lang="ja-JP" altLang="en-US" sz="1100" spc="-1">
                <a:latin typeface="游ゴシック"/>
                <a:ea typeface="游ゴシック"/>
              </a:rPr>
              <a:t>・予約ボード：来店中の予約のみ表示</a:t>
            </a:r>
            <a:endParaRPr lang="ja-JP" altLang="en-US" sz="1100" spc="-1">
              <a:latin typeface="游ゴシック"/>
              <a:ea typeface="游ゴシック"/>
              <a:cs typeface="+mn-lt"/>
            </a:endParaRPr>
          </a:p>
          <a:p>
            <a:pPr marL="10795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lang="ja-JP" sz="1100" spc="-1">
                <a:latin typeface="游ゴシック"/>
                <a:ea typeface="游ゴシック"/>
              </a:rPr>
              <a:t>　　　　</a:t>
            </a:r>
            <a:r>
              <a:rPr lang="ja-JP" altLang="en-US" sz="1100" spc="-1">
                <a:latin typeface="游ゴシック"/>
                <a:ea typeface="游ゴシック"/>
              </a:rPr>
              <a:t>・予約管理（店舗表示）：当日の予約のみタイムライン表示</a:t>
            </a:r>
            <a:endParaRPr lang="ja-JP" sz="1100" spc="-1">
              <a:latin typeface="游ゴシック"/>
              <a:ea typeface="游ゴシック"/>
              <a:cs typeface="Arial"/>
            </a:endParaRPr>
          </a:p>
          <a:p>
            <a:pPr marL="10795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lang="ja-JP" sz="1100" spc="-1">
                <a:latin typeface="游ゴシック"/>
                <a:ea typeface="游ゴシック"/>
              </a:rPr>
              <a:t>　　　</a:t>
            </a:r>
            <a:r>
              <a:rPr lang="ja-JP" altLang="en-US" sz="1100" spc="-1">
                <a:latin typeface="游ゴシック"/>
                <a:ea typeface="游ゴシック"/>
              </a:rPr>
              <a:t>　・</a:t>
            </a:r>
            <a:r>
              <a:rPr lang="ja-JP" sz="1100" spc="-1">
                <a:latin typeface="游ゴシック"/>
                <a:ea typeface="游ゴシック"/>
              </a:rPr>
              <a:t>予約管理（</a:t>
            </a:r>
            <a:r>
              <a:rPr lang="ja-JP" altLang="en-US" sz="1100" spc="-1">
                <a:latin typeface="游ゴシック"/>
                <a:ea typeface="游ゴシック"/>
              </a:rPr>
              <a:t>担当別</a:t>
            </a:r>
            <a:r>
              <a:rPr lang="ja-JP" sz="1100" spc="-1">
                <a:latin typeface="游ゴシック"/>
                <a:ea typeface="游ゴシック"/>
              </a:rPr>
              <a:t>表示）：</a:t>
            </a:r>
            <a:r>
              <a:rPr lang="ja-JP" altLang="en-US" sz="1100" spc="-1">
                <a:latin typeface="游ゴシック"/>
                <a:ea typeface="游ゴシック"/>
              </a:rPr>
              <a:t>担当スタッフごとに予約をタイムライン表示（１週間・１か月単位）</a:t>
            </a: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z="1100" spc="-1">
                <a:latin typeface="游ゴシック"/>
                <a:ea typeface="游ゴシック"/>
              </a:rPr>
              <a:t>予約の参照は </a:t>
            </a:r>
            <a:r>
              <a:rPr lang="en-US" altLang="en-US" sz="1100" spc="-1" dirty="0" err="1">
                <a:latin typeface="游ゴシック"/>
                <a:ea typeface="游ゴシック"/>
              </a:rPr>
              <a:t>Be:note</a:t>
            </a:r>
            <a:r>
              <a:rPr lang="en-US" altLang="en-US" sz="1100" spc="-1" dirty="0">
                <a:latin typeface="游ゴシック"/>
                <a:ea typeface="游ゴシック"/>
              </a:rPr>
              <a:t> </a:t>
            </a:r>
            <a:r>
              <a:rPr lang="en-US" altLang="en-US" sz="1100" spc="-1" dirty="0" err="1">
                <a:latin typeface="游ゴシック"/>
                <a:ea typeface="游ゴシック"/>
              </a:rPr>
              <a:t>画面で参照、記入をする</a:t>
            </a:r>
            <a:r>
              <a:rPr lang="en-US" altLang="en-US" sz="1100" spc="-1" dirty="0">
                <a:latin typeface="游ゴシック"/>
                <a:ea typeface="游ゴシック"/>
              </a:rPr>
              <a:t>。</a:t>
            </a:r>
            <a:endParaRPr lang="en-US" altLang="ja-JP" sz="1100" spc="-1" dirty="0">
              <a:latin typeface="Arial"/>
              <a:ea typeface="游ゴシック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95C505-08C9-48F8-ABF5-C6C5BDAF24F2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50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1833480" cy="94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ja-JP" sz="3600" b="0" strike="noStrike" spc="-1">
                <a:latin typeface="游ゴシック"/>
                <a:ea typeface="游ゴシック"/>
              </a:rPr>
              <a:t>画面名</a:t>
            </a:r>
            <a:endParaRPr lang="en-US" sz="3600" b="0" strike="noStrike" spc="-1">
              <a:latin typeface="游ゴシック"/>
              <a:ea typeface="游ゴシック"/>
            </a:endParaRPr>
          </a:p>
        </p:txBody>
      </p:sp>
      <p:graphicFrame>
        <p:nvGraphicFramePr>
          <p:cNvPr id="93" name="表 92"/>
          <p:cNvGraphicFramePr/>
          <p:nvPr>
            <p:extLst>
              <p:ext uri="{D42A27DB-BD31-4B8C-83A1-F6EECF244321}">
                <p14:modId xmlns:p14="http://schemas.microsoft.com/office/powerpoint/2010/main" val="1895530667"/>
              </p:ext>
            </p:extLst>
          </p:nvPr>
        </p:nvGraphicFramePr>
        <p:xfrm>
          <a:off x="504360" y="1326960"/>
          <a:ext cx="9009720" cy="3657600"/>
        </p:xfrm>
        <a:graphic>
          <a:graphicData uri="http://schemas.openxmlformats.org/drawingml/2006/table">
            <a:tbl>
              <a:tblPr/>
              <a:tblGrid>
                <a:gridCol w="16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画面コード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画面名称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URL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備考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SON1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ログイン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/login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SON2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メニュー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/menu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SON3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予約受付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/clerk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SON4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予約ボード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/board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SON5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予約管理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/reserve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SON6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800" b="0" strike="noStrike" spc="-1">
                          <a:latin typeface="游ゴシック"/>
                          <a:ea typeface="游ゴシック"/>
                        </a:rPr>
                        <a:t>Be:note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/</a:t>
                      </a:r>
                      <a:r>
                        <a:rPr lang="en-US" sz="1800" b="0" strike="noStrike" spc="-1" dirty="0" err="1">
                          <a:latin typeface="游ゴシック"/>
                          <a:ea typeface="游ゴシック"/>
                        </a:rPr>
                        <a:t>be_note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800" b="0" strike="noStrike" spc="-1" dirty="0">
                        <a:latin typeface="游ゴシック"/>
                        <a:ea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SON7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日報管理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ja-JP" altLang="en-US" sz="18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管理者権限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SON8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材料管理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ja-JP" altLang="en-US" sz="1800" b="0" strike="noStrike" spc="-1" dirty="0">
                        <a:latin typeface="游ゴシック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管理者権限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游ゴシック"/>
                          <a:ea typeface="游ゴシック"/>
                        </a:rPr>
                        <a:t>SON9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マスタメンテ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ja-JP" sz="1800" b="0" strike="noStrike" spc="-1">
                          <a:latin typeface="游ゴシック"/>
                          <a:ea typeface="游ゴシック"/>
                        </a:rPr>
                        <a:t>管理者権限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4" name="正方形/長方形 93"/>
          <p:cNvSpPr/>
          <p:nvPr/>
        </p:nvSpPr>
        <p:spPr>
          <a:xfrm>
            <a:off x="4704816" y="4032173"/>
            <a:ext cx="1078560" cy="922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ja-JP" sz="16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次期開発</a:t>
            </a:r>
            <a:endParaRPr lang="en-US" sz="1600" b="0" strike="noStrike" spc="-1">
              <a:latin typeface="游ゴシック"/>
              <a:ea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B16314-799D-41EF-86C7-F750144687DC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Microsoft Office PowerPoint</Application>
  <PresentationFormat>ユーザー設定</PresentationFormat>
  <Slides>20</Slides>
  <Notes>0</Notes>
  <HiddenSlides>0</HiddenSlide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Be:note　サロン予約管理システム</vt:lpstr>
      <vt:lpstr>版数管理</vt:lpstr>
      <vt:lpstr>目次</vt:lpstr>
      <vt:lpstr>Be:note … 顧客カルテのようなもの</vt:lpstr>
      <vt:lpstr>Be:note … 顧客カルテのようなもの</vt:lpstr>
      <vt:lpstr>Be:note … 交換ノートのようなもの</vt:lpstr>
      <vt:lpstr>要件定義</vt:lpstr>
      <vt:lpstr>要件定義</vt:lpstr>
      <vt:lpstr>画面名</vt:lpstr>
      <vt:lpstr>画面遷移</vt:lpstr>
      <vt:lpstr>SON1/ログイン</vt:lpstr>
      <vt:lpstr>画面共通部</vt:lpstr>
      <vt:lpstr>SON2/メニュー</vt:lpstr>
      <vt:lpstr>SON3/予約受付</vt:lpstr>
      <vt:lpstr>SON3/予約受付</vt:lpstr>
      <vt:lpstr>SON4/予約ボード</vt:lpstr>
      <vt:lpstr>SON4/予約ボード</vt:lpstr>
      <vt:lpstr>SON5/予約管理</vt:lpstr>
      <vt:lpstr>SON5/予約管理</vt:lpstr>
      <vt:lpstr>SON5/予約管理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サロン予約管理システム</dc:title>
  <dc:subject/>
  <dc:creator/>
  <dc:description/>
  <cp:lastModifiedBy/>
  <cp:revision>2215</cp:revision>
  <dcterms:created xsi:type="dcterms:W3CDTF">2022-02-05T22:43:17Z</dcterms:created>
  <dcterms:modified xsi:type="dcterms:W3CDTF">2022-02-25T15:00:03Z</dcterms:modified>
  <dc:language>ja-JP</dc:language>
</cp:coreProperties>
</file>