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1" r:id="rId4"/>
  </p:sldMasterIdLst>
  <p:notesMasterIdLst>
    <p:notesMasterId r:id="rId28"/>
  </p:notesMasterIdLst>
  <p:handoutMasterIdLst>
    <p:handoutMasterId r:id="rId29"/>
  </p:handoutMasterIdLst>
  <p:sldIdLst>
    <p:sldId id="344" r:id="rId5"/>
    <p:sldId id="357" r:id="rId6"/>
    <p:sldId id="346" r:id="rId7"/>
    <p:sldId id="347" r:id="rId8"/>
    <p:sldId id="349" r:id="rId9"/>
    <p:sldId id="368" r:id="rId10"/>
    <p:sldId id="359" r:id="rId11"/>
    <p:sldId id="358" r:id="rId12"/>
    <p:sldId id="350" r:id="rId13"/>
    <p:sldId id="351" r:id="rId14"/>
    <p:sldId id="361" r:id="rId15"/>
    <p:sldId id="362" r:id="rId16"/>
    <p:sldId id="363" r:id="rId17"/>
    <p:sldId id="364" r:id="rId18"/>
    <p:sldId id="365" r:id="rId19"/>
    <p:sldId id="366" r:id="rId20"/>
    <p:sldId id="353" r:id="rId21"/>
    <p:sldId id="370" r:id="rId22"/>
    <p:sldId id="372" r:id="rId23"/>
    <p:sldId id="354" r:id="rId24"/>
    <p:sldId id="373" r:id="rId25"/>
    <p:sldId id="356" r:id="rId26"/>
    <p:sldId id="3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D9D7"/>
    <a:srgbClr val="FAE9EA"/>
    <a:srgbClr val="F6D1D0"/>
    <a:srgbClr val="F5F5F5"/>
    <a:srgbClr val="F8D0D0"/>
    <a:srgbClr val="F4D2CE"/>
    <a:srgbClr val="F4D3CE"/>
    <a:srgbClr val="FFFFFF"/>
    <a:srgbClr val="F5D2CE"/>
    <a:srgbClr val="F6D1C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8656A-D498-D576-3647-40AEBB637CB7}" v="462" dt="2024-12-03T20:17:07.885"/>
    <p1510:client id="{5A067A98-E81E-AAB5-352A-D311972DBC9E}" v="47" dt="2024-12-03T20:47:55.338"/>
    <p1510:client id="{5AD9E954-D00F-4E07-ACCD-03E6401021D8}" v="1" dt="2024-12-03T16:53:56.613"/>
    <p1510:client id="{683C774B-76C6-56DB-60D9-40BB5D8EA9C6}" v="32" dt="2024-12-05T07:52:19.545"/>
    <p1510:client id="{77C1848E-B55B-7A7B-BA17-BAF8C628CE33}" v="1881" dt="2024-12-03T19:43:18.298"/>
    <p1510:client id="{88674EDF-86A6-0F85-A796-E804C1E7067D}" v="4" dt="2024-12-05T05:40:58.884"/>
    <p1510:client id="{CF892EFB-DD92-7920-F4AF-0FBEF7BE022C}" v="10" dt="2024-12-03T21:22:37.167"/>
    <p1510:client id="{F9D870E2-C416-FD73-03FC-ED0CA0739E3F}" v="1699" dt="2024-12-03T20:03:34.317"/>
  </p1510:revLst>
</p1510:revInfo>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752"/>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llaka, Charitha" userId="S::cxn4885@mavs.uta.edu::e9b3ec07-f125-4fc1-b167-9e120086a4f1" providerId="AD" clId="Web-{A10926B6-950A-E0C8-C33D-880D4A586D2D}"/>
    <pc:docChg chg="addSld delSld modSld addMainMaster delMainMaster modMainMaster">
      <pc:chgData name="Nallaka, Charitha" userId="S::cxn4885@mavs.uta.edu::e9b3ec07-f125-4fc1-b167-9e120086a4f1" providerId="AD" clId="Web-{A10926B6-950A-E0C8-C33D-880D4A586D2D}" dt="2024-11-30T17:05:18.224" v="56"/>
      <pc:docMkLst>
        <pc:docMk/>
      </pc:docMkLst>
      <pc:sldChg chg="modSp mod setBg modClrScheme chgLayout">
        <pc:chgData name="Nallaka, Charitha" userId="S::cxn4885@mavs.uta.edu::e9b3ec07-f125-4fc1-b167-9e120086a4f1" providerId="AD" clId="Web-{A10926B6-950A-E0C8-C33D-880D4A586D2D}" dt="2024-11-30T17:01:41.988" v="52"/>
        <pc:sldMkLst>
          <pc:docMk/>
          <pc:sldMk cId="3865085909" sldId="344"/>
        </pc:sldMkLst>
        <pc:spChg chg="mod ord">
          <ac:chgData name="Nallaka, Charitha" userId="S::cxn4885@mavs.uta.edu::e9b3ec07-f125-4fc1-b167-9e120086a4f1" providerId="AD" clId="Web-{A10926B6-950A-E0C8-C33D-880D4A586D2D}" dt="2024-11-30T17:01:18.441" v="48"/>
          <ac:spMkLst>
            <pc:docMk/>
            <pc:sldMk cId="3865085909" sldId="344"/>
            <ac:spMk id="3" creationId="{526ABF06-5491-8319-408F-AC9C03E64E1E}"/>
          </ac:spMkLst>
        </pc:spChg>
        <pc:spChg chg="mod ord">
          <ac:chgData name="Nallaka, Charitha" userId="S::cxn4885@mavs.uta.edu::e9b3ec07-f125-4fc1-b167-9e120086a4f1" providerId="AD" clId="Web-{A10926B6-950A-E0C8-C33D-880D4A586D2D}" dt="2024-11-30T17:01:18.441" v="48"/>
          <ac:spMkLst>
            <pc:docMk/>
            <pc:sldMk cId="3865085909" sldId="344"/>
            <ac:spMk id="12" creationId="{85A94787-C1FE-0F65-DE10-8DBEF1B050A4}"/>
          </ac:spMkLst>
        </pc:spChg>
        <pc:spChg chg="mod ord">
          <ac:chgData name="Nallaka, Charitha" userId="S::cxn4885@mavs.uta.edu::e9b3ec07-f125-4fc1-b167-9e120086a4f1" providerId="AD" clId="Web-{A10926B6-950A-E0C8-C33D-880D4A586D2D}" dt="2024-11-30T17:01:18.441" v="48"/>
          <ac:spMkLst>
            <pc:docMk/>
            <pc:sldMk cId="3865085909" sldId="344"/>
            <ac:spMk id="17" creationId="{4B4B63D7-7883-2AAE-F3CA-76ED7D02E0B4}"/>
          </ac:spMkLst>
        </pc:spChg>
        <pc:picChg chg="mod ord">
          <ac:chgData name="Nallaka, Charitha" userId="S::cxn4885@mavs.uta.edu::e9b3ec07-f125-4fc1-b167-9e120086a4f1" providerId="AD" clId="Web-{A10926B6-950A-E0C8-C33D-880D4A586D2D}" dt="2024-11-30T17:01:18.441" v="48"/>
          <ac:picMkLst>
            <pc:docMk/>
            <pc:sldMk cId="3865085909" sldId="344"/>
            <ac:picMk id="6" creationId="{C6DC3FC8-164D-398F-6C3F-C27270D17415}"/>
          </ac:picMkLst>
        </pc:picChg>
      </pc:sldChg>
      <pc:sldChg chg="modSp mod modClrScheme chgLayout">
        <pc:chgData name="Nallaka, Charitha" userId="S::cxn4885@mavs.uta.edu::e9b3ec07-f125-4fc1-b167-9e120086a4f1" providerId="AD" clId="Web-{A10926B6-950A-E0C8-C33D-880D4A586D2D}" dt="2024-11-30T17:01:41.020" v="51"/>
        <pc:sldMkLst>
          <pc:docMk/>
          <pc:sldMk cId="810374094" sldId="345"/>
        </pc:sldMkLst>
      </pc:sldChg>
      <pc:sldChg chg="modSp mod modClrScheme chgLayout">
        <pc:chgData name="Nallaka, Charitha" userId="S::cxn4885@mavs.uta.edu::e9b3ec07-f125-4fc1-b167-9e120086a4f1" providerId="AD" clId="Web-{A10926B6-950A-E0C8-C33D-880D4A586D2D}" dt="2024-11-30T17:01:41.020" v="51"/>
        <pc:sldMkLst>
          <pc:docMk/>
          <pc:sldMk cId="3671577520" sldId="346"/>
        </pc:sldMkLst>
        <pc:spChg chg="mod ord">
          <ac:chgData name="Nallaka, Charitha" userId="S::cxn4885@mavs.uta.edu::e9b3ec07-f125-4fc1-b167-9e120086a4f1" providerId="AD" clId="Web-{A10926B6-950A-E0C8-C33D-880D4A586D2D}" dt="2024-11-30T17:01:18.441" v="48"/>
          <ac:spMkLst>
            <pc:docMk/>
            <pc:sldMk cId="3671577520" sldId="346"/>
            <ac:spMk id="8" creationId="{D304888D-B78B-26F5-9075-CDA3C673C95A}"/>
          </ac:spMkLst>
        </pc:spChg>
        <pc:spChg chg="mod ord">
          <ac:chgData name="Nallaka, Charitha" userId="S::cxn4885@mavs.uta.edu::e9b3ec07-f125-4fc1-b167-9e120086a4f1" providerId="AD" clId="Web-{A10926B6-950A-E0C8-C33D-880D4A586D2D}" dt="2024-11-30T17:01:18.441" v="48"/>
          <ac:spMkLst>
            <pc:docMk/>
            <pc:sldMk cId="3671577520" sldId="346"/>
            <ac:spMk id="14" creationId="{AF31FC46-2D48-D824-B5F0-8CAE69415EF7}"/>
          </ac:spMkLst>
        </pc:spChg>
        <pc:graphicFrameChg chg="mod ord">
          <ac:chgData name="Nallaka, Charitha" userId="S::cxn4885@mavs.uta.edu::e9b3ec07-f125-4fc1-b167-9e120086a4f1" providerId="AD" clId="Web-{A10926B6-950A-E0C8-C33D-880D4A586D2D}" dt="2024-11-30T17:01:18.441" v="48"/>
          <ac:graphicFrameMkLst>
            <pc:docMk/>
            <pc:sldMk cId="3671577520" sldId="346"/>
            <ac:graphicFrameMk id="10" creationId="{1E20882F-AAFA-7056-B623-657B30D75681}"/>
          </ac:graphicFrameMkLst>
        </pc:graphicFrameChg>
      </pc:sldChg>
      <pc:sldChg chg="modSp mod modClrScheme chgLayout">
        <pc:chgData name="Nallaka, Charitha" userId="S::cxn4885@mavs.uta.edu::e9b3ec07-f125-4fc1-b167-9e120086a4f1" providerId="AD" clId="Web-{A10926B6-950A-E0C8-C33D-880D4A586D2D}" dt="2024-11-30T17:01:41.020" v="51"/>
        <pc:sldMkLst>
          <pc:docMk/>
          <pc:sldMk cId="1427108074" sldId="347"/>
        </pc:sldMkLst>
        <pc:spChg chg="mod ord">
          <ac:chgData name="Nallaka, Charitha" userId="S::cxn4885@mavs.uta.edu::e9b3ec07-f125-4fc1-b167-9e120086a4f1" providerId="AD" clId="Web-{A10926B6-950A-E0C8-C33D-880D4A586D2D}" dt="2024-11-30T17:01:18.441" v="48"/>
          <ac:spMkLst>
            <pc:docMk/>
            <pc:sldMk cId="1427108074" sldId="347"/>
            <ac:spMk id="23" creationId="{21905908-61C5-E80D-F570-D84DB7527C19}"/>
          </ac:spMkLst>
        </pc:spChg>
        <pc:spChg chg="mod ord">
          <ac:chgData name="Nallaka, Charitha" userId="S::cxn4885@mavs.uta.edu::e9b3ec07-f125-4fc1-b167-9e120086a4f1" providerId="AD" clId="Web-{A10926B6-950A-E0C8-C33D-880D4A586D2D}" dt="2024-11-30T17:01:18.441" v="48"/>
          <ac:spMkLst>
            <pc:docMk/>
            <pc:sldMk cId="1427108074" sldId="347"/>
            <ac:spMk id="36" creationId="{294AD3C6-C11A-77ED-4966-3F24DB9D93AC}"/>
          </ac:spMkLst>
        </pc:spChg>
        <pc:graphicFrameChg chg="mod ord">
          <ac:chgData name="Nallaka, Charitha" userId="S::cxn4885@mavs.uta.edu::e9b3ec07-f125-4fc1-b167-9e120086a4f1" providerId="AD" clId="Web-{A10926B6-950A-E0C8-C33D-880D4A586D2D}" dt="2024-11-30T17:01:18.441" v="48"/>
          <ac:graphicFrameMkLst>
            <pc:docMk/>
            <pc:sldMk cId="1427108074" sldId="347"/>
            <ac:graphicFrameMk id="32" creationId="{054EBA4A-9387-17E1-78C9-38E4F9E406B2}"/>
          </ac:graphicFrameMkLst>
        </pc:graphicFrameChg>
      </pc:sldChg>
      <pc:sldChg chg="modSp mod modClrScheme chgLayout">
        <pc:chgData name="Nallaka, Charitha" userId="S::cxn4885@mavs.uta.edu::e9b3ec07-f125-4fc1-b167-9e120086a4f1" providerId="AD" clId="Web-{A10926B6-950A-E0C8-C33D-880D4A586D2D}" dt="2024-11-30T17:01:41.020" v="51"/>
        <pc:sldMkLst>
          <pc:docMk/>
          <pc:sldMk cId="1386263332" sldId="349"/>
        </pc:sldMkLst>
        <pc:spChg chg="mod ord">
          <ac:chgData name="Nallaka, Charitha" userId="S::cxn4885@mavs.uta.edu::e9b3ec07-f125-4fc1-b167-9e120086a4f1" providerId="AD" clId="Web-{A10926B6-950A-E0C8-C33D-880D4A586D2D}" dt="2024-11-30T17:01:18.441" v="48"/>
          <ac:spMkLst>
            <pc:docMk/>
            <pc:sldMk cId="1386263332" sldId="349"/>
            <ac:spMk id="3" creationId="{49D350C2-47A5-211F-A685-9ACD211179E2}"/>
          </ac:spMkLst>
        </pc:spChg>
        <pc:spChg chg="mod ord">
          <ac:chgData name="Nallaka, Charitha" userId="S::cxn4885@mavs.uta.edu::e9b3ec07-f125-4fc1-b167-9e120086a4f1" providerId="AD" clId="Web-{A10926B6-950A-E0C8-C33D-880D4A586D2D}" dt="2024-11-30T17:01:18.441" v="48"/>
          <ac:spMkLst>
            <pc:docMk/>
            <pc:sldMk cId="1386263332" sldId="349"/>
            <ac:spMk id="6" creationId="{EE24200E-D264-95CE-569A-F18B4BDBAB4D}"/>
          </ac:spMkLst>
        </pc:spChg>
        <pc:spChg chg="mod ord">
          <ac:chgData name="Nallaka, Charitha" userId="S::cxn4885@mavs.uta.edu::e9b3ec07-f125-4fc1-b167-9e120086a4f1" providerId="AD" clId="Web-{A10926B6-950A-E0C8-C33D-880D4A586D2D}" dt="2024-11-30T17:01:18.441" v="48"/>
          <ac:spMkLst>
            <pc:docMk/>
            <pc:sldMk cId="1386263332" sldId="349"/>
            <ac:spMk id="16" creationId="{85EE3FF8-D5EC-62D9-F80E-332080BE1704}"/>
          </ac:spMkLst>
        </pc:spChg>
      </pc:sldChg>
      <pc:sldChg chg="addSp delSp modSp mod modClrScheme chgLayout">
        <pc:chgData name="Nallaka, Charitha" userId="S::cxn4885@mavs.uta.edu::e9b3ec07-f125-4fc1-b167-9e120086a4f1" providerId="AD" clId="Web-{A10926B6-950A-E0C8-C33D-880D4A586D2D}" dt="2024-11-30T17:05:18.224" v="56"/>
        <pc:sldMkLst>
          <pc:docMk/>
          <pc:sldMk cId="485500553" sldId="350"/>
        </pc:sldMkLst>
        <pc:spChg chg="mod ord">
          <ac:chgData name="Nallaka, Charitha" userId="S::cxn4885@mavs.uta.edu::e9b3ec07-f125-4fc1-b167-9e120086a4f1" providerId="AD" clId="Web-{A10926B6-950A-E0C8-C33D-880D4A586D2D}" dt="2024-11-30T17:01:18.441" v="48"/>
          <ac:spMkLst>
            <pc:docMk/>
            <pc:sldMk cId="485500553" sldId="350"/>
            <ac:spMk id="2" creationId="{9A38ADE9-D6F5-84F7-8489-6CDEB832E667}"/>
          </ac:spMkLst>
        </pc:spChg>
        <pc:spChg chg="mod ord">
          <ac:chgData name="Nallaka, Charitha" userId="S::cxn4885@mavs.uta.edu::e9b3ec07-f125-4fc1-b167-9e120086a4f1" providerId="AD" clId="Web-{A10926B6-950A-E0C8-C33D-880D4A586D2D}" dt="2024-11-30T17:01:18.441" v="48"/>
          <ac:spMkLst>
            <pc:docMk/>
            <pc:sldMk cId="485500553" sldId="350"/>
            <ac:spMk id="3" creationId="{89652A1E-B3F7-E1B2-76ED-8F78E74B9EA9}"/>
          </ac:spMkLst>
        </pc:spChg>
        <pc:spChg chg="mod ord">
          <ac:chgData name="Nallaka, Charitha" userId="S::cxn4885@mavs.uta.edu::e9b3ec07-f125-4fc1-b167-9e120086a4f1" providerId="AD" clId="Web-{A10926B6-950A-E0C8-C33D-880D4A586D2D}" dt="2024-11-30T17:01:18.441" v="48"/>
          <ac:spMkLst>
            <pc:docMk/>
            <pc:sldMk cId="485500553" sldId="350"/>
            <ac:spMk id="22" creationId="{EAE3C18A-C3D3-E1B6-2555-1344B67BBF50}"/>
          </ac:spMkLst>
        </pc:spChg>
        <pc:spChg chg="mod ord">
          <ac:chgData name="Nallaka, Charitha" userId="S::cxn4885@mavs.uta.edu::e9b3ec07-f125-4fc1-b167-9e120086a4f1" providerId="AD" clId="Web-{A10926B6-950A-E0C8-C33D-880D4A586D2D}" dt="2024-11-30T17:01:18.441" v="48"/>
          <ac:spMkLst>
            <pc:docMk/>
            <pc:sldMk cId="485500553" sldId="350"/>
            <ac:spMk id="24" creationId="{24649675-F483-7429-ABA6-9C3E0C671802}"/>
          </ac:spMkLst>
        </pc:spChg>
      </pc:sldChg>
      <pc:sldChg chg="modSp mod modClrScheme chgLayout">
        <pc:chgData name="Nallaka, Charitha" userId="S::cxn4885@mavs.uta.edu::e9b3ec07-f125-4fc1-b167-9e120086a4f1" providerId="AD" clId="Web-{A10926B6-950A-E0C8-C33D-880D4A586D2D}" dt="2024-11-30T17:01:41.020" v="51"/>
        <pc:sldMkLst>
          <pc:docMk/>
          <pc:sldMk cId="3030076204" sldId="351"/>
        </pc:sldMkLst>
        <pc:spChg chg="mod ord">
          <ac:chgData name="Nallaka, Charitha" userId="S::cxn4885@mavs.uta.edu::e9b3ec07-f125-4fc1-b167-9e120086a4f1" providerId="AD" clId="Web-{A10926B6-950A-E0C8-C33D-880D4A586D2D}" dt="2024-11-30T17:01:18.441" v="48"/>
          <ac:spMkLst>
            <pc:docMk/>
            <pc:sldMk cId="3030076204" sldId="351"/>
            <ac:spMk id="2" creationId="{60AD58C6-6F47-0261-9611-E968042F55BE}"/>
          </ac:spMkLst>
        </pc:spChg>
        <pc:spChg chg="mod ord">
          <ac:chgData name="Nallaka, Charitha" userId="S::cxn4885@mavs.uta.edu::e9b3ec07-f125-4fc1-b167-9e120086a4f1" providerId="AD" clId="Web-{A10926B6-950A-E0C8-C33D-880D4A586D2D}" dt="2024-11-30T17:01:18.441" v="48"/>
          <ac:spMkLst>
            <pc:docMk/>
            <pc:sldMk cId="3030076204" sldId="351"/>
            <ac:spMk id="3" creationId="{87364034-5F15-4B68-638D-779A619AC022}"/>
          </ac:spMkLst>
        </pc:spChg>
      </pc:sldChg>
      <pc:sldChg chg="modSp mod modClrScheme chgLayout">
        <pc:chgData name="Nallaka, Charitha" userId="S::cxn4885@mavs.uta.edu::e9b3ec07-f125-4fc1-b167-9e120086a4f1" providerId="AD" clId="Web-{A10926B6-950A-E0C8-C33D-880D4A586D2D}" dt="2024-11-30T17:01:41.020" v="51"/>
        <pc:sldMkLst>
          <pc:docMk/>
          <pc:sldMk cId="2902754129" sldId="352"/>
        </pc:sldMkLst>
      </pc:sldChg>
      <pc:sldChg chg="modSp mod modClrScheme chgLayout">
        <pc:chgData name="Nallaka, Charitha" userId="S::cxn4885@mavs.uta.edu::e9b3ec07-f125-4fc1-b167-9e120086a4f1" providerId="AD" clId="Web-{A10926B6-950A-E0C8-C33D-880D4A586D2D}" dt="2024-11-30T17:01:41.020" v="51"/>
        <pc:sldMkLst>
          <pc:docMk/>
          <pc:sldMk cId="2595549996" sldId="353"/>
        </pc:sldMkLst>
        <pc:spChg chg="mod ord">
          <ac:chgData name="Nallaka, Charitha" userId="S::cxn4885@mavs.uta.edu::e9b3ec07-f125-4fc1-b167-9e120086a4f1" providerId="AD" clId="Web-{A10926B6-950A-E0C8-C33D-880D4A586D2D}" dt="2024-11-30T17:01:18.441" v="48"/>
          <ac:spMkLst>
            <pc:docMk/>
            <pc:sldMk cId="2595549996" sldId="353"/>
            <ac:spMk id="4" creationId="{09E21A35-90B9-F235-7F48-11B56D97F6A4}"/>
          </ac:spMkLst>
        </pc:spChg>
      </pc:sldChg>
      <pc:sldChg chg="modSp mod modClrScheme chgLayout">
        <pc:chgData name="Nallaka, Charitha" userId="S::cxn4885@mavs.uta.edu::e9b3ec07-f125-4fc1-b167-9e120086a4f1" providerId="AD" clId="Web-{A10926B6-950A-E0C8-C33D-880D4A586D2D}" dt="2024-11-30T17:01:41.020" v="51"/>
        <pc:sldMkLst>
          <pc:docMk/>
          <pc:sldMk cId="1382360909" sldId="354"/>
        </pc:sldMkLst>
        <pc:spChg chg="mod ord">
          <ac:chgData name="Nallaka, Charitha" userId="S::cxn4885@mavs.uta.edu::e9b3ec07-f125-4fc1-b167-9e120086a4f1" providerId="AD" clId="Web-{A10926B6-950A-E0C8-C33D-880D4A586D2D}" dt="2024-11-30T17:01:18.441" v="48"/>
          <ac:spMkLst>
            <pc:docMk/>
            <pc:sldMk cId="1382360909" sldId="354"/>
            <ac:spMk id="2" creationId="{21B27BAD-9602-6B60-C782-2749DB99012E}"/>
          </ac:spMkLst>
        </pc:spChg>
        <pc:spChg chg="mod ord">
          <ac:chgData name="Nallaka, Charitha" userId="S::cxn4885@mavs.uta.edu::e9b3ec07-f125-4fc1-b167-9e120086a4f1" providerId="AD" clId="Web-{A10926B6-950A-E0C8-C33D-880D4A586D2D}" dt="2024-11-30T17:01:18.441" v="48"/>
          <ac:spMkLst>
            <pc:docMk/>
            <pc:sldMk cId="1382360909" sldId="354"/>
            <ac:spMk id="3" creationId="{7FF8F842-D95F-32E4-59B0-60283CC86021}"/>
          </ac:spMkLst>
        </pc:spChg>
      </pc:sldChg>
      <pc:sldChg chg="modSp mod modClrScheme chgLayout">
        <pc:chgData name="Nallaka, Charitha" userId="S::cxn4885@mavs.uta.edu::e9b3ec07-f125-4fc1-b167-9e120086a4f1" providerId="AD" clId="Web-{A10926B6-950A-E0C8-C33D-880D4A586D2D}" dt="2024-11-30T17:01:41.020" v="51"/>
        <pc:sldMkLst>
          <pc:docMk/>
          <pc:sldMk cId="3574082888" sldId="355"/>
        </pc:sldMkLst>
      </pc:sldChg>
      <pc:sldChg chg="modSp mod modClrScheme chgLayout">
        <pc:chgData name="Nallaka, Charitha" userId="S::cxn4885@mavs.uta.edu::e9b3ec07-f125-4fc1-b167-9e120086a4f1" providerId="AD" clId="Web-{A10926B6-950A-E0C8-C33D-880D4A586D2D}" dt="2024-11-30T17:01:41.020" v="51"/>
        <pc:sldMkLst>
          <pc:docMk/>
          <pc:sldMk cId="3303844537" sldId="356"/>
        </pc:sldMkLst>
        <pc:spChg chg="mod ord">
          <ac:chgData name="Nallaka, Charitha" userId="S::cxn4885@mavs.uta.edu::e9b3ec07-f125-4fc1-b167-9e120086a4f1" providerId="AD" clId="Web-{A10926B6-950A-E0C8-C33D-880D4A586D2D}" dt="2024-11-30T17:01:18.441" v="48"/>
          <ac:spMkLst>
            <pc:docMk/>
            <pc:sldMk cId="3303844537" sldId="356"/>
            <ac:spMk id="4" creationId="{9B961152-381E-D654-15E9-7C4F09608779}"/>
          </ac:spMkLst>
        </pc:spChg>
      </pc:sldChg>
      <pc:sldChg chg="modSp mod modClrScheme chgLayout">
        <pc:chgData name="Nallaka, Charitha" userId="S::cxn4885@mavs.uta.edu::e9b3ec07-f125-4fc1-b167-9e120086a4f1" providerId="AD" clId="Web-{A10926B6-950A-E0C8-C33D-880D4A586D2D}" dt="2024-11-30T17:01:41.020" v="51"/>
        <pc:sldMkLst>
          <pc:docMk/>
          <pc:sldMk cId="1911739219" sldId="357"/>
        </pc:sldMkLst>
        <pc:spChg chg="mod ord">
          <ac:chgData name="Nallaka, Charitha" userId="S::cxn4885@mavs.uta.edu::e9b3ec07-f125-4fc1-b167-9e120086a4f1" providerId="AD" clId="Web-{A10926B6-950A-E0C8-C33D-880D4A586D2D}" dt="2024-11-30T17:01:18.441" v="48"/>
          <ac:spMkLst>
            <pc:docMk/>
            <pc:sldMk cId="1911739219" sldId="357"/>
            <ac:spMk id="2" creationId="{E3E79539-C6E0-0F2E-9AFF-18DBF682D27B}"/>
          </ac:spMkLst>
        </pc:spChg>
      </pc:sldChg>
      <pc:sldChg chg="modSp mod modClrScheme chgLayout">
        <pc:chgData name="Nallaka, Charitha" userId="S::cxn4885@mavs.uta.edu::e9b3ec07-f125-4fc1-b167-9e120086a4f1" providerId="AD" clId="Web-{A10926B6-950A-E0C8-C33D-880D4A586D2D}" dt="2024-11-30T17:01:41.020" v="51"/>
        <pc:sldMkLst>
          <pc:docMk/>
          <pc:sldMk cId="348215883" sldId="358"/>
        </pc:sldMkLst>
        <pc:spChg chg="mod ord">
          <ac:chgData name="Nallaka, Charitha" userId="S::cxn4885@mavs.uta.edu::e9b3ec07-f125-4fc1-b167-9e120086a4f1" providerId="AD" clId="Web-{A10926B6-950A-E0C8-C33D-880D4A586D2D}" dt="2024-11-30T17:01:18.441" v="48"/>
          <ac:spMkLst>
            <pc:docMk/>
            <pc:sldMk cId="348215883" sldId="358"/>
            <ac:spMk id="2" creationId="{B894A136-15CC-BFF7-2FDD-4BD7E7BC166A}"/>
          </ac:spMkLst>
        </pc:spChg>
        <pc:spChg chg="mod ord">
          <ac:chgData name="Nallaka, Charitha" userId="S::cxn4885@mavs.uta.edu::e9b3ec07-f125-4fc1-b167-9e120086a4f1" providerId="AD" clId="Web-{A10926B6-950A-E0C8-C33D-880D4A586D2D}" dt="2024-11-30T17:01:18.441" v="48"/>
          <ac:spMkLst>
            <pc:docMk/>
            <pc:sldMk cId="348215883" sldId="358"/>
            <ac:spMk id="7" creationId="{80825447-5132-B219-4485-EFB4B26FAC27}"/>
          </ac:spMkLst>
        </pc:spChg>
        <pc:picChg chg="mod ord">
          <ac:chgData name="Nallaka, Charitha" userId="S::cxn4885@mavs.uta.edu::e9b3ec07-f125-4fc1-b167-9e120086a4f1" providerId="AD" clId="Web-{A10926B6-950A-E0C8-C33D-880D4A586D2D}" dt="2024-11-30T17:01:18.441" v="48"/>
          <ac:picMkLst>
            <pc:docMk/>
            <pc:sldMk cId="348215883" sldId="358"/>
            <ac:picMk id="4" creationId="{C19DE8E3-90FD-83B3-2DC4-0C054273D3AF}"/>
          </ac:picMkLst>
        </pc:picChg>
      </pc:sldChg>
      <pc:sldChg chg="modSp mod modClrScheme chgLayout">
        <pc:chgData name="Nallaka, Charitha" userId="S::cxn4885@mavs.uta.edu::e9b3ec07-f125-4fc1-b167-9e120086a4f1" providerId="AD" clId="Web-{A10926B6-950A-E0C8-C33D-880D4A586D2D}" dt="2024-11-30T17:01:41.020" v="51"/>
        <pc:sldMkLst>
          <pc:docMk/>
          <pc:sldMk cId="1751311258" sldId="359"/>
        </pc:sldMkLst>
        <pc:spChg chg="mod ord">
          <ac:chgData name="Nallaka, Charitha" userId="S::cxn4885@mavs.uta.edu::e9b3ec07-f125-4fc1-b167-9e120086a4f1" providerId="AD" clId="Web-{A10926B6-950A-E0C8-C33D-880D4A586D2D}" dt="2024-11-30T17:01:18.441" v="48"/>
          <ac:spMkLst>
            <pc:docMk/>
            <pc:sldMk cId="1751311258" sldId="359"/>
            <ac:spMk id="2" creationId="{C1BAA1B8-4BD3-C2DA-7106-969F9DC728E8}"/>
          </ac:spMkLst>
        </pc:spChg>
        <pc:spChg chg="mod ord">
          <ac:chgData name="Nallaka, Charitha" userId="S::cxn4885@mavs.uta.edu::e9b3ec07-f125-4fc1-b167-9e120086a4f1" providerId="AD" clId="Web-{A10926B6-950A-E0C8-C33D-880D4A586D2D}" dt="2024-11-30T17:01:18.441" v="48"/>
          <ac:spMkLst>
            <pc:docMk/>
            <pc:sldMk cId="1751311258" sldId="359"/>
            <ac:spMk id="4" creationId="{5EE35838-06BE-7A87-1FCA-38EEBDB9853A}"/>
          </ac:spMkLst>
        </pc:spChg>
      </pc:sldChg>
      <pc:sldChg chg="modSp add del">
        <pc:chgData name="Nallaka, Charitha" userId="S::cxn4885@mavs.uta.edu::e9b3ec07-f125-4fc1-b167-9e120086a4f1" providerId="AD" clId="Web-{A10926B6-950A-E0C8-C33D-880D4A586D2D}" dt="2024-11-30T17:01:49.301" v="54"/>
        <pc:sldMkLst>
          <pc:docMk/>
          <pc:sldMk cId="1930639142" sldId="360"/>
        </pc:sldMkLst>
      </pc:sldChg>
      <pc:sldChg chg="modSp mod modClrScheme chgLayout">
        <pc:chgData name="Nallaka, Charitha" userId="S::cxn4885@mavs.uta.edu::e9b3ec07-f125-4fc1-b167-9e120086a4f1" providerId="AD" clId="Web-{A10926B6-950A-E0C8-C33D-880D4A586D2D}" dt="2024-11-30T17:01:41.020" v="51"/>
        <pc:sldMkLst>
          <pc:docMk/>
          <pc:sldMk cId="4134263105" sldId="361"/>
        </pc:sldMkLst>
        <pc:spChg chg="mod ord">
          <ac:chgData name="Nallaka, Charitha" userId="S::cxn4885@mavs.uta.edu::e9b3ec07-f125-4fc1-b167-9e120086a4f1" providerId="AD" clId="Web-{A10926B6-950A-E0C8-C33D-880D4A586D2D}" dt="2024-11-30T17:01:18.441" v="48"/>
          <ac:spMkLst>
            <pc:docMk/>
            <pc:sldMk cId="4134263105" sldId="361"/>
            <ac:spMk id="2" creationId="{ECCF8F86-4331-2646-E4CD-142CB2FA0A4D}"/>
          </ac:spMkLst>
        </pc:spChg>
      </pc:sldChg>
      <pc:sldChg chg="addSp delSp modSp new mod modClrScheme chgLayout">
        <pc:chgData name="Nallaka, Charitha" userId="S::cxn4885@mavs.uta.edu::e9b3ec07-f125-4fc1-b167-9e120086a4f1" providerId="AD" clId="Web-{A10926B6-950A-E0C8-C33D-880D4A586D2D}" dt="2024-11-30T17:01:41.020" v="51"/>
        <pc:sldMkLst>
          <pc:docMk/>
          <pc:sldMk cId="4056794591" sldId="362"/>
        </pc:sldMkLst>
      </pc:sldChg>
      <pc:sldMasterChg chg="add del mod setBg addSldLayout delSldLayout modSldLayout">
        <pc:chgData name="Nallaka, Charitha" userId="S::cxn4885@mavs.uta.edu::e9b3ec07-f125-4fc1-b167-9e120086a4f1" providerId="AD" clId="Web-{A10926B6-950A-E0C8-C33D-880D4A586D2D}" dt="2024-11-30T17:01:41.020" v="51"/>
        <pc:sldMasterMkLst>
          <pc:docMk/>
          <pc:sldMasterMk cId="3656975084" sldId="2147483821"/>
        </pc:sldMasterMkLst>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595123302" sldId="2147483822"/>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898650574" sldId="2147483823"/>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1126355280" sldId="2147483824"/>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285038012" sldId="2147483825"/>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554719079" sldId="2147483826"/>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402230081" sldId="2147483827"/>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152175660" sldId="2147483828"/>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131834361" sldId="2147483829"/>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154696440" sldId="2147483830"/>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785573765" sldId="2147483831"/>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636203450" sldId="2147483832"/>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557405932" sldId="2147483833"/>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712009318" sldId="2147483834"/>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858647505" sldId="2147483835"/>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929713650" sldId="2147483836"/>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605963008" sldId="2147483837"/>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3772025283" sldId="2147483838"/>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1114408137" sldId="2147483839"/>
          </pc:sldLayoutMkLst>
        </pc:sldLayoutChg>
        <pc:sldLayoutChg chg="add del mod">
          <pc:chgData name="Nallaka, Charitha" userId="S::cxn4885@mavs.uta.edu::e9b3ec07-f125-4fc1-b167-9e120086a4f1" providerId="AD" clId="Web-{A10926B6-950A-E0C8-C33D-880D4A586D2D}" dt="2024-11-30T17:01:41.020" v="51"/>
          <pc:sldLayoutMkLst>
            <pc:docMk/>
            <pc:sldMasterMk cId="3656975084" sldId="2147483821"/>
            <pc:sldLayoutMk cId="2386634165" sldId="2147483840"/>
          </pc:sldLayoutMkLst>
        </pc:sldLayoutChg>
      </pc:sldMasterChg>
      <pc:sldMasterChg chg="add del addSldLayout delSldLayout modSldLayout">
        <pc:chgData name="Nallaka, Charitha" userId="S::cxn4885@mavs.uta.edu::e9b3ec07-f125-4fc1-b167-9e120086a4f1" providerId="AD" clId="Web-{A10926B6-950A-E0C8-C33D-880D4A586D2D}" dt="2024-11-30T17:01:18.441" v="48"/>
        <pc:sldMasterMkLst>
          <pc:docMk/>
          <pc:sldMasterMk cId="4130983715" sldId="2147483841"/>
        </pc:sldMasterMkLst>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443714707" sldId="2147483842"/>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4234128462" sldId="2147483843"/>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562345145" sldId="2147483844"/>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3079093946" sldId="2147483845"/>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843376539" sldId="2147483846"/>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53672947" sldId="2147483847"/>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4244881252" sldId="2147483848"/>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2283671491" sldId="2147483849"/>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19426218" sldId="2147483850"/>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3165775506" sldId="2147483851"/>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2550747276" sldId="2147483852"/>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3753821888" sldId="2147483853"/>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1333083914" sldId="2147483854"/>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553421992" sldId="2147483855"/>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2763341587" sldId="2147483856"/>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4050521146" sldId="2147483857"/>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1516345208" sldId="2147483858"/>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3838596458" sldId="2147483859"/>
          </pc:sldLayoutMkLst>
        </pc:sldLayoutChg>
        <pc:sldLayoutChg chg="add del mod replId">
          <pc:chgData name="Nallaka, Charitha" userId="S::cxn4885@mavs.uta.edu::e9b3ec07-f125-4fc1-b167-9e120086a4f1" providerId="AD" clId="Web-{A10926B6-950A-E0C8-C33D-880D4A586D2D}" dt="2024-11-30T17:01:18.441" v="48"/>
          <pc:sldLayoutMkLst>
            <pc:docMk/>
            <pc:sldMasterMk cId="4130983715" sldId="2147483841"/>
            <pc:sldLayoutMk cId="412986748" sldId="2147483860"/>
          </pc:sldLayoutMkLst>
        </pc:sldLayoutChg>
      </pc:sldMasterChg>
      <pc:sldMasterChg chg="add del addSldLayout delSldLayout modSldLayout">
        <pc:chgData name="Nallaka, Charitha" userId="S::cxn4885@mavs.uta.edu::e9b3ec07-f125-4fc1-b167-9e120086a4f1" providerId="AD" clId="Web-{A10926B6-950A-E0C8-C33D-880D4A586D2D}" dt="2024-11-30T17:01:17.113" v="47"/>
        <pc:sldMasterMkLst>
          <pc:docMk/>
          <pc:sldMasterMk cId="123999914" sldId="2147483861"/>
        </pc:sldMasterMkLst>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3226406667" sldId="2147483862"/>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4211757200" sldId="2147483863"/>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900196808" sldId="2147483864"/>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4233227549" sldId="2147483865"/>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3083517550" sldId="2147483866"/>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4179350929" sldId="2147483867"/>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675475176" sldId="2147483868"/>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937713415" sldId="2147483869"/>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2061550312" sldId="2147483870"/>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3900669231" sldId="2147483871"/>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1663751494" sldId="2147483872"/>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709862874" sldId="2147483873"/>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664255021" sldId="2147483874"/>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647724633" sldId="2147483875"/>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2844735013" sldId="2147483876"/>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2933037274" sldId="2147483877"/>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2563745906" sldId="2147483878"/>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3733904851" sldId="2147483879"/>
          </pc:sldLayoutMkLst>
        </pc:sldLayoutChg>
        <pc:sldLayoutChg chg="add del mod replId">
          <pc:chgData name="Nallaka, Charitha" userId="S::cxn4885@mavs.uta.edu::e9b3ec07-f125-4fc1-b167-9e120086a4f1" providerId="AD" clId="Web-{A10926B6-950A-E0C8-C33D-880D4A586D2D}" dt="2024-11-30T17:01:17.113" v="47"/>
          <pc:sldLayoutMkLst>
            <pc:docMk/>
            <pc:sldMasterMk cId="123999914" sldId="2147483861"/>
            <pc:sldLayoutMk cId="918504707" sldId="2147483880"/>
          </pc:sldLayoutMkLst>
        </pc:sldLayoutChg>
      </pc:sldMasterChg>
      <pc:sldMasterChg chg="add del addSldLayout delSldLayout modSldLayout">
        <pc:chgData name="Nallaka, Charitha" userId="S::cxn4885@mavs.uta.edu::e9b3ec07-f125-4fc1-b167-9e120086a4f1" providerId="AD" clId="Web-{A10926B6-950A-E0C8-C33D-880D4A586D2D}" dt="2024-11-30T17:01:15.941" v="46"/>
        <pc:sldMasterMkLst>
          <pc:docMk/>
          <pc:sldMasterMk cId="4183487428" sldId="2147483881"/>
        </pc:sldMasterMkLst>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225360928" sldId="2147483882"/>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4075814318" sldId="2147483883"/>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451905646" sldId="2147483884"/>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983950758" sldId="2147483885"/>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559811945" sldId="2147483886"/>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624109869" sldId="2147483887"/>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702145024" sldId="2147483888"/>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1084289553" sldId="2147483889"/>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1365574639" sldId="2147483890"/>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1711342704" sldId="2147483891"/>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4134865744" sldId="2147483892"/>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2935898705" sldId="2147483893"/>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620901738" sldId="2147483894"/>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245697619" sldId="2147483895"/>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99321964" sldId="2147483896"/>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454962140" sldId="2147483897"/>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2770612559" sldId="2147483898"/>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675521841" sldId="2147483899"/>
          </pc:sldLayoutMkLst>
        </pc:sldLayoutChg>
        <pc:sldLayoutChg chg="add del mod replId">
          <pc:chgData name="Nallaka, Charitha" userId="S::cxn4885@mavs.uta.edu::e9b3ec07-f125-4fc1-b167-9e120086a4f1" providerId="AD" clId="Web-{A10926B6-950A-E0C8-C33D-880D4A586D2D}" dt="2024-11-30T17:01:15.941" v="46"/>
          <pc:sldLayoutMkLst>
            <pc:docMk/>
            <pc:sldMasterMk cId="4183487428" sldId="2147483881"/>
            <pc:sldLayoutMk cId="334699127" sldId="2147483900"/>
          </pc:sldLayoutMkLst>
        </pc:sldLayoutChg>
      </pc:sldMasterChg>
    </pc:docChg>
  </pc:docChgLst>
  <pc:docChgLst>
    <pc:chgData name="Nallaka, Charitha" userId="S::cxn4885@mavs.uta.edu::e9b3ec07-f125-4fc1-b167-9e120086a4f1" providerId="AD" clId="Web-{1933C5EF-3616-DFD3-9D72-02F034DDCA6C}"/>
    <pc:docChg chg="modSld">
      <pc:chgData name="Nallaka, Charitha" userId="S::cxn4885@mavs.uta.edu::e9b3ec07-f125-4fc1-b167-9e120086a4f1" providerId="AD" clId="Web-{1933C5EF-3616-DFD3-9D72-02F034DDCA6C}" dt="2024-12-01T16:25:00.904" v="410" actId="14100"/>
      <pc:docMkLst>
        <pc:docMk/>
      </pc:docMkLst>
      <pc:sldChg chg="modSp">
        <pc:chgData name="Nallaka, Charitha" userId="S::cxn4885@mavs.uta.edu::e9b3ec07-f125-4fc1-b167-9e120086a4f1" providerId="AD" clId="Web-{1933C5EF-3616-DFD3-9D72-02F034DDCA6C}" dt="2024-12-01T16:25:00.904" v="410" actId="14100"/>
        <pc:sldMkLst>
          <pc:docMk/>
          <pc:sldMk cId="2469542238" sldId="363"/>
        </pc:sldMkLst>
        <pc:spChg chg="mod">
          <ac:chgData name="Nallaka, Charitha" userId="S::cxn4885@mavs.uta.edu::e9b3ec07-f125-4fc1-b167-9e120086a4f1" providerId="AD" clId="Web-{1933C5EF-3616-DFD3-9D72-02F034DDCA6C}" dt="2024-12-01T16:25:00.904" v="410" actId="14100"/>
          <ac:spMkLst>
            <pc:docMk/>
            <pc:sldMk cId="2469542238" sldId="363"/>
            <ac:spMk id="2" creationId="{B1F59351-65CD-AA69-6904-0A13CECEC74A}"/>
          </ac:spMkLst>
        </pc:spChg>
      </pc:sldChg>
      <pc:sldChg chg="addSp delSp modSp">
        <pc:chgData name="Nallaka, Charitha" userId="S::cxn4885@mavs.uta.edu::e9b3ec07-f125-4fc1-b167-9e120086a4f1" providerId="AD" clId="Web-{1933C5EF-3616-DFD3-9D72-02F034DDCA6C}" dt="2024-12-01T05:39:07.777" v="409" actId="1076"/>
        <pc:sldMkLst>
          <pc:docMk/>
          <pc:sldMk cId="945420862" sldId="364"/>
        </pc:sldMkLst>
        <pc:spChg chg="mod">
          <ac:chgData name="Nallaka, Charitha" userId="S::cxn4885@mavs.uta.edu::e9b3ec07-f125-4fc1-b167-9e120086a4f1" providerId="AD" clId="Web-{1933C5EF-3616-DFD3-9D72-02F034DDCA6C}" dt="2024-12-01T05:20:05.151" v="403" actId="1076"/>
          <ac:spMkLst>
            <pc:docMk/>
            <pc:sldMk cId="945420862" sldId="364"/>
            <ac:spMk id="2" creationId="{0E848E55-6C24-CA01-0CFF-DD4BCE39FB4D}"/>
          </ac:spMkLst>
        </pc:spChg>
        <pc:spChg chg="add mod">
          <ac:chgData name="Nallaka, Charitha" userId="S::cxn4885@mavs.uta.edu::e9b3ec07-f125-4fc1-b167-9e120086a4f1" providerId="AD" clId="Web-{1933C5EF-3616-DFD3-9D72-02F034DDCA6C}" dt="2024-12-01T05:28:12.607" v="407" actId="1076"/>
          <ac:spMkLst>
            <pc:docMk/>
            <pc:sldMk cId="945420862" sldId="364"/>
            <ac:spMk id="14" creationId="{BB39D28D-7EA0-985B-C19B-2D378CB4552C}"/>
          </ac:spMkLst>
        </pc:spChg>
      </pc:sldChg>
    </pc:docChg>
  </pc:docChgLst>
  <pc:docChgLst>
    <pc:chgData name="Sannala, Geethika" userId="S::gxs3508@mavs.uta.edu::54170873-5f66-4872-ac9a-2052afb05ac3" providerId="AD" clId="Web-{683C774B-76C6-56DB-60D9-40BB5D8EA9C6}"/>
    <pc:docChg chg="delSld modSld">
      <pc:chgData name="Sannala, Geethika" userId="S::gxs3508@mavs.uta.edu::54170873-5f66-4872-ac9a-2052afb05ac3" providerId="AD" clId="Web-{683C774B-76C6-56DB-60D9-40BB5D8EA9C6}" dt="2024-12-05T07:52:12.419" v="22"/>
      <pc:docMkLst>
        <pc:docMk/>
      </pc:docMkLst>
      <pc:sldChg chg="del">
        <pc:chgData name="Sannala, Geethika" userId="S::gxs3508@mavs.uta.edu::54170873-5f66-4872-ac9a-2052afb05ac3" providerId="AD" clId="Web-{683C774B-76C6-56DB-60D9-40BB5D8EA9C6}" dt="2024-12-05T05:58:03.429" v="0"/>
        <pc:sldMkLst>
          <pc:docMk/>
          <pc:sldMk cId="810374094" sldId="345"/>
        </pc:sldMkLst>
      </pc:sldChg>
      <pc:sldChg chg="modSp">
        <pc:chgData name="Sannala, Geethika" userId="S::gxs3508@mavs.uta.edu::54170873-5f66-4872-ac9a-2052afb05ac3" providerId="AD" clId="Web-{683C774B-76C6-56DB-60D9-40BB5D8EA9C6}" dt="2024-12-05T07:52:12.419" v="22"/>
        <pc:sldMkLst>
          <pc:docMk/>
          <pc:sldMk cId="2500641684" sldId="365"/>
        </pc:sldMkLst>
        <pc:graphicFrameChg chg="mod modGraphic">
          <ac:chgData name="Sannala, Geethika" userId="S::gxs3508@mavs.uta.edu::54170873-5f66-4872-ac9a-2052afb05ac3" providerId="AD" clId="Web-{683C774B-76C6-56DB-60D9-40BB5D8EA9C6}" dt="2024-12-05T07:52:12.419" v="22"/>
          <ac:graphicFrameMkLst>
            <pc:docMk/>
            <pc:sldMk cId="2500641684" sldId="365"/>
            <ac:graphicFrameMk id="15" creationId="{B37D8AB7-FEB5-58AD-44E5-096018ADCE79}"/>
          </ac:graphicFrameMkLst>
        </pc:graphicFrameChg>
      </pc:sldChg>
    </pc:docChg>
  </pc:docChgLst>
  <pc:docChgLst>
    <pc:chgData name="Nallaka, Charitha" userId="S::cxn4885@mavs.uta.edu::e9b3ec07-f125-4fc1-b167-9e120086a4f1" providerId="AD" clId="Web-{88674EDF-86A6-0F85-A796-E804C1E7067D}"/>
    <pc:docChg chg="modSld">
      <pc:chgData name="Nallaka, Charitha" userId="S::cxn4885@mavs.uta.edu::e9b3ec07-f125-4fc1-b167-9e120086a4f1" providerId="AD" clId="Web-{88674EDF-86A6-0F85-A796-E804C1E7067D}" dt="2024-12-05T05:40:58.884" v="3" actId="1076"/>
      <pc:docMkLst>
        <pc:docMk/>
      </pc:docMkLst>
      <pc:sldChg chg="modSp">
        <pc:chgData name="Nallaka, Charitha" userId="S::cxn4885@mavs.uta.edu::e9b3ec07-f125-4fc1-b167-9e120086a4f1" providerId="AD" clId="Web-{88674EDF-86A6-0F85-A796-E804C1E7067D}" dt="2024-12-05T05:40:58.884" v="3" actId="1076"/>
        <pc:sldMkLst>
          <pc:docMk/>
          <pc:sldMk cId="3030076204" sldId="351"/>
        </pc:sldMkLst>
        <pc:picChg chg="mod">
          <ac:chgData name="Nallaka, Charitha" userId="S::cxn4885@mavs.uta.edu::e9b3ec07-f125-4fc1-b167-9e120086a4f1" providerId="AD" clId="Web-{88674EDF-86A6-0F85-A796-E804C1E7067D}" dt="2024-12-05T05:40:58.884" v="3" actId="1076"/>
          <ac:picMkLst>
            <pc:docMk/>
            <pc:sldMk cId="3030076204" sldId="351"/>
            <ac:picMk id="8" creationId="{67CEC0E4-B5EE-73D6-B8C0-EC0EE6814FFF}"/>
          </ac:picMkLst>
        </pc:picChg>
      </pc:sldChg>
    </pc:docChg>
  </pc:docChgLst>
  <pc:docChgLst>
    <pc:chgData name="Nallaka, Charitha" userId="S::cxn4885@mavs.uta.edu::e9b3ec07-f125-4fc1-b167-9e120086a4f1" providerId="AD" clId="Web-{5DA5E19D-3C36-D8AF-766C-58D1DD4B6A91}"/>
    <pc:docChg chg="delSld modSld">
      <pc:chgData name="Nallaka, Charitha" userId="S::cxn4885@mavs.uta.edu::e9b3ec07-f125-4fc1-b167-9e120086a4f1" providerId="AD" clId="Web-{5DA5E19D-3C36-D8AF-766C-58D1DD4B6A91}" dt="2024-12-01T04:46:12.905" v="215"/>
      <pc:docMkLst>
        <pc:docMk/>
      </pc:docMkLst>
      <pc:sldChg chg="del">
        <pc:chgData name="Nallaka, Charitha" userId="S::cxn4885@mavs.uta.edu::e9b3ec07-f125-4fc1-b167-9e120086a4f1" providerId="AD" clId="Web-{5DA5E19D-3C36-D8AF-766C-58D1DD4B6A91}" dt="2024-12-01T04:39:36.995" v="184"/>
        <pc:sldMkLst>
          <pc:docMk/>
          <pc:sldMk cId="2902754129" sldId="352"/>
        </pc:sldMkLst>
      </pc:sldChg>
      <pc:sldChg chg="addSp delSp modSp mod modClrScheme chgLayout">
        <pc:chgData name="Nallaka, Charitha" userId="S::cxn4885@mavs.uta.edu::e9b3ec07-f125-4fc1-b167-9e120086a4f1" providerId="AD" clId="Web-{5DA5E19D-3C36-D8AF-766C-58D1DD4B6A91}" dt="2024-12-01T04:46:12.905" v="215"/>
        <pc:sldMkLst>
          <pc:docMk/>
          <pc:sldMk cId="945420862" sldId="364"/>
        </pc:sldMkLst>
        <pc:spChg chg="mod ord">
          <ac:chgData name="Nallaka, Charitha" userId="S::cxn4885@mavs.uta.edu::e9b3ec07-f125-4fc1-b167-9e120086a4f1" providerId="AD" clId="Web-{5DA5E19D-3C36-D8AF-766C-58D1DD4B6A91}" dt="2024-12-01T04:44:36.367" v="198" actId="14100"/>
          <ac:spMkLst>
            <pc:docMk/>
            <pc:sldMk cId="945420862" sldId="364"/>
            <ac:spMk id="2" creationId="{0E848E55-6C24-CA01-0CFF-DD4BCE39FB4D}"/>
          </ac:spMkLst>
        </pc:spChg>
        <pc:spChg chg="mod ord">
          <ac:chgData name="Nallaka, Charitha" userId="S::cxn4885@mavs.uta.edu::e9b3ec07-f125-4fc1-b167-9e120086a4f1" providerId="AD" clId="Web-{5DA5E19D-3C36-D8AF-766C-58D1DD4B6A91}" dt="2024-12-01T04:26:54.241" v="2"/>
          <ac:spMkLst>
            <pc:docMk/>
            <pc:sldMk cId="945420862" sldId="364"/>
            <ac:spMk id="5" creationId="{EB9906FA-0A4E-848B-5BF4-233FB6CD79C5}"/>
          </ac:spMkLst>
        </pc:spChg>
        <pc:spChg chg="mod ord">
          <ac:chgData name="Nallaka, Charitha" userId="S::cxn4885@mavs.uta.edu::e9b3ec07-f125-4fc1-b167-9e120086a4f1" providerId="AD" clId="Web-{5DA5E19D-3C36-D8AF-766C-58D1DD4B6A91}" dt="2024-12-01T04:26:54.241" v="2"/>
          <ac:spMkLst>
            <pc:docMk/>
            <pc:sldMk cId="945420862" sldId="364"/>
            <ac:spMk id="6" creationId="{17606A7D-42EA-BB52-8A3D-6E74251FD438}"/>
          </ac:spMkLst>
        </pc:spChg>
        <pc:spChg chg="mod ord">
          <ac:chgData name="Nallaka, Charitha" userId="S::cxn4885@mavs.uta.edu::e9b3ec07-f125-4fc1-b167-9e120086a4f1" providerId="AD" clId="Web-{5DA5E19D-3C36-D8AF-766C-58D1DD4B6A91}" dt="2024-12-01T04:26:54.241" v="2"/>
          <ac:spMkLst>
            <pc:docMk/>
            <pc:sldMk cId="945420862" sldId="364"/>
            <ac:spMk id="7" creationId="{0E73E571-019F-AC6A-97DC-BC8865058F40}"/>
          </ac:spMkLst>
        </pc:spChg>
      </pc:sldChg>
    </pc:docChg>
  </pc:docChgLst>
  <pc:docChgLst>
    <pc:chgData name="Sannala, Geethika" userId="S::gxs3508@mavs.uta.edu::54170873-5f66-4872-ac9a-2052afb05ac3" providerId="AD" clId="Web-{F9D870E2-C416-FD73-03FC-ED0CA0739E3F}"/>
    <pc:docChg chg="addSld delSld modSld">
      <pc:chgData name="Sannala, Geethika" userId="S::gxs3508@mavs.uta.edu::54170873-5f66-4872-ac9a-2052afb05ac3" providerId="AD" clId="Web-{F9D870E2-C416-FD73-03FC-ED0CA0739E3F}" dt="2024-12-03T20:03:34.317" v="1305" actId="1076"/>
      <pc:docMkLst>
        <pc:docMk/>
      </pc:docMkLst>
      <pc:sldChg chg="modSp">
        <pc:chgData name="Sannala, Geethika" userId="S::gxs3508@mavs.uta.edu::54170873-5f66-4872-ac9a-2052afb05ac3" providerId="AD" clId="Web-{F9D870E2-C416-FD73-03FC-ED0CA0739E3F}" dt="2024-12-03T05:28:16.979" v="576" actId="20577"/>
        <pc:sldMkLst>
          <pc:docMk/>
          <pc:sldMk cId="810374094" sldId="345"/>
        </pc:sldMkLst>
      </pc:sldChg>
      <pc:sldChg chg="modSp">
        <pc:chgData name="Sannala, Geethika" userId="S::gxs3508@mavs.uta.edu::54170873-5f66-4872-ac9a-2052afb05ac3" providerId="AD" clId="Web-{F9D870E2-C416-FD73-03FC-ED0CA0739E3F}" dt="2024-12-03T18:40:34.886" v="1285" actId="1076"/>
        <pc:sldMkLst>
          <pc:docMk/>
          <pc:sldMk cId="3671577520" sldId="346"/>
        </pc:sldMkLst>
        <pc:graphicFrameChg chg="mod">
          <ac:chgData name="Sannala, Geethika" userId="S::gxs3508@mavs.uta.edu::54170873-5f66-4872-ac9a-2052afb05ac3" providerId="AD" clId="Web-{F9D870E2-C416-FD73-03FC-ED0CA0739E3F}" dt="2024-12-03T18:40:34.886" v="1285" actId="1076"/>
          <ac:graphicFrameMkLst>
            <pc:docMk/>
            <pc:sldMk cId="3671577520" sldId="346"/>
            <ac:graphicFrameMk id="10" creationId="{1E20882F-AAFA-7056-B623-657B30D75681}"/>
          </ac:graphicFrameMkLst>
        </pc:graphicFrameChg>
      </pc:sldChg>
      <pc:sldChg chg="modSp">
        <pc:chgData name="Sannala, Geethika" userId="S::gxs3508@mavs.uta.edu::54170873-5f66-4872-ac9a-2052afb05ac3" providerId="AD" clId="Web-{F9D870E2-C416-FD73-03FC-ED0CA0739E3F}" dt="2024-12-03T20:03:34.317" v="1305" actId="1076"/>
        <pc:sldMkLst>
          <pc:docMk/>
          <pc:sldMk cId="3030076204" sldId="351"/>
        </pc:sldMkLst>
        <pc:picChg chg="mod">
          <ac:chgData name="Sannala, Geethika" userId="S::gxs3508@mavs.uta.edu::54170873-5f66-4872-ac9a-2052afb05ac3" providerId="AD" clId="Web-{F9D870E2-C416-FD73-03FC-ED0CA0739E3F}" dt="2024-12-03T20:03:34.317" v="1305" actId="1076"/>
          <ac:picMkLst>
            <pc:docMk/>
            <pc:sldMk cId="3030076204" sldId="351"/>
            <ac:picMk id="8" creationId="{67CEC0E4-B5EE-73D6-B8C0-EC0EE6814FFF}"/>
          </ac:picMkLst>
        </pc:picChg>
      </pc:sldChg>
      <pc:sldChg chg="addSp modSp">
        <pc:chgData name="Sannala, Geethika" userId="S::gxs3508@mavs.uta.edu::54170873-5f66-4872-ac9a-2052afb05ac3" providerId="AD" clId="Web-{F9D870E2-C416-FD73-03FC-ED0CA0739E3F}" dt="2024-12-03T18:08:27.974" v="1071"/>
        <pc:sldMkLst>
          <pc:docMk/>
          <pc:sldMk cId="2595549996" sldId="353"/>
        </pc:sldMkLst>
        <pc:spChg chg="mod">
          <ac:chgData name="Sannala, Geethika" userId="S::gxs3508@mavs.uta.edu::54170873-5f66-4872-ac9a-2052afb05ac3" providerId="AD" clId="Web-{F9D870E2-C416-FD73-03FC-ED0CA0739E3F}" dt="2024-12-03T17:26:51.024" v="1018" actId="20577"/>
          <ac:spMkLst>
            <pc:docMk/>
            <pc:sldMk cId="2595549996" sldId="353"/>
            <ac:spMk id="5" creationId="{B0FFB44F-93D5-C9ED-A5C5-8C63C215454A}"/>
          </ac:spMkLst>
        </pc:spChg>
        <pc:graphicFrameChg chg="mod modGraphic">
          <ac:chgData name="Sannala, Geethika" userId="S::gxs3508@mavs.uta.edu::54170873-5f66-4872-ac9a-2052afb05ac3" providerId="AD" clId="Web-{F9D870E2-C416-FD73-03FC-ED0CA0739E3F}" dt="2024-12-03T18:08:27.974" v="1071"/>
          <ac:graphicFrameMkLst>
            <pc:docMk/>
            <pc:sldMk cId="2595549996" sldId="353"/>
            <ac:graphicFrameMk id="2" creationId="{CEF10647-2137-7630-083E-6972A3B84651}"/>
          </ac:graphicFrameMkLst>
        </pc:graphicFrameChg>
      </pc:sldChg>
      <pc:sldChg chg="addSp delSp modSp">
        <pc:chgData name="Sannala, Geethika" userId="S::gxs3508@mavs.uta.edu::54170873-5f66-4872-ac9a-2052afb05ac3" providerId="AD" clId="Web-{F9D870E2-C416-FD73-03FC-ED0CA0739E3F}" dt="2024-12-03T19:20:45.670" v="1304" actId="1076"/>
        <pc:sldMkLst>
          <pc:docMk/>
          <pc:sldMk cId="945420862" sldId="364"/>
        </pc:sldMkLst>
        <pc:spChg chg="mod">
          <ac:chgData name="Sannala, Geethika" userId="S::gxs3508@mavs.uta.edu::54170873-5f66-4872-ac9a-2052afb05ac3" providerId="AD" clId="Web-{F9D870E2-C416-FD73-03FC-ED0CA0739E3F}" dt="2024-12-03T19:20:45.670" v="1304" actId="1076"/>
          <ac:spMkLst>
            <pc:docMk/>
            <pc:sldMk cId="945420862" sldId="364"/>
            <ac:spMk id="14" creationId="{BB39D28D-7EA0-985B-C19B-2D378CB4552C}"/>
          </ac:spMkLst>
        </pc:spChg>
        <pc:graphicFrameChg chg="mod modGraphic">
          <ac:chgData name="Sannala, Geethika" userId="S::gxs3508@mavs.uta.edu::54170873-5f66-4872-ac9a-2052afb05ac3" providerId="AD" clId="Web-{F9D870E2-C416-FD73-03FC-ED0CA0739E3F}" dt="2024-12-03T05:32:31.239" v="632"/>
          <ac:graphicFrameMkLst>
            <pc:docMk/>
            <pc:sldMk cId="945420862" sldId="364"/>
            <ac:graphicFrameMk id="4" creationId="{3AD78CF6-2A46-2773-6D01-42B10279B5C7}"/>
          </ac:graphicFrameMkLst>
        </pc:graphicFrameChg>
        <pc:picChg chg="add mod">
          <ac:chgData name="Sannala, Geethika" userId="S::gxs3508@mavs.uta.edu::54170873-5f66-4872-ac9a-2052afb05ac3" providerId="AD" clId="Web-{F9D870E2-C416-FD73-03FC-ED0CA0739E3F}" dt="2024-12-03T19:18:15.853" v="1289" actId="1076"/>
          <ac:picMkLst>
            <pc:docMk/>
            <pc:sldMk cId="945420862" sldId="364"/>
            <ac:picMk id="3" creationId="{FBD54CDF-3828-3E2E-E55F-B966C343039D}"/>
          </ac:picMkLst>
        </pc:picChg>
      </pc:sldChg>
      <pc:sldChg chg="new del">
        <pc:chgData name="Sannala, Geethika" userId="S::gxs3508@mavs.uta.edu::54170873-5f66-4872-ac9a-2052afb05ac3" providerId="AD" clId="Web-{F9D870E2-C416-FD73-03FC-ED0CA0739E3F}" dt="2024-12-02T07:01:17.268" v="1"/>
        <pc:sldMkLst>
          <pc:docMk/>
          <pc:sldMk cId="2053513712" sldId="365"/>
        </pc:sldMkLst>
      </pc:sldChg>
      <pc:sldChg chg="addSp delSp modSp add replId">
        <pc:chgData name="Sannala, Geethika" userId="S::gxs3508@mavs.uta.edu::54170873-5f66-4872-ac9a-2052afb05ac3" providerId="AD" clId="Web-{F9D870E2-C416-FD73-03FC-ED0CA0739E3F}" dt="2024-12-03T06:43:28.130" v="984" actId="1076"/>
        <pc:sldMkLst>
          <pc:docMk/>
          <pc:sldMk cId="2500641684" sldId="365"/>
        </pc:sldMkLst>
        <pc:spChg chg="mod">
          <ac:chgData name="Sannala, Geethika" userId="S::gxs3508@mavs.uta.edu::54170873-5f66-4872-ac9a-2052afb05ac3" providerId="AD" clId="Web-{F9D870E2-C416-FD73-03FC-ED0CA0739E3F}" dt="2024-12-02T07:05:21.509" v="24" actId="20577"/>
          <ac:spMkLst>
            <pc:docMk/>
            <pc:sldMk cId="2500641684" sldId="365"/>
            <ac:spMk id="2" creationId="{0E848E55-6C24-CA01-0CFF-DD4BCE39FB4D}"/>
          </ac:spMkLst>
        </pc:spChg>
        <pc:spChg chg="mod">
          <ac:chgData name="Sannala, Geethika" userId="S::gxs3508@mavs.uta.edu::54170873-5f66-4872-ac9a-2052afb05ac3" providerId="AD" clId="Web-{F9D870E2-C416-FD73-03FC-ED0CA0739E3F}" dt="2024-12-03T06:03:08.654" v="970" actId="20577"/>
          <ac:spMkLst>
            <pc:docMk/>
            <pc:sldMk cId="2500641684" sldId="365"/>
            <ac:spMk id="14" creationId="{BB39D28D-7EA0-985B-C19B-2D378CB4552C}"/>
          </ac:spMkLst>
        </pc:spChg>
        <pc:graphicFrameChg chg="mod modGraphic">
          <ac:chgData name="Sannala, Geethika" userId="S::gxs3508@mavs.uta.edu::54170873-5f66-4872-ac9a-2052afb05ac3" providerId="AD" clId="Web-{F9D870E2-C416-FD73-03FC-ED0CA0739E3F}" dt="2024-12-03T05:36:25.607" v="721"/>
          <ac:graphicFrameMkLst>
            <pc:docMk/>
            <pc:sldMk cId="2500641684" sldId="365"/>
            <ac:graphicFrameMk id="15" creationId="{B37D8AB7-FEB5-58AD-44E5-096018ADCE79}"/>
          </ac:graphicFrameMkLst>
        </pc:graphicFrameChg>
        <pc:picChg chg="add mod">
          <ac:chgData name="Sannala, Geethika" userId="S::gxs3508@mavs.uta.edu::54170873-5f66-4872-ac9a-2052afb05ac3" providerId="AD" clId="Web-{F9D870E2-C416-FD73-03FC-ED0CA0739E3F}" dt="2024-12-03T06:43:28.130" v="984" actId="1076"/>
          <ac:picMkLst>
            <pc:docMk/>
            <pc:sldMk cId="2500641684" sldId="365"/>
            <ac:picMk id="4" creationId="{E5CFE21D-CC3B-B7CF-6065-0E6064FD380F}"/>
          </ac:picMkLst>
        </pc:picChg>
      </pc:sldChg>
      <pc:sldChg chg="addSp delSp modSp">
        <pc:chgData name="Sannala, Geethika" userId="S::gxs3508@mavs.uta.edu::54170873-5f66-4872-ac9a-2052afb05ac3" providerId="AD" clId="Web-{F9D870E2-C416-FD73-03FC-ED0CA0739E3F}" dt="2024-12-03T06:44:14.834" v="993" actId="14100"/>
        <pc:sldMkLst>
          <pc:docMk/>
          <pc:sldMk cId="605504554" sldId="366"/>
        </pc:sldMkLst>
        <pc:spChg chg="mod">
          <ac:chgData name="Sannala, Geethika" userId="S::gxs3508@mavs.uta.edu::54170873-5f66-4872-ac9a-2052afb05ac3" providerId="AD" clId="Web-{F9D870E2-C416-FD73-03FC-ED0CA0739E3F}" dt="2024-12-03T06:01:44.151" v="960" actId="20577"/>
          <ac:spMkLst>
            <pc:docMk/>
            <pc:sldMk cId="605504554" sldId="366"/>
            <ac:spMk id="14" creationId="{BB39D28D-7EA0-985B-C19B-2D378CB4552C}"/>
          </ac:spMkLst>
        </pc:spChg>
        <pc:graphicFrameChg chg="mod modGraphic">
          <ac:chgData name="Sannala, Geethika" userId="S::gxs3508@mavs.uta.edu::54170873-5f66-4872-ac9a-2052afb05ac3" providerId="AD" clId="Web-{F9D870E2-C416-FD73-03FC-ED0CA0739E3F}" dt="2024-12-03T05:42:20.105" v="885"/>
          <ac:graphicFrameMkLst>
            <pc:docMk/>
            <pc:sldMk cId="605504554" sldId="366"/>
            <ac:graphicFrameMk id="9" creationId="{055508DF-3924-CD58-6BE1-496297CE0D5D}"/>
          </ac:graphicFrameMkLst>
        </pc:graphicFrameChg>
        <pc:picChg chg="add mod">
          <ac:chgData name="Sannala, Geethika" userId="S::gxs3508@mavs.uta.edu::54170873-5f66-4872-ac9a-2052afb05ac3" providerId="AD" clId="Web-{F9D870E2-C416-FD73-03FC-ED0CA0739E3F}" dt="2024-12-03T06:44:14.834" v="993" actId="14100"/>
          <ac:picMkLst>
            <pc:docMk/>
            <pc:sldMk cId="605504554" sldId="366"/>
            <ac:picMk id="3" creationId="{B3E67655-6400-EEB8-722D-D9A590AAF08A}"/>
          </ac:picMkLst>
        </pc:picChg>
      </pc:sldChg>
      <pc:sldChg chg="addSp delSp modSp">
        <pc:chgData name="Sannala, Geethika" userId="S::gxs3508@mavs.uta.edu::54170873-5f66-4872-ac9a-2052afb05ac3" providerId="AD" clId="Web-{F9D870E2-C416-FD73-03FC-ED0CA0739E3F}" dt="2024-12-03T18:15:24.673" v="1104"/>
        <pc:sldMkLst>
          <pc:docMk/>
          <pc:sldMk cId="765127242" sldId="370"/>
        </pc:sldMkLst>
        <pc:spChg chg="add mod">
          <ac:chgData name="Sannala, Geethika" userId="S::gxs3508@mavs.uta.edu::54170873-5f66-4872-ac9a-2052afb05ac3" providerId="AD" clId="Web-{F9D870E2-C416-FD73-03FC-ED0CA0739E3F}" dt="2024-12-03T17:28:00.339" v="1019"/>
          <ac:spMkLst>
            <pc:docMk/>
            <pc:sldMk cId="765127242" sldId="370"/>
            <ac:spMk id="12" creationId="{787D232D-AF0A-6165-CCF5-11F370BE31AE}"/>
          </ac:spMkLst>
        </pc:spChg>
        <pc:graphicFrameChg chg="add mod">
          <ac:chgData name="Sannala, Geethika" userId="S::gxs3508@mavs.uta.edu::54170873-5f66-4872-ac9a-2052afb05ac3" providerId="AD" clId="Web-{F9D870E2-C416-FD73-03FC-ED0CA0739E3F}" dt="2024-12-03T18:07:56.864" v="1031" actId="1076"/>
          <ac:graphicFrameMkLst>
            <pc:docMk/>
            <pc:sldMk cId="765127242" sldId="370"/>
            <ac:graphicFrameMk id="7" creationId="{70137DDA-7642-BBC4-B801-0DC3F6F8BBC4}"/>
          </ac:graphicFrameMkLst>
        </pc:graphicFrameChg>
        <pc:picChg chg="add mod ord">
          <ac:chgData name="Sannala, Geethika" userId="S::gxs3508@mavs.uta.edu::54170873-5f66-4872-ac9a-2052afb05ac3" providerId="AD" clId="Web-{F9D870E2-C416-FD73-03FC-ED0CA0739E3F}" dt="2024-12-03T18:01:11.369" v="1025" actId="1076"/>
          <ac:picMkLst>
            <pc:docMk/>
            <pc:sldMk cId="765127242" sldId="370"/>
            <ac:picMk id="3" creationId="{0971ABD8-CDE1-2F78-BCDE-744D75F8391B}"/>
          </ac:picMkLst>
        </pc:picChg>
      </pc:sldChg>
      <pc:sldChg chg="modSp">
        <pc:chgData name="Sannala, Geethika" userId="S::gxs3508@mavs.uta.edu::54170873-5f66-4872-ac9a-2052afb05ac3" providerId="AD" clId="Web-{F9D870E2-C416-FD73-03FC-ED0CA0739E3F}" dt="2024-12-03T18:34:30.938" v="1282" actId="20577"/>
        <pc:sldMkLst>
          <pc:docMk/>
          <pc:sldMk cId="3370772276" sldId="371"/>
        </pc:sldMkLst>
      </pc:sldChg>
    </pc:docChg>
  </pc:docChgLst>
  <pc:docChgLst>
    <pc:chgData name="Nallaka, Charitha" userId="S::cxn4885@mavs.uta.edu::e9b3ec07-f125-4fc1-b167-9e120086a4f1" providerId="AD" clId="Web-{69F40F92-42C4-6407-C6FE-260CDF8938B1}"/>
    <pc:docChg chg="modSld">
      <pc:chgData name="Nallaka, Charitha" userId="S::cxn4885@mavs.uta.edu::e9b3ec07-f125-4fc1-b167-9e120086a4f1" providerId="AD" clId="Web-{69F40F92-42C4-6407-C6FE-260CDF8938B1}" dt="2024-12-03T05:27:09.916" v="566" actId="20577"/>
      <pc:docMkLst>
        <pc:docMk/>
      </pc:docMkLst>
      <pc:sldChg chg="modSp">
        <pc:chgData name="Nallaka, Charitha" userId="S::cxn4885@mavs.uta.edu::e9b3ec07-f125-4fc1-b167-9e120086a4f1" providerId="AD" clId="Web-{69F40F92-42C4-6407-C6FE-260CDF8938B1}" dt="2024-12-03T05:27:09.916" v="566" actId="20577"/>
        <pc:sldMkLst>
          <pc:docMk/>
          <pc:sldMk cId="810374094" sldId="345"/>
        </pc:sldMkLst>
      </pc:sldChg>
      <pc:sldChg chg="modSp">
        <pc:chgData name="Nallaka, Charitha" userId="S::cxn4885@mavs.uta.edu::e9b3ec07-f125-4fc1-b167-9e120086a4f1" providerId="AD" clId="Web-{69F40F92-42C4-6407-C6FE-260CDF8938B1}" dt="2024-12-03T04:18:07.692" v="10" actId="20577"/>
        <pc:sldMkLst>
          <pc:docMk/>
          <pc:sldMk cId="1386263332" sldId="349"/>
        </pc:sldMkLst>
        <pc:graphicFrameChg chg="modGraphic">
          <ac:chgData name="Nallaka, Charitha" userId="S::cxn4885@mavs.uta.edu::e9b3ec07-f125-4fc1-b167-9e120086a4f1" providerId="AD" clId="Web-{69F40F92-42C4-6407-C6FE-260CDF8938B1}" dt="2024-12-03T04:18:07.692" v="10" actId="20577"/>
          <ac:graphicFrameMkLst>
            <pc:docMk/>
            <pc:sldMk cId="1386263332" sldId="349"/>
            <ac:graphicFrameMk id="11" creationId="{545BB333-FD99-9EF4-6E8D-A1A2506A8B62}"/>
          </ac:graphicFrameMkLst>
        </pc:graphicFrameChg>
      </pc:sldChg>
      <pc:sldChg chg="addSp delSp modSp mod modClrScheme chgLayout">
        <pc:chgData name="Nallaka, Charitha" userId="S::cxn4885@mavs.uta.edu::e9b3ec07-f125-4fc1-b167-9e120086a4f1" providerId="AD" clId="Web-{69F40F92-42C4-6407-C6FE-260CDF8938B1}" dt="2024-12-03T05:21:41.464" v="486" actId="14100"/>
        <pc:sldMkLst>
          <pc:docMk/>
          <pc:sldMk cId="1751311258" sldId="359"/>
        </pc:sldMkLst>
        <pc:spChg chg="mod ord">
          <ac:chgData name="Nallaka, Charitha" userId="S::cxn4885@mavs.uta.edu::e9b3ec07-f125-4fc1-b167-9e120086a4f1" providerId="AD" clId="Web-{69F40F92-42C4-6407-C6FE-260CDF8938B1}" dt="2024-12-03T05:20:17.027" v="437"/>
          <ac:spMkLst>
            <pc:docMk/>
            <pc:sldMk cId="1751311258" sldId="359"/>
            <ac:spMk id="2" creationId="{C1BAA1B8-4BD3-C2DA-7106-969F9DC728E8}"/>
          </ac:spMkLst>
        </pc:spChg>
        <pc:spChg chg="mod ord">
          <ac:chgData name="Nallaka, Charitha" userId="S::cxn4885@mavs.uta.edu::e9b3ec07-f125-4fc1-b167-9e120086a4f1" providerId="AD" clId="Web-{69F40F92-42C4-6407-C6FE-260CDF8938B1}" dt="2024-12-03T05:20:17.027" v="437"/>
          <ac:spMkLst>
            <pc:docMk/>
            <pc:sldMk cId="1751311258" sldId="359"/>
            <ac:spMk id="4" creationId="{5EE35838-06BE-7A87-1FCA-38EEBDB9853A}"/>
          </ac:spMkLst>
        </pc:spChg>
        <pc:spChg chg="add mod">
          <ac:chgData name="Nallaka, Charitha" userId="S::cxn4885@mavs.uta.edu::e9b3ec07-f125-4fc1-b167-9e120086a4f1" providerId="AD" clId="Web-{69F40F92-42C4-6407-C6FE-260CDF8938B1}" dt="2024-12-03T05:21:41.464" v="486" actId="14100"/>
          <ac:spMkLst>
            <pc:docMk/>
            <pc:sldMk cId="1751311258" sldId="359"/>
            <ac:spMk id="12" creationId="{BCB65925-607C-977C-69F7-1A9971C971BD}"/>
          </ac:spMkLst>
        </pc:spChg>
        <pc:graphicFrameChg chg="add mod ord modGraphic">
          <ac:chgData name="Nallaka, Charitha" userId="S::cxn4885@mavs.uta.edu::e9b3ec07-f125-4fc1-b167-9e120086a4f1" providerId="AD" clId="Web-{69F40F92-42C4-6407-C6FE-260CDF8938B1}" dt="2024-12-03T05:20:17.027" v="437"/>
          <ac:graphicFrameMkLst>
            <pc:docMk/>
            <pc:sldMk cId="1751311258" sldId="359"/>
            <ac:graphicFrameMk id="8" creationId="{C27450C9-AFF8-14B5-1544-8E259DE11561}"/>
          </ac:graphicFrameMkLst>
        </pc:graphicFrameChg>
      </pc:sldChg>
    </pc:docChg>
  </pc:docChgLst>
  <pc:docChgLst>
    <pc:chgData name="Nallaka, Charitha" userId="S::cxn4885@mavs.uta.edu::e9b3ec07-f125-4fc1-b167-9e120086a4f1" providerId="AD" clId="Web-{12E089C9-BD16-AB81-8403-8474DB49D8D9}"/>
    <pc:docChg chg="addSld modSld">
      <pc:chgData name="Nallaka, Charitha" userId="S::cxn4885@mavs.uta.edu::e9b3ec07-f125-4fc1-b167-9e120086a4f1" providerId="AD" clId="Web-{12E089C9-BD16-AB81-8403-8474DB49D8D9}" dt="2024-11-28T02:33:55.908" v="178"/>
      <pc:docMkLst>
        <pc:docMk/>
      </pc:docMkLst>
      <pc:sldChg chg="modSp">
        <pc:chgData name="Nallaka, Charitha" userId="S::cxn4885@mavs.uta.edu::e9b3ec07-f125-4fc1-b167-9e120086a4f1" providerId="AD" clId="Web-{12E089C9-BD16-AB81-8403-8474DB49D8D9}" dt="2024-11-28T02:33:05.250" v="171" actId="20577"/>
        <pc:sldMkLst>
          <pc:docMk/>
          <pc:sldMk cId="1427108074" sldId="347"/>
        </pc:sldMkLst>
        <pc:graphicFrameChg chg="mod modGraphic">
          <ac:chgData name="Nallaka, Charitha" userId="S::cxn4885@mavs.uta.edu::e9b3ec07-f125-4fc1-b167-9e120086a4f1" providerId="AD" clId="Web-{12E089C9-BD16-AB81-8403-8474DB49D8D9}" dt="2024-11-28T02:33:05.250" v="171" actId="20577"/>
          <ac:graphicFrameMkLst>
            <pc:docMk/>
            <pc:sldMk cId="1427108074" sldId="347"/>
            <ac:graphicFrameMk id="32" creationId="{054EBA4A-9387-17E1-78C9-38E4F9E406B2}"/>
          </ac:graphicFrameMkLst>
        </pc:graphicFrameChg>
      </pc:sldChg>
      <pc:sldChg chg="addSp modSp mod modClrScheme chgLayout">
        <pc:chgData name="Nallaka, Charitha" userId="S::cxn4885@mavs.uta.edu::e9b3ec07-f125-4fc1-b167-9e120086a4f1" providerId="AD" clId="Web-{12E089C9-BD16-AB81-8403-8474DB49D8D9}" dt="2024-11-28T02:22:26.709" v="73" actId="20577"/>
        <pc:sldMkLst>
          <pc:docMk/>
          <pc:sldMk cId="1386263332" sldId="349"/>
        </pc:sldMkLst>
        <pc:spChg chg="mod">
          <ac:chgData name="Nallaka, Charitha" userId="S::cxn4885@mavs.uta.edu::e9b3ec07-f125-4fc1-b167-9e120086a4f1" providerId="AD" clId="Web-{12E089C9-BD16-AB81-8403-8474DB49D8D9}" dt="2024-11-28T02:21:24.051" v="61"/>
          <ac:spMkLst>
            <pc:docMk/>
            <pc:sldMk cId="1386263332" sldId="349"/>
            <ac:spMk id="6" creationId="{EE24200E-D264-95CE-569A-F18B4BDBAB4D}"/>
          </ac:spMkLst>
        </pc:spChg>
        <pc:spChg chg="add mod">
          <ac:chgData name="Nallaka, Charitha" userId="S::cxn4885@mavs.uta.edu::e9b3ec07-f125-4fc1-b167-9e120086a4f1" providerId="AD" clId="Web-{12E089C9-BD16-AB81-8403-8474DB49D8D9}" dt="2024-11-28T02:21:24.051" v="61"/>
          <ac:spMkLst>
            <pc:docMk/>
            <pc:sldMk cId="1386263332" sldId="349"/>
            <ac:spMk id="16" creationId="{85EE3FF8-D5EC-62D9-F80E-332080BE1704}"/>
          </ac:spMkLst>
        </pc:spChg>
        <pc:graphicFrameChg chg="mod modGraphic">
          <ac:chgData name="Nallaka, Charitha" userId="S::cxn4885@mavs.uta.edu::e9b3ec07-f125-4fc1-b167-9e120086a4f1" providerId="AD" clId="Web-{12E089C9-BD16-AB81-8403-8474DB49D8D9}" dt="2024-11-28T02:22:26.709" v="73" actId="20577"/>
          <ac:graphicFrameMkLst>
            <pc:docMk/>
            <pc:sldMk cId="1386263332" sldId="349"/>
            <ac:graphicFrameMk id="11" creationId="{545BB333-FD99-9EF4-6E8D-A1A2506A8B62}"/>
          </ac:graphicFrameMkLst>
        </pc:graphicFrameChg>
      </pc:sldChg>
      <pc:sldChg chg="addSp delSp modSp mod modClrScheme chgLayout">
        <pc:chgData name="Nallaka, Charitha" userId="S::cxn4885@mavs.uta.edu::e9b3ec07-f125-4fc1-b167-9e120086a4f1" providerId="AD" clId="Web-{12E089C9-BD16-AB81-8403-8474DB49D8D9}" dt="2024-11-28T02:33:55.908" v="178"/>
        <pc:sldMkLst>
          <pc:docMk/>
          <pc:sldMk cId="348215883" sldId="358"/>
        </pc:sldMkLst>
        <pc:spChg chg="mod ord">
          <ac:chgData name="Nallaka, Charitha" userId="S::cxn4885@mavs.uta.edu::e9b3ec07-f125-4fc1-b167-9e120086a4f1" providerId="AD" clId="Web-{12E089C9-BD16-AB81-8403-8474DB49D8D9}" dt="2024-11-28T02:26:54.800" v="83" actId="14100"/>
          <ac:spMkLst>
            <pc:docMk/>
            <pc:sldMk cId="348215883" sldId="358"/>
            <ac:spMk id="2" creationId="{B894A136-15CC-BFF7-2FDD-4BD7E7BC166A}"/>
          </ac:spMkLst>
        </pc:spChg>
        <pc:spChg chg="add mod ord">
          <ac:chgData name="Nallaka, Charitha" userId="S::cxn4885@mavs.uta.edu::e9b3ec07-f125-4fc1-b167-9e120086a4f1" providerId="AD" clId="Web-{12E089C9-BD16-AB81-8403-8474DB49D8D9}" dt="2024-11-28T02:33:30.188" v="173" actId="1076"/>
          <ac:spMkLst>
            <pc:docMk/>
            <pc:sldMk cId="348215883" sldId="358"/>
            <ac:spMk id="7" creationId="{80825447-5132-B219-4485-EFB4B26FAC27}"/>
          </ac:spMkLst>
        </pc:spChg>
      </pc:sldChg>
      <pc:sldChg chg="modSp new">
        <pc:chgData name="Nallaka, Charitha" userId="S::cxn4885@mavs.uta.edu::e9b3ec07-f125-4fc1-b167-9e120086a4f1" providerId="AD" clId="Web-{12E089C9-BD16-AB81-8403-8474DB49D8D9}" dt="2024-11-28T02:22:53.569" v="78" actId="14100"/>
        <pc:sldMkLst>
          <pc:docMk/>
          <pc:sldMk cId="1751311258" sldId="359"/>
        </pc:sldMkLst>
        <pc:spChg chg="mod">
          <ac:chgData name="Nallaka, Charitha" userId="S::cxn4885@mavs.uta.edu::e9b3ec07-f125-4fc1-b167-9e120086a4f1" providerId="AD" clId="Web-{12E089C9-BD16-AB81-8403-8474DB49D8D9}" dt="2024-11-28T02:22:50.397" v="77" actId="14100"/>
          <ac:spMkLst>
            <pc:docMk/>
            <pc:sldMk cId="1751311258" sldId="359"/>
            <ac:spMk id="2" creationId="{C1BAA1B8-4BD3-C2DA-7106-969F9DC728E8}"/>
          </ac:spMkLst>
        </pc:spChg>
      </pc:sldChg>
    </pc:docChg>
  </pc:docChgLst>
  <pc:docChgLst>
    <pc:chgData name="Nallaka, Charitha" userId="S::cxn4885@mavs.uta.edu::e9b3ec07-f125-4fc1-b167-9e120086a4f1" providerId="AD" clId="Web-{04FDDA46-B02C-9FC7-AB0C-A256C7E6DEA0}"/>
    <pc:docChg chg="modSld">
      <pc:chgData name="Nallaka, Charitha" userId="S::cxn4885@mavs.uta.edu::e9b3ec07-f125-4fc1-b167-9e120086a4f1" providerId="AD" clId="Web-{04FDDA46-B02C-9FC7-AB0C-A256C7E6DEA0}" dt="2024-11-28T02:55:16.766" v="3" actId="1076"/>
      <pc:docMkLst>
        <pc:docMk/>
      </pc:docMkLst>
      <pc:sldChg chg="modSp">
        <pc:chgData name="Nallaka, Charitha" userId="S::cxn4885@mavs.uta.edu::e9b3ec07-f125-4fc1-b167-9e120086a4f1" providerId="AD" clId="Web-{04FDDA46-B02C-9FC7-AB0C-A256C7E6DEA0}" dt="2024-11-28T02:55:16.766" v="3" actId="1076"/>
        <pc:sldMkLst>
          <pc:docMk/>
          <pc:sldMk cId="2902754129" sldId="352"/>
        </pc:sldMkLst>
      </pc:sldChg>
      <pc:sldChg chg="addSp delSp modSp">
        <pc:chgData name="Nallaka, Charitha" userId="S::cxn4885@mavs.uta.edu::e9b3ec07-f125-4fc1-b167-9e120086a4f1" providerId="AD" clId="Web-{04FDDA46-B02C-9FC7-AB0C-A256C7E6DEA0}" dt="2024-11-28T02:34:27.498" v="1"/>
        <pc:sldMkLst>
          <pc:docMk/>
          <pc:sldMk cId="348215883" sldId="358"/>
        </pc:sldMkLst>
      </pc:sldChg>
    </pc:docChg>
  </pc:docChgLst>
  <pc:docChgLst>
    <pc:chgData name="Nallaka, Charitha" userId="S::cxn4885@mavs.uta.edu::e9b3ec07-f125-4fc1-b167-9e120086a4f1" providerId="AD" clId="Web-{5A067A98-E81E-AAB5-352A-D311972DBC9E}"/>
    <pc:docChg chg="addSld delSld modSld">
      <pc:chgData name="Nallaka, Charitha" userId="S::cxn4885@mavs.uta.edu::e9b3ec07-f125-4fc1-b167-9e120086a4f1" providerId="AD" clId="Web-{5A067A98-E81E-AAB5-352A-D311972DBC9E}" dt="2024-12-03T20:51:55.517" v="63" actId="20577"/>
      <pc:docMkLst>
        <pc:docMk/>
      </pc:docMkLst>
      <pc:sldChg chg="modSp">
        <pc:chgData name="Nallaka, Charitha" userId="S::cxn4885@mavs.uta.edu::e9b3ec07-f125-4fc1-b167-9e120086a4f1" providerId="AD" clId="Web-{5A067A98-E81E-AAB5-352A-D311972DBC9E}" dt="2024-12-03T20:47:55.338" v="34" actId="20577"/>
        <pc:sldMkLst>
          <pc:docMk/>
          <pc:sldMk cId="1382360909" sldId="354"/>
        </pc:sldMkLst>
        <pc:spChg chg="mod">
          <ac:chgData name="Nallaka, Charitha" userId="S::cxn4885@mavs.uta.edu::e9b3ec07-f125-4fc1-b167-9e120086a4f1" providerId="AD" clId="Web-{5A067A98-E81E-AAB5-352A-D311972DBC9E}" dt="2024-12-03T20:47:55.338" v="34" actId="20577"/>
          <ac:spMkLst>
            <pc:docMk/>
            <pc:sldMk cId="1382360909" sldId="354"/>
            <ac:spMk id="4" creationId="{E8957B18-6619-9B18-F56B-093322D2FF67}"/>
          </ac:spMkLst>
        </pc:spChg>
      </pc:sldChg>
      <pc:sldChg chg="modSp">
        <pc:chgData name="Nallaka, Charitha" userId="S::cxn4885@mavs.uta.edu::e9b3ec07-f125-4fc1-b167-9e120086a4f1" providerId="AD" clId="Web-{5A067A98-E81E-AAB5-352A-D311972DBC9E}" dt="2024-12-03T20:51:55.517" v="63" actId="20577"/>
        <pc:sldMkLst>
          <pc:docMk/>
          <pc:sldMk cId="1911739219" sldId="357"/>
        </pc:sldMkLst>
        <pc:graphicFrameChg chg="modGraphic">
          <ac:chgData name="Nallaka, Charitha" userId="S::cxn4885@mavs.uta.edu::e9b3ec07-f125-4fc1-b167-9e120086a4f1" providerId="AD" clId="Web-{5A067A98-E81E-AAB5-352A-D311972DBC9E}" dt="2024-12-03T20:51:55.517" v="63" actId="20577"/>
          <ac:graphicFrameMkLst>
            <pc:docMk/>
            <pc:sldMk cId="1911739219" sldId="357"/>
            <ac:graphicFrameMk id="7" creationId="{07BBB706-B805-C82B-842C-C856C0D62797}"/>
          </ac:graphicFrameMkLst>
        </pc:graphicFrameChg>
      </pc:sldChg>
      <pc:sldChg chg="delSp modSp new mod setBg modClrScheme chgLayout">
        <pc:chgData name="Nallaka, Charitha" userId="S::cxn4885@mavs.uta.edu::e9b3ec07-f125-4fc1-b167-9e120086a4f1" providerId="AD" clId="Web-{5A067A98-E81E-AAB5-352A-D311972DBC9E}" dt="2024-12-03T20:44:10.738" v="22" actId="20577"/>
        <pc:sldMkLst>
          <pc:docMk/>
          <pc:sldMk cId="268694221" sldId="373"/>
        </pc:sldMkLst>
        <pc:spChg chg="mod ord">
          <ac:chgData name="Nallaka, Charitha" userId="S::cxn4885@mavs.uta.edu::e9b3ec07-f125-4fc1-b167-9e120086a4f1" providerId="AD" clId="Web-{5A067A98-E81E-AAB5-352A-D311972DBC9E}" dt="2024-12-03T20:44:10.738" v="22" actId="20577"/>
          <ac:spMkLst>
            <pc:docMk/>
            <pc:sldMk cId="268694221" sldId="373"/>
            <ac:spMk id="2" creationId="{3A4B9C8F-BD69-E8EA-BF07-6638632DFF8E}"/>
          </ac:spMkLst>
        </pc:spChg>
        <pc:spChg chg="mod ord">
          <ac:chgData name="Nallaka, Charitha" userId="S::cxn4885@mavs.uta.edu::e9b3ec07-f125-4fc1-b167-9e120086a4f1" providerId="AD" clId="Web-{5A067A98-E81E-AAB5-352A-D311972DBC9E}" dt="2024-12-03T20:42:16.829" v="18" actId="20577"/>
          <ac:spMkLst>
            <pc:docMk/>
            <pc:sldMk cId="268694221" sldId="373"/>
            <ac:spMk id="3" creationId="{0EBAED3A-73D0-9B65-833A-F66C16947E71}"/>
          </ac:spMkLst>
        </pc:spChg>
        <pc:spChg chg="mod ord">
          <ac:chgData name="Nallaka, Charitha" userId="S::cxn4885@mavs.uta.edu::e9b3ec07-f125-4fc1-b167-9e120086a4f1" providerId="AD" clId="Web-{5A067A98-E81E-AAB5-352A-D311972DBC9E}" dt="2024-12-03T20:41:41.156" v="10"/>
          <ac:spMkLst>
            <pc:docMk/>
            <pc:sldMk cId="268694221" sldId="373"/>
            <ac:spMk id="6" creationId="{5C8F7578-377E-9B66-AE63-D17AF8580417}"/>
          </ac:spMkLst>
        </pc:spChg>
      </pc:sldChg>
      <pc:sldChg chg="del">
        <pc:chgData name="Nallaka, Charitha" userId="S::cxn4885@mavs.uta.edu::e9b3ec07-f125-4fc1-b167-9e120086a4f1" providerId="AD" clId="Web-{5A067A98-E81E-AAB5-352A-D311972DBC9E}" dt="2024-12-03T20:32:46.156" v="0"/>
        <pc:sldMkLst>
          <pc:docMk/>
          <pc:sldMk cId="3546806268" sldId="373"/>
        </pc:sldMkLst>
      </pc:sldChg>
    </pc:docChg>
  </pc:docChgLst>
  <pc:docChgLst>
    <pc:chgData name="Nallaka, Charitha" userId="S::cxn4885@mavs.uta.edu::e9b3ec07-f125-4fc1-b167-9e120086a4f1" providerId="AD" clId="Web-{3327FE63-784C-FD6B-FD5B-EF00A8F57F01}"/>
    <pc:docChg chg="modSld">
      <pc:chgData name="Nallaka, Charitha" userId="S::cxn4885@mavs.uta.edu::e9b3ec07-f125-4fc1-b167-9e120086a4f1" providerId="AD" clId="Web-{3327FE63-784C-FD6B-FD5B-EF00A8F57F01}" dt="2024-11-27T18:46:05.414" v="111" actId="20577"/>
      <pc:docMkLst>
        <pc:docMk/>
      </pc:docMkLst>
      <pc:sldChg chg="addSp delSp modSp mod modClrScheme chgLayout">
        <pc:chgData name="Nallaka, Charitha" userId="S::cxn4885@mavs.uta.edu::e9b3ec07-f125-4fc1-b167-9e120086a4f1" providerId="AD" clId="Web-{3327FE63-784C-FD6B-FD5B-EF00A8F57F01}" dt="2024-11-27T18:28:16.532" v="69" actId="1076"/>
        <pc:sldMkLst>
          <pc:docMk/>
          <pc:sldMk cId="3865085909" sldId="344"/>
        </pc:sldMkLst>
        <pc:spChg chg="mod ord">
          <ac:chgData name="Nallaka, Charitha" userId="S::cxn4885@mavs.uta.edu::e9b3ec07-f125-4fc1-b167-9e120086a4f1" providerId="AD" clId="Web-{3327FE63-784C-FD6B-FD5B-EF00A8F57F01}" dt="2024-11-27T18:28:02.251" v="68"/>
          <ac:spMkLst>
            <pc:docMk/>
            <pc:sldMk cId="3865085909" sldId="344"/>
            <ac:spMk id="3" creationId="{526ABF06-5491-8319-408F-AC9C03E64E1E}"/>
          </ac:spMkLst>
        </pc:spChg>
        <pc:spChg chg="add mod ord">
          <ac:chgData name="Nallaka, Charitha" userId="S::cxn4885@mavs.uta.edu::e9b3ec07-f125-4fc1-b167-9e120086a4f1" providerId="AD" clId="Web-{3327FE63-784C-FD6B-FD5B-EF00A8F57F01}" dt="2024-11-27T18:28:02.251" v="68"/>
          <ac:spMkLst>
            <pc:docMk/>
            <pc:sldMk cId="3865085909" sldId="344"/>
            <ac:spMk id="7" creationId="{7FBA149F-0DFC-6663-D5CC-6F796478F05B}"/>
          </ac:spMkLst>
        </pc:spChg>
        <pc:spChg chg="add mod ord modVis">
          <ac:chgData name="Nallaka, Charitha" userId="S::cxn4885@mavs.uta.edu::e9b3ec07-f125-4fc1-b167-9e120086a4f1" providerId="AD" clId="Web-{3327FE63-784C-FD6B-FD5B-EF00A8F57F01}" dt="2024-11-27T18:22:59.224" v="15"/>
          <ac:spMkLst>
            <pc:docMk/>
            <pc:sldMk cId="3865085909" sldId="344"/>
            <ac:spMk id="12" creationId="{85A94787-C1FE-0F65-DE10-8DBEF1B050A4}"/>
          </ac:spMkLst>
        </pc:spChg>
        <pc:spChg chg="add mod">
          <ac:chgData name="Nallaka, Charitha" userId="S::cxn4885@mavs.uta.edu::e9b3ec07-f125-4fc1-b167-9e120086a4f1" providerId="AD" clId="Web-{3327FE63-784C-FD6B-FD5B-EF00A8F57F01}" dt="2024-11-27T18:28:02.251" v="68"/>
          <ac:spMkLst>
            <pc:docMk/>
            <pc:sldMk cId="3865085909" sldId="344"/>
            <ac:spMk id="17" creationId="{4B4B63D7-7883-2AAE-F3CA-76ED7D02E0B4}"/>
          </ac:spMkLst>
        </pc:spChg>
        <pc:picChg chg="add mod ord">
          <ac:chgData name="Nallaka, Charitha" userId="S::cxn4885@mavs.uta.edu::e9b3ec07-f125-4fc1-b167-9e120086a4f1" providerId="AD" clId="Web-{3327FE63-784C-FD6B-FD5B-EF00A8F57F01}" dt="2024-11-27T18:28:16.532" v="69" actId="1076"/>
          <ac:picMkLst>
            <pc:docMk/>
            <pc:sldMk cId="3865085909" sldId="344"/>
            <ac:picMk id="6" creationId="{C6DC3FC8-164D-398F-6C3F-C27270D17415}"/>
          </ac:picMkLst>
        </pc:picChg>
      </pc:sldChg>
      <pc:sldChg chg="addSp delSp modSp mod modClrScheme chgLayout">
        <pc:chgData name="Nallaka, Charitha" userId="S::cxn4885@mavs.uta.edu::e9b3ec07-f125-4fc1-b167-9e120086a4f1" providerId="AD" clId="Web-{3327FE63-784C-FD6B-FD5B-EF00A8F57F01}" dt="2024-11-27T18:46:05.414" v="111" actId="20577"/>
        <pc:sldMkLst>
          <pc:docMk/>
          <pc:sldMk cId="810374094" sldId="345"/>
        </pc:sldMkLst>
      </pc:sldChg>
    </pc:docChg>
  </pc:docChgLst>
  <pc:docChgLst>
    <pc:chgData name="Nallaka, Charitha" userId="S::cxn4885@mavs.uta.edu::e9b3ec07-f125-4fc1-b167-9e120086a4f1" providerId="AD" clId="Web-{5E1A39F1-34E7-3546-4E7F-E56CED9E0765}"/>
    <pc:docChg chg="addSld modSld">
      <pc:chgData name="Nallaka, Charitha" userId="S::cxn4885@mavs.uta.edu::e9b3ec07-f125-4fc1-b167-9e120086a4f1" providerId="AD" clId="Web-{5E1A39F1-34E7-3546-4E7F-E56CED9E0765}" dt="2024-12-01T00:10:26.420" v="347"/>
      <pc:docMkLst>
        <pc:docMk/>
      </pc:docMkLst>
      <pc:sldChg chg="modSp">
        <pc:chgData name="Nallaka, Charitha" userId="S::cxn4885@mavs.uta.edu::e9b3ec07-f125-4fc1-b167-9e120086a4f1" providerId="AD" clId="Web-{5E1A39F1-34E7-3546-4E7F-E56CED9E0765}" dt="2024-11-30T18:24:36.350" v="26" actId="1076"/>
        <pc:sldMkLst>
          <pc:docMk/>
          <pc:sldMk cId="3671577520" sldId="346"/>
        </pc:sldMkLst>
        <pc:graphicFrameChg chg="mod">
          <ac:chgData name="Nallaka, Charitha" userId="S::cxn4885@mavs.uta.edu::e9b3ec07-f125-4fc1-b167-9e120086a4f1" providerId="AD" clId="Web-{5E1A39F1-34E7-3546-4E7F-E56CED9E0765}" dt="2024-11-30T18:24:36.350" v="26" actId="1076"/>
          <ac:graphicFrameMkLst>
            <pc:docMk/>
            <pc:sldMk cId="3671577520" sldId="346"/>
            <ac:graphicFrameMk id="10" creationId="{1E20882F-AAFA-7056-B623-657B30D75681}"/>
          </ac:graphicFrameMkLst>
        </pc:graphicFrameChg>
      </pc:sldChg>
      <pc:sldChg chg="modSp">
        <pc:chgData name="Nallaka, Charitha" userId="S::cxn4885@mavs.uta.edu::e9b3ec07-f125-4fc1-b167-9e120086a4f1" providerId="AD" clId="Web-{5E1A39F1-34E7-3546-4E7F-E56CED9E0765}" dt="2024-11-30T18:23:23.084" v="25" actId="14100"/>
        <pc:sldMkLst>
          <pc:docMk/>
          <pc:sldMk cId="3030076204" sldId="351"/>
        </pc:sldMkLst>
        <pc:spChg chg="mod">
          <ac:chgData name="Nallaka, Charitha" userId="S::cxn4885@mavs.uta.edu::e9b3ec07-f125-4fc1-b167-9e120086a4f1" providerId="AD" clId="Web-{5E1A39F1-34E7-3546-4E7F-E56CED9E0765}" dt="2024-11-30T18:23:23.084" v="25" actId="14100"/>
          <ac:spMkLst>
            <pc:docMk/>
            <pc:sldMk cId="3030076204" sldId="351"/>
            <ac:spMk id="3" creationId="{87364034-5F15-4B68-638D-779A619AC022}"/>
          </ac:spMkLst>
        </pc:spChg>
        <pc:picChg chg="mod">
          <ac:chgData name="Nallaka, Charitha" userId="S::cxn4885@mavs.uta.edu::e9b3ec07-f125-4fc1-b167-9e120086a4f1" providerId="AD" clId="Web-{5E1A39F1-34E7-3546-4E7F-E56CED9E0765}" dt="2024-11-30T18:22:06.678" v="16" actId="1076"/>
          <ac:picMkLst>
            <pc:docMk/>
            <pc:sldMk cId="3030076204" sldId="351"/>
            <ac:picMk id="6" creationId="{B86562D8-D2C1-EE1B-E54D-51E5BF129045}"/>
          </ac:picMkLst>
        </pc:picChg>
        <pc:picChg chg="mod">
          <ac:chgData name="Nallaka, Charitha" userId="S::cxn4885@mavs.uta.edu::e9b3ec07-f125-4fc1-b167-9e120086a4f1" providerId="AD" clId="Web-{5E1A39F1-34E7-3546-4E7F-E56CED9E0765}" dt="2024-11-30T18:22:02.381" v="15" actId="1076"/>
          <ac:picMkLst>
            <pc:docMk/>
            <pc:sldMk cId="3030076204" sldId="351"/>
            <ac:picMk id="8" creationId="{67CEC0E4-B5EE-73D6-B8C0-EC0EE6814FFF}"/>
          </ac:picMkLst>
        </pc:picChg>
        <pc:picChg chg="mod">
          <ac:chgData name="Nallaka, Charitha" userId="S::cxn4885@mavs.uta.edu::e9b3ec07-f125-4fc1-b167-9e120086a4f1" providerId="AD" clId="Web-{5E1A39F1-34E7-3546-4E7F-E56CED9E0765}" dt="2024-11-30T18:22:09.147" v="17" actId="1076"/>
          <ac:picMkLst>
            <pc:docMk/>
            <pc:sldMk cId="3030076204" sldId="351"/>
            <ac:picMk id="12" creationId="{CA03206B-562B-FB86-6E3A-C228D7CD19AA}"/>
          </ac:picMkLst>
        </pc:picChg>
        <pc:picChg chg="mod">
          <ac:chgData name="Nallaka, Charitha" userId="S::cxn4885@mavs.uta.edu::e9b3ec07-f125-4fc1-b167-9e120086a4f1" providerId="AD" clId="Web-{5E1A39F1-34E7-3546-4E7F-E56CED9E0765}" dt="2024-11-30T18:22:39.241" v="20" actId="1076"/>
          <ac:picMkLst>
            <pc:docMk/>
            <pc:sldMk cId="3030076204" sldId="351"/>
            <ac:picMk id="13" creationId="{16AABDEE-668C-A747-98D7-6FCAC9BBEB0D}"/>
          </ac:picMkLst>
        </pc:picChg>
      </pc:sldChg>
      <pc:sldChg chg="addSp delSp modSp">
        <pc:chgData name="Nallaka, Charitha" userId="S::cxn4885@mavs.uta.edu::e9b3ec07-f125-4fc1-b167-9e120086a4f1" providerId="AD" clId="Web-{5E1A39F1-34E7-3546-4E7F-E56CED9E0765}" dt="2024-11-30T23:59:40.863" v="330" actId="1076"/>
        <pc:sldMkLst>
          <pc:docMk/>
          <pc:sldMk cId="2902754129" sldId="352"/>
        </pc:sldMkLst>
      </pc:sldChg>
      <pc:sldChg chg="addSp delSp modSp mod modClrScheme chgLayout">
        <pc:chgData name="Nallaka, Charitha" userId="S::cxn4885@mavs.uta.edu::e9b3ec07-f125-4fc1-b167-9e120086a4f1" providerId="AD" clId="Web-{5E1A39F1-34E7-3546-4E7F-E56CED9E0765}" dt="2024-12-01T00:10:26.420" v="347"/>
        <pc:sldMkLst>
          <pc:docMk/>
          <pc:sldMk cId="4134263105" sldId="361"/>
        </pc:sldMkLst>
        <pc:spChg chg="mod">
          <ac:chgData name="Nallaka, Charitha" userId="S::cxn4885@mavs.uta.edu::e9b3ec07-f125-4fc1-b167-9e120086a4f1" providerId="AD" clId="Web-{5E1A39F1-34E7-3546-4E7F-E56CED9E0765}" dt="2024-11-30T18:38:41.794" v="104"/>
          <ac:spMkLst>
            <pc:docMk/>
            <pc:sldMk cId="4134263105" sldId="361"/>
            <ac:spMk id="2" creationId="{ECCF8F86-4331-2646-E4CD-142CB2FA0A4D}"/>
          </ac:spMkLst>
        </pc:spChg>
        <pc:spChg chg="mod">
          <ac:chgData name="Nallaka, Charitha" userId="S::cxn4885@mavs.uta.edu::e9b3ec07-f125-4fc1-b167-9e120086a4f1" providerId="AD" clId="Web-{5E1A39F1-34E7-3546-4E7F-E56CED9E0765}" dt="2024-11-30T18:40:11.231" v="119" actId="20577"/>
          <ac:spMkLst>
            <pc:docMk/>
            <pc:sldMk cId="4134263105" sldId="361"/>
            <ac:spMk id="8" creationId="{E37A350F-FFB6-0DFA-1388-2101DC821A67}"/>
          </ac:spMkLst>
        </pc:spChg>
        <pc:spChg chg="add mod">
          <ac:chgData name="Nallaka, Charitha" userId="S::cxn4885@mavs.uta.edu::e9b3ec07-f125-4fc1-b167-9e120086a4f1" providerId="AD" clId="Web-{5E1A39F1-34E7-3546-4E7F-E56CED9E0765}" dt="2024-11-30T18:38:41.794" v="104"/>
          <ac:spMkLst>
            <pc:docMk/>
            <pc:sldMk cId="4134263105" sldId="361"/>
            <ac:spMk id="13" creationId="{3FA56C34-C823-5E18-F9D4-941457660466}"/>
          </ac:spMkLst>
        </pc:spChg>
        <pc:spChg chg="add mod">
          <ac:chgData name="Nallaka, Charitha" userId="S::cxn4885@mavs.uta.edu::e9b3ec07-f125-4fc1-b167-9e120086a4f1" providerId="AD" clId="Web-{5E1A39F1-34E7-3546-4E7F-E56CED9E0765}" dt="2024-11-30T18:38:41.794" v="104"/>
          <ac:spMkLst>
            <pc:docMk/>
            <pc:sldMk cId="4134263105" sldId="361"/>
            <ac:spMk id="15" creationId="{75B20DD5-2D0F-5462-406F-E3A10A120229}"/>
          </ac:spMkLst>
        </pc:spChg>
        <pc:picChg chg="add mod ord modCrop">
          <ac:chgData name="Nallaka, Charitha" userId="S::cxn4885@mavs.uta.edu::e9b3ec07-f125-4fc1-b167-9e120086a4f1" providerId="AD" clId="Web-{5E1A39F1-34E7-3546-4E7F-E56CED9E0765}" dt="2024-11-30T18:39:10.622" v="106"/>
          <ac:picMkLst>
            <pc:docMk/>
            <pc:sldMk cId="4134263105" sldId="361"/>
            <ac:picMk id="4" creationId="{769F7329-F667-E083-160E-390F68FA8F47}"/>
          </ac:picMkLst>
        </pc:picChg>
      </pc:sldChg>
      <pc:sldChg chg="addSp delSp modSp new mod setBg modClrScheme chgLayout">
        <pc:chgData name="Nallaka, Charitha" userId="S::cxn4885@mavs.uta.edu::e9b3ec07-f125-4fc1-b167-9e120086a4f1" providerId="AD" clId="Web-{5E1A39F1-34E7-3546-4E7F-E56CED9E0765}" dt="2024-11-30T21:22:28" v="320" actId="1076"/>
        <pc:sldMkLst>
          <pc:docMk/>
          <pc:sldMk cId="845293221" sldId="362"/>
        </pc:sldMkLst>
        <pc:spChg chg="mod ord">
          <ac:chgData name="Nallaka, Charitha" userId="S::cxn4885@mavs.uta.edu::e9b3ec07-f125-4fc1-b167-9e120086a4f1" providerId="AD" clId="Web-{5E1A39F1-34E7-3546-4E7F-E56CED9E0765}" dt="2024-11-30T20:35:10.350" v="296" actId="20577"/>
          <ac:spMkLst>
            <pc:docMk/>
            <pc:sldMk cId="845293221" sldId="362"/>
            <ac:spMk id="2" creationId="{E694D41D-D98B-06C4-E8DC-FED24406F8DD}"/>
          </ac:spMkLst>
        </pc:spChg>
        <pc:spChg chg="mod ord modVis">
          <ac:chgData name="Nallaka, Charitha" userId="S::cxn4885@mavs.uta.edu::e9b3ec07-f125-4fc1-b167-9e120086a4f1" providerId="AD" clId="Web-{5E1A39F1-34E7-3546-4E7F-E56CED9E0765}" dt="2024-11-30T18:46:31.749" v="154"/>
          <ac:spMkLst>
            <pc:docMk/>
            <pc:sldMk cId="845293221" sldId="362"/>
            <ac:spMk id="5" creationId="{3129BBB3-8734-BF9C-77B0-CD933A2B1622}"/>
          </ac:spMkLst>
        </pc:spChg>
        <pc:spChg chg="mod ord">
          <ac:chgData name="Nallaka, Charitha" userId="S::cxn4885@mavs.uta.edu::e9b3ec07-f125-4fc1-b167-9e120086a4f1" providerId="AD" clId="Web-{5E1A39F1-34E7-3546-4E7F-E56CED9E0765}" dt="2024-11-30T18:46:31.749" v="154"/>
          <ac:spMkLst>
            <pc:docMk/>
            <pc:sldMk cId="845293221" sldId="362"/>
            <ac:spMk id="6" creationId="{61F65F4B-6C8D-9C0C-C87A-3AFB71341879}"/>
          </ac:spMkLst>
        </pc:spChg>
        <pc:spChg chg="mod ord">
          <ac:chgData name="Nallaka, Charitha" userId="S::cxn4885@mavs.uta.edu::e9b3ec07-f125-4fc1-b167-9e120086a4f1" providerId="AD" clId="Web-{5E1A39F1-34E7-3546-4E7F-E56CED9E0765}" dt="2024-11-30T18:46:31.749" v="154"/>
          <ac:spMkLst>
            <pc:docMk/>
            <pc:sldMk cId="845293221" sldId="362"/>
            <ac:spMk id="7" creationId="{2EC66E6B-9EFC-0C11-D84B-33516EC12319}"/>
          </ac:spMkLst>
        </pc:spChg>
        <pc:picChg chg="add mod">
          <ac:chgData name="Nallaka, Charitha" userId="S::cxn4885@mavs.uta.edu::e9b3ec07-f125-4fc1-b167-9e120086a4f1" providerId="AD" clId="Web-{5E1A39F1-34E7-3546-4E7F-E56CED9E0765}" dt="2024-11-30T21:22:28" v="320" actId="1076"/>
          <ac:picMkLst>
            <pc:docMk/>
            <pc:sldMk cId="845293221" sldId="362"/>
            <ac:picMk id="9" creationId="{42CF6BA4-88D3-2372-E85F-974DF4FF4EA3}"/>
          </ac:picMkLst>
        </pc:picChg>
        <pc:picChg chg="add mod">
          <ac:chgData name="Nallaka, Charitha" userId="S::cxn4885@mavs.uta.edu::e9b3ec07-f125-4fc1-b167-9e120086a4f1" providerId="AD" clId="Web-{5E1A39F1-34E7-3546-4E7F-E56CED9E0765}" dt="2024-11-30T21:06:24.816" v="310" actId="1076"/>
          <ac:picMkLst>
            <pc:docMk/>
            <pc:sldMk cId="845293221" sldId="362"/>
            <ac:picMk id="16" creationId="{8388E6E3-E94F-1204-B0BE-742E6C3ED94E}"/>
          </ac:picMkLst>
        </pc:picChg>
        <pc:picChg chg="add mod modCrop">
          <ac:chgData name="Nallaka, Charitha" userId="S::cxn4885@mavs.uta.edu::e9b3ec07-f125-4fc1-b167-9e120086a4f1" providerId="AD" clId="Web-{5E1A39F1-34E7-3546-4E7F-E56CED9E0765}" dt="2024-11-30T21:21:35.840" v="316"/>
          <ac:picMkLst>
            <pc:docMk/>
            <pc:sldMk cId="845293221" sldId="362"/>
            <ac:picMk id="17" creationId="{A4A6648D-8BEB-9AA5-F8DC-52424D57C462}"/>
          </ac:picMkLst>
        </pc:picChg>
      </pc:sldChg>
      <pc:sldChg chg="addSp delSp modSp new">
        <pc:chgData name="Nallaka, Charitha" userId="S::cxn4885@mavs.uta.edu::e9b3ec07-f125-4fc1-b167-9e120086a4f1" providerId="AD" clId="Web-{5E1A39F1-34E7-3546-4E7F-E56CED9E0765}" dt="2024-12-01T00:10:15.170" v="346"/>
        <pc:sldMkLst>
          <pc:docMk/>
          <pc:sldMk cId="2469542238" sldId="363"/>
        </pc:sldMkLst>
        <pc:spChg chg="add del mod">
          <ac:chgData name="Nallaka, Charitha" userId="S::cxn4885@mavs.uta.edu::e9b3ec07-f125-4fc1-b167-9e120086a4f1" providerId="AD" clId="Web-{5E1A39F1-34E7-3546-4E7F-E56CED9E0765}" dt="2024-12-01T00:09:57.950" v="343"/>
          <ac:spMkLst>
            <pc:docMk/>
            <pc:sldMk cId="2469542238" sldId="363"/>
            <ac:spMk id="2" creationId="{B1F59351-65CD-AA69-6904-0A13CECEC74A}"/>
          </ac:spMkLst>
        </pc:spChg>
      </pc:sldChg>
    </pc:docChg>
  </pc:docChgLst>
  <pc:docChgLst>
    <pc:chgData name="Nallaka, Charitha" userId="S::cxn4885@mavs.uta.edu::e9b3ec07-f125-4fc1-b167-9e120086a4f1" providerId="AD" clId="Web-{5708A9B7-53D7-E84F-11C6-C13166DE3903}"/>
    <pc:docChg chg="addSld modSld sldOrd">
      <pc:chgData name="Nallaka, Charitha" userId="S::cxn4885@mavs.uta.edu::e9b3ec07-f125-4fc1-b167-9e120086a4f1" providerId="AD" clId="Web-{5708A9B7-53D7-E84F-11C6-C13166DE3903}" dt="2024-12-03T06:50:02.597" v="750"/>
      <pc:docMkLst>
        <pc:docMk/>
      </pc:docMkLst>
      <pc:sldChg chg="modSp">
        <pc:chgData name="Nallaka, Charitha" userId="S::cxn4885@mavs.uta.edu::e9b3ec07-f125-4fc1-b167-9e120086a4f1" providerId="AD" clId="Web-{5708A9B7-53D7-E84F-11C6-C13166DE3903}" dt="2024-12-03T05:43:55.599" v="118" actId="20577"/>
        <pc:sldMkLst>
          <pc:docMk/>
          <pc:sldMk cId="810374094" sldId="345"/>
        </pc:sldMkLst>
      </pc:sldChg>
      <pc:sldChg chg="modSp">
        <pc:chgData name="Nallaka, Charitha" userId="S::cxn4885@mavs.uta.edu::e9b3ec07-f125-4fc1-b167-9e120086a4f1" providerId="AD" clId="Web-{5708A9B7-53D7-E84F-11C6-C13166DE3903}" dt="2024-12-03T05:28:02.324" v="1" actId="20577"/>
        <pc:sldMkLst>
          <pc:docMk/>
          <pc:sldMk cId="1386263332" sldId="349"/>
        </pc:sldMkLst>
        <pc:graphicFrameChg chg="modGraphic">
          <ac:chgData name="Nallaka, Charitha" userId="S::cxn4885@mavs.uta.edu::e9b3ec07-f125-4fc1-b167-9e120086a4f1" providerId="AD" clId="Web-{5708A9B7-53D7-E84F-11C6-C13166DE3903}" dt="2024-12-03T05:28:02.324" v="1" actId="20577"/>
          <ac:graphicFrameMkLst>
            <pc:docMk/>
            <pc:sldMk cId="1386263332" sldId="349"/>
            <ac:graphicFrameMk id="11" creationId="{545BB333-FD99-9EF4-6E8D-A1A2506A8B62}"/>
          </ac:graphicFrameMkLst>
        </pc:graphicFrameChg>
      </pc:sldChg>
      <pc:sldChg chg="addSp delSp modSp">
        <pc:chgData name="Nallaka, Charitha" userId="S::cxn4885@mavs.uta.edu::e9b3ec07-f125-4fc1-b167-9e120086a4f1" providerId="AD" clId="Web-{5708A9B7-53D7-E84F-11C6-C13166DE3903}" dt="2024-12-03T06:50:02.597" v="750"/>
        <pc:sldMkLst>
          <pc:docMk/>
          <pc:sldMk cId="2595549996" sldId="353"/>
        </pc:sldMkLst>
        <pc:graphicFrameChg chg="add mod ord modGraphic">
          <ac:chgData name="Nallaka, Charitha" userId="S::cxn4885@mavs.uta.edu::e9b3ec07-f125-4fc1-b167-9e120086a4f1" providerId="AD" clId="Web-{5708A9B7-53D7-E84F-11C6-C13166DE3903}" dt="2024-12-03T06:50:02.597" v="750"/>
          <ac:graphicFrameMkLst>
            <pc:docMk/>
            <pc:sldMk cId="2595549996" sldId="353"/>
            <ac:graphicFrameMk id="2" creationId="{CEF10647-2137-7630-083E-6972A3B84651}"/>
          </ac:graphicFrameMkLst>
        </pc:graphicFrameChg>
      </pc:sldChg>
      <pc:sldChg chg="addSp delSp modSp mod modClrScheme chgLayout">
        <pc:chgData name="Nallaka, Charitha" userId="S::cxn4885@mavs.uta.edu::e9b3ec07-f125-4fc1-b167-9e120086a4f1" providerId="AD" clId="Web-{5708A9B7-53D7-E84F-11C6-C13166DE3903}" dt="2024-12-03T05:49:30.686" v="221"/>
        <pc:sldMkLst>
          <pc:docMk/>
          <pc:sldMk cId="1911739219" sldId="357"/>
        </pc:sldMkLst>
        <pc:spChg chg="mod">
          <ac:chgData name="Nallaka, Charitha" userId="S::cxn4885@mavs.uta.edu::e9b3ec07-f125-4fc1-b167-9e120086a4f1" providerId="AD" clId="Web-{5708A9B7-53D7-E84F-11C6-C13166DE3903}" dt="2024-12-03T05:48:55.310" v="217"/>
          <ac:spMkLst>
            <pc:docMk/>
            <pc:sldMk cId="1911739219" sldId="357"/>
            <ac:spMk id="2" creationId="{E3E79539-C6E0-0F2E-9AFF-18DBF682D27B}"/>
          </ac:spMkLst>
        </pc:spChg>
        <pc:spChg chg="add mod">
          <ac:chgData name="Nallaka, Charitha" userId="S::cxn4885@mavs.uta.edu::e9b3ec07-f125-4fc1-b167-9e120086a4f1" providerId="AD" clId="Web-{5708A9B7-53D7-E84F-11C6-C13166DE3903}" dt="2024-12-03T05:48:55.310" v="217"/>
          <ac:spMkLst>
            <pc:docMk/>
            <pc:sldMk cId="1911739219" sldId="357"/>
            <ac:spMk id="18" creationId="{A11A4C6A-4DAB-75CA-7391-5FDE997C2593}"/>
          </ac:spMkLst>
        </pc:spChg>
        <pc:spChg chg="add mod">
          <ac:chgData name="Nallaka, Charitha" userId="S::cxn4885@mavs.uta.edu::e9b3ec07-f125-4fc1-b167-9e120086a4f1" providerId="AD" clId="Web-{5708A9B7-53D7-E84F-11C6-C13166DE3903}" dt="2024-12-03T05:48:55.310" v="217"/>
          <ac:spMkLst>
            <pc:docMk/>
            <pc:sldMk cId="1911739219" sldId="357"/>
            <ac:spMk id="20" creationId="{A329DEF4-F91D-1A2B-5B09-EC062EAFFDEC}"/>
          </ac:spMkLst>
        </pc:spChg>
        <pc:graphicFrameChg chg="add mod modGraphic">
          <ac:chgData name="Nallaka, Charitha" userId="S::cxn4885@mavs.uta.edu::e9b3ec07-f125-4fc1-b167-9e120086a4f1" providerId="AD" clId="Web-{5708A9B7-53D7-E84F-11C6-C13166DE3903}" dt="2024-12-03T05:49:14.889" v="219" actId="14100"/>
          <ac:graphicFrameMkLst>
            <pc:docMk/>
            <pc:sldMk cId="1911739219" sldId="357"/>
            <ac:graphicFrameMk id="7" creationId="{07BBB706-B805-C82B-842C-C856C0D62797}"/>
          </ac:graphicFrameMkLst>
        </pc:graphicFrameChg>
      </pc:sldChg>
      <pc:sldChg chg="ord">
        <pc:chgData name="Nallaka, Charitha" userId="S::cxn4885@mavs.uta.edu::e9b3ec07-f125-4fc1-b167-9e120086a4f1" providerId="AD" clId="Web-{5708A9B7-53D7-E84F-11C6-C13166DE3903}" dt="2024-12-03T05:30:45.359" v="22"/>
        <pc:sldMkLst>
          <pc:docMk/>
          <pc:sldMk cId="4134263105" sldId="361"/>
        </pc:sldMkLst>
      </pc:sldChg>
      <pc:sldChg chg="modSp">
        <pc:chgData name="Nallaka, Charitha" userId="S::cxn4885@mavs.uta.edu::e9b3ec07-f125-4fc1-b167-9e120086a4f1" providerId="AD" clId="Web-{5708A9B7-53D7-E84F-11C6-C13166DE3903}" dt="2024-12-03T06:47:58.656" v="698" actId="20577"/>
        <pc:sldMkLst>
          <pc:docMk/>
          <pc:sldMk cId="2500641684" sldId="365"/>
        </pc:sldMkLst>
        <pc:spChg chg="mod">
          <ac:chgData name="Nallaka, Charitha" userId="S::cxn4885@mavs.uta.edu::e9b3ec07-f125-4fc1-b167-9e120086a4f1" providerId="AD" clId="Web-{5708A9B7-53D7-E84F-11C6-C13166DE3903}" dt="2024-12-03T06:47:58.656" v="698" actId="20577"/>
          <ac:spMkLst>
            <pc:docMk/>
            <pc:sldMk cId="2500641684" sldId="365"/>
            <ac:spMk id="14" creationId="{BB39D28D-7EA0-985B-C19B-2D378CB4552C}"/>
          </ac:spMkLst>
        </pc:spChg>
      </pc:sldChg>
      <pc:sldChg chg="addSp delSp modSp new mod setBg">
        <pc:chgData name="Nallaka, Charitha" userId="S::cxn4885@mavs.uta.edu::e9b3ec07-f125-4fc1-b167-9e120086a4f1" providerId="AD" clId="Web-{5708A9B7-53D7-E84F-11C6-C13166DE3903}" dt="2024-12-03T05:40:44.250" v="97" actId="1076"/>
        <pc:sldMkLst>
          <pc:docMk/>
          <pc:sldMk cId="483295418" sldId="368"/>
        </pc:sldMkLst>
        <pc:spChg chg="mod">
          <ac:chgData name="Nallaka, Charitha" userId="S::cxn4885@mavs.uta.edu::e9b3ec07-f125-4fc1-b167-9e120086a4f1" providerId="AD" clId="Web-{5708A9B7-53D7-E84F-11C6-C13166DE3903}" dt="2024-12-03T05:40:21.796" v="92" actId="14100"/>
          <ac:spMkLst>
            <pc:docMk/>
            <pc:sldMk cId="483295418" sldId="368"/>
            <ac:spMk id="2" creationId="{E4090E4F-EE38-B763-3B5E-A2C7CF8A7ACE}"/>
          </ac:spMkLst>
        </pc:spChg>
        <pc:spChg chg="add mod">
          <ac:chgData name="Nallaka, Charitha" userId="S::cxn4885@mavs.uta.edu::e9b3ec07-f125-4fc1-b167-9e120086a4f1" providerId="AD" clId="Web-{5708A9B7-53D7-E84F-11C6-C13166DE3903}" dt="2024-12-03T05:40:30.250" v="94" actId="1076"/>
          <ac:spMkLst>
            <pc:docMk/>
            <pc:sldMk cId="483295418" sldId="368"/>
            <ac:spMk id="9" creationId="{8EBB91DC-CDA4-78C3-74B2-2FD0940F37F3}"/>
          </ac:spMkLst>
        </pc:spChg>
        <pc:picChg chg="add mod">
          <ac:chgData name="Nallaka, Charitha" userId="S::cxn4885@mavs.uta.edu::e9b3ec07-f125-4fc1-b167-9e120086a4f1" providerId="AD" clId="Web-{5708A9B7-53D7-E84F-11C6-C13166DE3903}" dt="2024-12-03T05:40:44.250" v="97" actId="1076"/>
          <ac:picMkLst>
            <pc:docMk/>
            <pc:sldMk cId="483295418" sldId="368"/>
            <ac:picMk id="8" creationId="{BB77B04A-6213-3EF3-16D7-ADB230A8EAB1}"/>
          </ac:picMkLst>
        </pc:picChg>
      </pc:sldChg>
    </pc:docChg>
  </pc:docChgLst>
  <pc:docChgLst>
    <pc:chgData name="Nallaka, Charitha" userId="S::cxn4885@mavs.uta.edu::e9b3ec07-f125-4fc1-b167-9e120086a4f1" providerId="AD" clId="Web-{4220F594-BF8F-F327-F555-F7BD28C93134}"/>
    <pc:docChg chg="addSld delSld modSld sldOrd">
      <pc:chgData name="Nallaka, Charitha" userId="S::cxn4885@mavs.uta.edu::e9b3ec07-f125-4fc1-b167-9e120086a4f1" providerId="AD" clId="Web-{4220F594-BF8F-F327-F555-F7BD28C93134}" dt="2024-12-03T01:31:14.337" v="112"/>
      <pc:docMkLst>
        <pc:docMk/>
      </pc:docMkLst>
      <pc:sldChg chg="addSp delSp modSp">
        <pc:chgData name="Nallaka, Charitha" userId="S::cxn4885@mavs.uta.edu::e9b3ec07-f125-4fc1-b167-9e120086a4f1" providerId="AD" clId="Web-{4220F594-BF8F-F327-F555-F7BD28C93134}" dt="2024-12-03T01:11:07.811" v="83" actId="20577"/>
        <pc:sldMkLst>
          <pc:docMk/>
          <pc:sldMk cId="2595549996" sldId="353"/>
        </pc:sldMkLst>
        <pc:spChg chg="mod">
          <ac:chgData name="Nallaka, Charitha" userId="S::cxn4885@mavs.uta.edu::e9b3ec07-f125-4fc1-b167-9e120086a4f1" providerId="AD" clId="Web-{4220F594-BF8F-F327-F555-F7BD28C93134}" dt="2024-12-03T01:10:41.809" v="78" actId="20577"/>
          <ac:spMkLst>
            <pc:docMk/>
            <pc:sldMk cId="2595549996" sldId="353"/>
            <ac:spMk id="4" creationId="{09E21A35-90B9-F235-7F48-11B56D97F6A4}"/>
          </ac:spMkLst>
        </pc:spChg>
      </pc:sldChg>
      <pc:sldChg chg="addSp delSp modSp">
        <pc:chgData name="Nallaka, Charitha" userId="S::cxn4885@mavs.uta.edu::e9b3ec07-f125-4fc1-b167-9e120086a4f1" providerId="AD" clId="Web-{4220F594-BF8F-F327-F555-F7BD28C93134}" dt="2024-12-03T01:29:33.111" v="93"/>
        <pc:sldMkLst>
          <pc:docMk/>
          <pc:sldMk cId="1382360909" sldId="354"/>
        </pc:sldMkLst>
        <pc:spChg chg="mod">
          <ac:chgData name="Nallaka, Charitha" userId="S::cxn4885@mavs.uta.edu::e9b3ec07-f125-4fc1-b167-9e120086a4f1" providerId="AD" clId="Web-{4220F594-BF8F-F327-F555-F7BD28C93134}" dt="2024-12-03T01:29:12.672" v="88" actId="20577"/>
          <ac:spMkLst>
            <pc:docMk/>
            <pc:sldMk cId="1382360909" sldId="354"/>
            <ac:spMk id="3" creationId="{7FF8F842-D95F-32E4-59B0-60283CC86021}"/>
          </ac:spMkLst>
        </pc:spChg>
      </pc:sldChg>
      <pc:sldChg chg="addSp delSp modSp del">
        <pc:chgData name="Nallaka, Charitha" userId="S::cxn4885@mavs.uta.edu::e9b3ec07-f125-4fc1-b167-9e120086a4f1" providerId="AD" clId="Web-{4220F594-BF8F-F327-F555-F7BD28C93134}" dt="2024-12-03T01:29:47.643" v="95"/>
        <pc:sldMkLst>
          <pc:docMk/>
          <pc:sldMk cId="3574082888" sldId="355"/>
        </pc:sldMkLst>
      </pc:sldChg>
      <pc:sldChg chg="addSp delSp modSp ord">
        <pc:chgData name="Nallaka, Charitha" userId="S::cxn4885@mavs.uta.edu::e9b3ec07-f125-4fc1-b167-9e120086a4f1" providerId="AD" clId="Web-{4220F594-BF8F-F327-F555-F7BD28C93134}" dt="2024-12-03T01:31:10.618" v="111"/>
        <pc:sldMkLst>
          <pc:docMk/>
          <pc:sldMk cId="3303844537" sldId="356"/>
        </pc:sldMkLst>
        <pc:spChg chg="mod">
          <ac:chgData name="Nallaka, Charitha" userId="S::cxn4885@mavs.uta.edu::e9b3ec07-f125-4fc1-b167-9e120086a4f1" providerId="AD" clId="Web-{4220F594-BF8F-F327-F555-F7BD28C93134}" dt="2024-12-03T01:30:07.222" v="99" actId="1076"/>
          <ac:spMkLst>
            <pc:docMk/>
            <pc:sldMk cId="3303844537" sldId="356"/>
            <ac:spMk id="4" creationId="{9B961152-381E-D654-15E9-7C4F09608779}"/>
          </ac:spMkLst>
        </pc:spChg>
      </pc:sldChg>
      <pc:sldChg chg="addSp delSp modSp">
        <pc:chgData name="Nallaka, Charitha" userId="S::cxn4885@mavs.uta.edu::e9b3ec07-f125-4fc1-b167-9e120086a4f1" providerId="AD" clId="Web-{4220F594-BF8F-F327-F555-F7BD28C93134}" dt="2024-12-03T00:43:50.037" v="68" actId="20577"/>
        <pc:sldMkLst>
          <pc:docMk/>
          <pc:sldMk cId="945420862" sldId="364"/>
        </pc:sldMkLst>
        <pc:spChg chg="mod">
          <ac:chgData name="Nallaka, Charitha" userId="S::cxn4885@mavs.uta.edu::e9b3ec07-f125-4fc1-b167-9e120086a4f1" providerId="AD" clId="Web-{4220F594-BF8F-F327-F555-F7BD28C93134}" dt="2024-12-03T00:43:50.037" v="68" actId="20577"/>
          <ac:spMkLst>
            <pc:docMk/>
            <pc:sldMk cId="945420862" sldId="364"/>
            <ac:spMk id="14" creationId="{BB39D28D-7EA0-985B-C19B-2D378CB4552C}"/>
          </ac:spMkLst>
        </pc:spChg>
        <pc:graphicFrameChg chg="add mod modGraphic">
          <ac:chgData name="Nallaka, Charitha" userId="S::cxn4885@mavs.uta.edu::e9b3ec07-f125-4fc1-b167-9e120086a4f1" providerId="AD" clId="Web-{4220F594-BF8F-F327-F555-F7BD28C93134}" dt="2024-12-03T00:30:45.045" v="66"/>
          <ac:graphicFrameMkLst>
            <pc:docMk/>
            <pc:sldMk cId="945420862" sldId="364"/>
            <ac:graphicFrameMk id="4" creationId="{3AD78CF6-2A46-2773-6D01-42B10279B5C7}"/>
          </ac:graphicFrameMkLst>
        </pc:graphicFrameChg>
      </pc:sldChg>
      <pc:sldChg chg="del">
        <pc:chgData name="Nallaka, Charitha" userId="S::cxn4885@mavs.uta.edu::e9b3ec07-f125-4fc1-b167-9e120086a4f1" providerId="AD" clId="Web-{4220F594-BF8F-F327-F555-F7BD28C93134}" dt="2024-12-03T00:19:26.054" v="0"/>
        <pc:sldMkLst>
          <pc:docMk/>
          <pc:sldMk cId="1477846006" sldId="367"/>
        </pc:sldMkLst>
      </pc:sldChg>
      <pc:sldChg chg="addSp delSp modSp new mod ord modClrScheme chgLayout">
        <pc:chgData name="Nallaka, Charitha" userId="S::cxn4885@mavs.uta.edu::e9b3ec07-f125-4fc1-b167-9e120086a4f1" providerId="AD" clId="Web-{4220F594-BF8F-F327-F555-F7BD28C93134}" dt="2024-12-03T01:31:14.337" v="112"/>
        <pc:sldMkLst>
          <pc:docMk/>
          <pc:sldMk cId="3711121161" sldId="367"/>
        </pc:sldMkLst>
        <pc:spChg chg="add mod">
          <ac:chgData name="Nallaka, Charitha" userId="S::cxn4885@mavs.uta.edu::e9b3ec07-f125-4fc1-b167-9e120086a4f1" providerId="AD" clId="Web-{4220F594-BF8F-F327-F555-F7BD28C93134}" dt="2024-12-03T01:31:06.555" v="110" actId="14100"/>
          <ac:spMkLst>
            <pc:docMk/>
            <pc:sldMk cId="3711121161" sldId="367"/>
            <ac:spMk id="6" creationId="{AC3C93A4-288A-A90E-92F2-457C7878C7D4}"/>
          </ac:spMkLst>
        </pc:spChg>
      </pc:sldChg>
    </pc:docChg>
  </pc:docChgLst>
  <pc:docChgLst>
    <pc:chgData name="Nallaka, Charitha" userId="S::cxn4885@mavs.uta.edu::e9b3ec07-f125-4fc1-b167-9e120086a4f1" providerId="AD" clId="Web-{3A4A5789-7517-85AD-5D9C-4A418700E39D}"/>
    <pc:docChg chg="addSld modSld">
      <pc:chgData name="Nallaka, Charitha" userId="S::cxn4885@mavs.uta.edu::e9b3ec07-f125-4fc1-b167-9e120086a4f1" providerId="AD" clId="Web-{3A4A5789-7517-85AD-5D9C-4A418700E39D}" dt="2024-12-01T04:12:43.169" v="613" actId="20577"/>
      <pc:docMkLst>
        <pc:docMk/>
      </pc:docMkLst>
      <pc:sldChg chg="addSp delSp modSp mod modClrScheme chgLayout">
        <pc:chgData name="Nallaka, Charitha" userId="S::cxn4885@mavs.uta.edu::e9b3ec07-f125-4fc1-b167-9e120086a4f1" providerId="AD" clId="Web-{3A4A5789-7517-85AD-5D9C-4A418700E39D}" dt="2024-12-01T04:02:09.214" v="375"/>
        <pc:sldMkLst>
          <pc:docMk/>
          <pc:sldMk cId="2902754129" sldId="352"/>
        </pc:sldMkLst>
      </pc:sldChg>
      <pc:sldChg chg="addSp delSp modSp mod setBg modClrScheme chgLayout">
        <pc:chgData name="Nallaka, Charitha" userId="S::cxn4885@mavs.uta.edu::e9b3ec07-f125-4fc1-b167-9e120086a4f1" providerId="AD" clId="Web-{3A4A5789-7517-85AD-5D9C-4A418700E39D}" dt="2024-12-01T00:25:37.706" v="141" actId="1076"/>
        <pc:sldMkLst>
          <pc:docMk/>
          <pc:sldMk cId="2469542238" sldId="363"/>
        </pc:sldMkLst>
        <pc:spChg chg="mod ord">
          <ac:chgData name="Nallaka, Charitha" userId="S::cxn4885@mavs.uta.edu::e9b3ec07-f125-4fc1-b167-9e120086a4f1" providerId="AD" clId="Web-{3A4A5789-7517-85AD-5D9C-4A418700E39D}" dt="2024-12-01T00:25:37.706" v="141" actId="1076"/>
          <ac:spMkLst>
            <pc:docMk/>
            <pc:sldMk cId="2469542238" sldId="363"/>
            <ac:spMk id="2" creationId="{B1F59351-65CD-AA69-6904-0A13CECEC74A}"/>
          </ac:spMkLst>
        </pc:spChg>
        <pc:spChg chg="add mod ord">
          <ac:chgData name="Nallaka, Charitha" userId="S::cxn4885@mavs.uta.edu::e9b3ec07-f125-4fc1-b167-9e120086a4f1" providerId="AD" clId="Web-{3A4A5789-7517-85AD-5D9C-4A418700E39D}" dt="2024-12-01T00:25:28.018" v="140" actId="14100"/>
          <ac:spMkLst>
            <pc:docMk/>
            <pc:sldMk cId="2469542238" sldId="363"/>
            <ac:spMk id="4" creationId="{F5218807-EFD6-3C8F-8898-D2E200649FCF}"/>
          </ac:spMkLst>
        </pc:spChg>
        <pc:spChg chg="add mod ord modVis">
          <ac:chgData name="Nallaka, Charitha" userId="S::cxn4885@mavs.uta.edu::e9b3ec07-f125-4fc1-b167-9e120086a4f1" providerId="AD" clId="Web-{3A4A5789-7517-85AD-5D9C-4A418700E39D}" dt="2024-12-01T00:24:39" v="130"/>
          <ac:spMkLst>
            <pc:docMk/>
            <pc:sldMk cId="2469542238" sldId="363"/>
            <ac:spMk id="15" creationId="{9CD08E9E-E918-9D0F-7D1B-848B20D4B1C5}"/>
          </ac:spMkLst>
        </pc:spChg>
        <pc:spChg chg="add mod">
          <ac:chgData name="Nallaka, Charitha" userId="S::cxn4885@mavs.uta.edu::e9b3ec07-f125-4fc1-b167-9e120086a4f1" providerId="AD" clId="Web-{3A4A5789-7517-85AD-5D9C-4A418700E39D}" dt="2024-12-01T00:24:39" v="130"/>
          <ac:spMkLst>
            <pc:docMk/>
            <pc:sldMk cId="2469542238" sldId="363"/>
            <ac:spMk id="16" creationId="{9D1E2923-0D40-C8DB-1B3F-4057C80E629D}"/>
          </ac:spMkLst>
        </pc:spChg>
        <pc:spChg chg="add mod">
          <ac:chgData name="Nallaka, Charitha" userId="S::cxn4885@mavs.uta.edu::e9b3ec07-f125-4fc1-b167-9e120086a4f1" providerId="AD" clId="Web-{3A4A5789-7517-85AD-5D9C-4A418700E39D}" dt="2024-12-01T00:24:39" v="130"/>
          <ac:spMkLst>
            <pc:docMk/>
            <pc:sldMk cId="2469542238" sldId="363"/>
            <ac:spMk id="17" creationId="{60002AA0-1C61-FE4D-7529-1A6DB607CCAD}"/>
          </ac:spMkLst>
        </pc:spChg>
        <pc:graphicFrameChg chg="add mod modGraphic">
          <ac:chgData name="Nallaka, Charitha" userId="S::cxn4885@mavs.uta.edu::e9b3ec07-f125-4fc1-b167-9e120086a4f1" providerId="AD" clId="Web-{3A4A5789-7517-85AD-5D9C-4A418700E39D}" dt="2024-12-01T00:25:05.657" v="136" actId="14100"/>
          <ac:graphicFrameMkLst>
            <pc:docMk/>
            <pc:sldMk cId="2469542238" sldId="363"/>
            <ac:graphicFrameMk id="18" creationId="{181A5DB8-8C2B-D9B4-7C48-012EA8EF6B6E}"/>
          </ac:graphicFrameMkLst>
        </pc:graphicFrameChg>
      </pc:sldChg>
      <pc:sldChg chg="addSp delSp modSp new">
        <pc:chgData name="Nallaka, Charitha" userId="S::cxn4885@mavs.uta.edu::e9b3ec07-f125-4fc1-b167-9e120086a4f1" providerId="AD" clId="Web-{3A4A5789-7517-85AD-5D9C-4A418700E39D}" dt="2024-12-01T04:12:43.169" v="613" actId="20577"/>
        <pc:sldMkLst>
          <pc:docMk/>
          <pc:sldMk cId="945420862" sldId="364"/>
        </pc:sldMkLst>
        <pc:spChg chg="mod">
          <ac:chgData name="Nallaka, Charitha" userId="S::cxn4885@mavs.uta.edu::e9b3ec07-f125-4fc1-b167-9e120086a4f1" providerId="AD" clId="Web-{3A4A5789-7517-85AD-5D9C-4A418700E39D}" dt="2024-12-01T04:02:15.637" v="376" actId="1076"/>
          <ac:spMkLst>
            <pc:docMk/>
            <pc:sldMk cId="945420862" sldId="364"/>
            <ac:spMk id="2" creationId="{0E848E55-6C24-CA01-0CFF-DD4BCE39FB4D}"/>
          </ac:spMkLst>
        </pc:spChg>
      </pc:sldChg>
    </pc:docChg>
  </pc:docChgLst>
  <pc:docChgLst>
    <pc:chgData name="Nallaka, Charitha" userId="S::cxn4885@mavs.uta.edu::e9b3ec07-f125-4fc1-b167-9e120086a4f1" providerId="AD" clId="Web-{F4F7AC66-C28A-C52C-1749-E0B297B268CA}"/>
    <pc:docChg chg="addSld modSld">
      <pc:chgData name="Nallaka, Charitha" userId="S::cxn4885@mavs.uta.edu::e9b3ec07-f125-4fc1-b167-9e120086a4f1" providerId="AD" clId="Web-{F4F7AC66-C28A-C52C-1749-E0B297B268CA}" dt="2024-12-02T15:18:52.146" v="89" actId="20577"/>
      <pc:docMkLst>
        <pc:docMk/>
      </pc:docMkLst>
      <pc:sldChg chg="addSp delSp modSp">
        <pc:chgData name="Nallaka, Charitha" userId="S::cxn4885@mavs.uta.edu::e9b3ec07-f125-4fc1-b167-9e120086a4f1" providerId="AD" clId="Web-{F4F7AC66-C28A-C52C-1749-E0B297B268CA}" dt="2024-12-02T15:01:30.224" v="78" actId="1076"/>
        <pc:sldMkLst>
          <pc:docMk/>
          <pc:sldMk cId="2500641684" sldId="365"/>
        </pc:sldMkLst>
        <pc:graphicFrameChg chg="add mod">
          <ac:chgData name="Nallaka, Charitha" userId="S::cxn4885@mavs.uta.edu::e9b3ec07-f125-4fc1-b167-9e120086a4f1" providerId="AD" clId="Web-{F4F7AC66-C28A-C52C-1749-E0B297B268CA}" dt="2024-12-02T15:01:30.224" v="78" actId="1076"/>
          <ac:graphicFrameMkLst>
            <pc:docMk/>
            <pc:sldMk cId="2500641684" sldId="365"/>
            <ac:graphicFrameMk id="15" creationId="{B37D8AB7-FEB5-58AD-44E5-096018ADCE79}"/>
          </ac:graphicFrameMkLst>
        </pc:graphicFrameChg>
      </pc:sldChg>
      <pc:sldChg chg="addSp delSp modSp add replId">
        <pc:chgData name="Nallaka, Charitha" userId="S::cxn4885@mavs.uta.edu::e9b3ec07-f125-4fc1-b167-9e120086a4f1" providerId="AD" clId="Web-{F4F7AC66-C28A-C52C-1749-E0B297B268CA}" dt="2024-12-02T15:00:47.565" v="73"/>
        <pc:sldMkLst>
          <pc:docMk/>
          <pc:sldMk cId="605504554" sldId="366"/>
        </pc:sldMkLst>
        <pc:spChg chg="mod">
          <ac:chgData name="Nallaka, Charitha" userId="S::cxn4885@mavs.uta.edu::e9b3ec07-f125-4fc1-b167-9e120086a4f1" providerId="AD" clId="Web-{F4F7AC66-C28A-C52C-1749-E0B297B268CA}" dt="2024-12-02T14:26:27.472" v="29" actId="20577"/>
          <ac:spMkLst>
            <pc:docMk/>
            <pc:sldMk cId="605504554" sldId="366"/>
            <ac:spMk id="2" creationId="{0E848E55-6C24-CA01-0CFF-DD4BCE39FB4D}"/>
          </ac:spMkLst>
        </pc:spChg>
        <pc:spChg chg="mod">
          <ac:chgData name="Nallaka, Charitha" userId="S::cxn4885@mavs.uta.edu::e9b3ec07-f125-4fc1-b167-9e120086a4f1" providerId="AD" clId="Web-{F4F7AC66-C28A-C52C-1749-E0B297B268CA}" dt="2024-12-02T14:52:15.214" v="48" actId="20577"/>
          <ac:spMkLst>
            <pc:docMk/>
            <pc:sldMk cId="605504554" sldId="366"/>
            <ac:spMk id="14" creationId="{BB39D28D-7EA0-985B-C19B-2D378CB4552C}"/>
          </ac:spMkLst>
        </pc:spChg>
        <pc:graphicFrameChg chg="add mod modGraphic">
          <ac:chgData name="Nallaka, Charitha" userId="S::cxn4885@mavs.uta.edu::e9b3ec07-f125-4fc1-b167-9e120086a4f1" providerId="AD" clId="Web-{F4F7AC66-C28A-C52C-1749-E0B297B268CA}" dt="2024-12-02T15:00:47.565" v="73"/>
          <ac:graphicFrameMkLst>
            <pc:docMk/>
            <pc:sldMk cId="605504554" sldId="366"/>
            <ac:graphicFrameMk id="9" creationId="{055508DF-3924-CD58-6BE1-496297CE0D5D}"/>
          </ac:graphicFrameMkLst>
        </pc:graphicFrameChg>
      </pc:sldChg>
      <pc:sldChg chg="modSp new">
        <pc:chgData name="Nallaka, Charitha" userId="S::cxn4885@mavs.uta.edu::e9b3ec07-f125-4fc1-b167-9e120086a4f1" providerId="AD" clId="Web-{F4F7AC66-C28A-C52C-1749-E0B297B268CA}" dt="2024-12-02T15:18:52.146" v="89" actId="20577"/>
        <pc:sldMkLst>
          <pc:docMk/>
          <pc:sldMk cId="1477846006" sldId="367"/>
        </pc:sldMkLst>
      </pc:sldChg>
    </pc:docChg>
  </pc:docChgLst>
  <pc:docChgLst>
    <pc:chgData name="Nallaka, Charitha" userId="S::cxn4885@mavs.uta.edu::e9b3ec07-f125-4fc1-b167-9e120086a4f1" providerId="AD" clId="Web-{77C1848E-B55B-7A7B-BA17-BAF8C628CE33}"/>
    <pc:docChg chg="addSld delSld modSld sldOrd">
      <pc:chgData name="Nallaka, Charitha" userId="S::cxn4885@mavs.uta.edu::e9b3ec07-f125-4fc1-b167-9e120086a4f1" providerId="AD" clId="Web-{77C1848E-B55B-7A7B-BA17-BAF8C628CE33}" dt="2024-12-03T19:43:16.485" v="1448" actId="20577"/>
      <pc:docMkLst>
        <pc:docMk/>
      </pc:docMkLst>
      <pc:sldChg chg="addSp delSp modSp mod modClrScheme chgLayout">
        <pc:chgData name="Nallaka, Charitha" userId="S::cxn4885@mavs.uta.edu::e9b3ec07-f125-4fc1-b167-9e120086a4f1" providerId="AD" clId="Web-{77C1848E-B55B-7A7B-BA17-BAF8C628CE33}" dt="2024-12-03T19:39:48.862" v="1410" actId="20577"/>
        <pc:sldMkLst>
          <pc:docMk/>
          <pc:sldMk cId="2595549996" sldId="353"/>
        </pc:sldMkLst>
        <pc:spChg chg="mod">
          <ac:chgData name="Nallaka, Charitha" userId="S::cxn4885@mavs.uta.edu::e9b3ec07-f125-4fc1-b167-9e120086a4f1" providerId="AD" clId="Web-{77C1848E-B55B-7A7B-BA17-BAF8C628CE33}" dt="2024-12-03T17:09:35.547" v="44" actId="1076"/>
          <ac:spMkLst>
            <pc:docMk/>
            <pc:sldMk cId="2595549996" sldId="353"/>
            <ac:spMk id="4" creationId="{09E21A35-90B9-F235-7F48-11B56D97F6A4}"/>
          </ac:spMkLst>
        </pc:spChg>
        <pc:spChg chg="add mod">
          <ac:chgData name="Nallaka, Charitha" userId="S::cxn4885@mavs.uta.edu::e9b3ec07-f125-4fc1-b167-9e120086a4f1" providerId="AD" clId="Web-{77C1848E-B55B-7A7B-BA17-BAF8C628CE33}" dt="2024-12-03T19:39:48.862" v="1410" actId="20577"/>
          <ac:spMkLst>
            <pc:docMk/>
            <pc:sldMk cId="2595549996" sldId="353"/>
            <ac:spMk id="5" creationId="{B0FFB44F-93D5-C9ED-A5C5-8C63C215454A}"/>
          </ac:spMkLst>
        </pc:spChg>
        <pc:spChg chg="add mod">
          <ac:chgData name="Nallaka, Charitha" userId="S::cxn4885@mavs.uta.edu::e9b3ec07-f125-4fc1-b167-9e120086a4f1" providerId="AD" clId="Web-{77C1848E-B55B-7A7B-BA17-BAF8C628CE33}" dt="2024-12-03T17:07:49.680" v="24"/>
          <ac:spMkLst>
            <pc:docMk/>
            <pc:sldMk cId="2595549996" sldId="353"/>
            <ac:spMk id="17" creationId="{5BFB89DA-4063-1511-3A4E-6A3898FBE4D2}"/>
          </ac:spMkLst>
        </pc:spChg>
        <pc:graphicFrameChg chg="mod ord modGraphic">
          <ac:chgData name="Nallaka, Charitha" userId="S::cxn4885@mavs.uta.edu::e9b3ec07-f125-4fc1-b167-9e120086a4f1" providerId="AD" clId="Web-{77C1848E-B55B-7A7B-BA17-BAF8C628CE33}" dt="2024-12-03T19:37:28.991" v="1400" actId="1076"/>
          <ac:graphicFrameMkLst>
            <pc:docMk/>
            <pc:sldMk cId="2595549996" sldId="353"/>
            <ac:graphicFrameMk id="2" creationId="{CEF10647-2137-7630-083E-6972A3B84651}"/>
          </ac:graphicFrameMkLst>
        </pc:graphicFrameChg>
      </pc:sldChg>
      <pc:sldChg chg="addSp delSp modSp mod modClrScheme chgLayout">
        <pc:chgData name="Nallaka, Charitha" userId="S::cxn4885@mavs.uta.edu::e9b3ec07-f125-4fc1-b167-9e120086a4f1" providerId="AD" clId="Web-{77C1848E-B55B-7A7B-BA17-BAF8C628CE33}" dt="2024-12-03T19:31:50.076" v="1340" actId="1076"/>
        <pc:sldMkLst>
          <pc:docMk/>
          <pc:sldMk cId="1382360909" sldId="354"/>
        </pc:sldMkLst>
        <pc:spChg chg="mod ord">
          <ac:chgData name="Nallaka, Charitha" userId="S::cxn4885@mavs.uta.edu::e9b3ec07-f125-4fc1-b167-9e120086a4f1" providerId="AD" clId="Web-{77C1848E-B55B-7A7B-BA17-BAF8C628CE33}" dt="2024-12-03T19:29:39.941" v="1256"/>
          <ac:spMkLst>
            <pc:docMk/>
            <pc:sldMk cId="1382360909" sldId="354"/>
            <ac:spMk id="2" creationId="{21B27BAD-9602-6B60-C782-2749DB99012E}"/>
          </ac:spMkLst>
        </pc:spChg>
        <pc:spChg chg="mod">
          <ac:chgData name="Nallaka, Charitha" userId="S::cxn4885@mavs.uta.edu::e9b3ec07-f125-4fc1-b167-9e120086a4f1" providerId="AD" clId="Web-{77C1848E-B55B-7A7B-BA17-BAF8C628CE33}" dt="2024-12-03T19:29:56.661" v="1260" actId="1076"/>
          <ac:spMkLst>
            <pc:docMk/>
            <pc:sldMk cId="1382360909" sldId="354"/>
            <ac:spMk id="3" creationId="{7FF8F842-D95F-32E4-59B0-60283CC86021}"/>
          </ac:spMkLst>
        </pc:spChg>
        <pc:spChg chg="add mod">
          <ac:chgData name="Nallaka, Charitha" userId="S::cxn4885@mavs.uta.edu::e9b3ec07-f125-4fc1-b167-9e120086a4f1" providerId="AD" clId="Web-{77C1848E-B55B-7A7B-BA17-BAF8C628CE33}" dt="2024-12-03T19:31:50.076" v="1340" actId="1076"/>
          <ac:spMkLst>
            <pc:docMk/>
            <pc:sldMk cId="1382360909" sldId="354"/>
            <ac:spMk id="4" creationId="{E8957B18-6619-9B18-F56B-093322D2FF67}"/>
          </ac:spMkLst>
        </pc:spChg>
      </pc:sldChg>
      <pc:sldChg chg="ord">
        <pc:chgData name="Nallaka, Charitha" userId="S::cxn4885@mavs.uta.edu::e9b3ec07-f125-4fc1-b167-9e120086a4f1" providerId="AD" clId="Web-{77C1848E-B55B-7A7B-BA17-BAF8C628CE33}" dt="2024-12-03T19:01:53.211" v="1143"/>
        <pc:sldMkLst>
          <pc:docMk/>
          <pc:sldMk cId="3303844537" sldId="356"/>
        </pc:sldMkLst>
      </pc:sldChg>
      <pc:sldChg chg="modSp">
        <pc:chgData name="Nallaka, Charitha" userId="S::cxn4885@mavs.uta.edu::e9b3ec07-f125-4fc1-b167-9e120086a4f1" providerId="AD" clId="Web-{77C1848E-B55B-7A7B-BA17-BAF8C628CE33}" dt="2024-12-03T19:14:22.312" v="1216" actId="14100"/>
        <pc:sldMkLst>
          <pc:docMk/>
          <pc:sldMk cId="1751311258" sldId="359"/>
        </pc:sldMkLst>
        <pc:spChg chg="mod">
          <ac:chgData name="Nallaka, Charitha" userId="S::cxn4885@mavs.uta.edu::e9b3ec07-f125-4fc1-b167-9e120086a4f1" providerId="AD" clId="Web-{77C1848E-B55B-7A7B-BA17-BAF8C628CE33}" dt="2024-12-03T19:14:22.312" v="1216" actId="14100"/>
          <ac:spMkLst>
            <pc:docMk/>
            <pc:sldMk cId="1751311258" sldId="359"/>
            <ac:spMk id="12" creationId="{BCB65925-607C-977C-69F7-1A9971C971BD}"/>
          </ac:spMkLst>
        </pc:spChg>
        <pc:graphicFrameChg chg="modGraphic">
          <ac:chgData name="Nallaka, Charitha" userId="S::cxn4885@mavs.uta.edu::e9b3ec07-f125-4fc1-b167-9e120086a4f1" providerId="AD" clId="Web-{77C1848E-B55B-7A7B-BA17-BAF8C628CE33}" dt="2024-12-03T19:14:00.154" v="1210"/>
          <ac:graphicFrameMkLst>
            <pc:docMk/>
            <pc:sldMk cId="1751311258" sldId="359"/>
            <ac:graphicFrameMk id="8" creationId="{C27450C9-AFF8-14B5-1544-8E259DE11561}"/>
          </ac:graphicFrameMkLst>
        </pc:graphicFrameChg>
      </pc:sldChg>
      <pc:sldChg chg="modSp">
        <pc:chgData name="Nallaka, Charitha" userId="S::cxn4885@mavs.uta.edu::e9b3ec07-f125-4fc1-b167-9e120086a4f1" providerId="AD" clId="Web-{77C1848E-B55B-7A7B-BA17-BAF8C628CE33}" dt="2024-12-03T19:20:51.575" v="1231" actId="1076"/>
        <pc:sldMkLst>
          <pc:docMk/>
          <pc:sldMk cId="2500641684" sldId="365"/>
        </pc:sldMkLst>
        <pc:spChg chg="mod">
          <ac:chgData name="Nallaka, Charitha" userId="S::cxn4885@mavs.uta.edu::e9b3ec07-f125-4fc1-b167-9e120086a4f1" providerId="AD" clId="Web-{77C1848E-B55B-7A7B-BA17-BAF8C628CE33}" dt="2024-12-03T19:20:51.575" v="1231" actId="1076"/>
          <ac:spMkLst>
            <pc:docMk/>
            <pc:sldMk cId="2500641684" sldId="365"/>
            <ac:spMk id="14" creationId="{BB39D28D-7EA0-985B-C19B-2D378CB4552C}"/>
          </ac:spMkLst>
        </pc:spChg>
      </pc:sldChg>
      <pc:sldChg chg="modSp">
        <pc:chgData name="Nallaka, Charitha" userId="S::cxn4885@mavs.uta.edu::e9b3ec07-f125-4fc1-b167-9e120086a4f1" providerId="AD" clId="Web-{77C1848E-B55B-7A7B-BA17-BAF8C628CE33}" dt="2024-12-03T19:20:41.371" v="1224" actId="14100"/>
        <pc:sldMkLst>
          <pc:docMk/>
          <pc:sldMk cId="605504554" sldId="366"/>
        </pc:sldMkLst>
        <pc:spChg chg="mod">
          <ac:chgData name="Nallaka, Charitha" userId="S::cxn4885@mavs.uta.edu::e9b3ec07-f125-4fc1-b167-9e120086a4f1" providerId="AD" clId="Web-{77C1848E-B55B-7A7B-BA17-BAF8C628CE33}" dt="2024-12-03T19:20:41.371" v="1224" actId="14100"/>
          <ac:spMkLst>
            <pc:docMk/>
            <pc:sldMk cId="605504554" sldId="366"/>
            <ac:spMk id="14" creationId="{BB39D28D-7EA0-985B-C19B-2D378CB4552C}"/>
          </ac:spMkLst>
        </pc:spChg>
      </pc:sldChg>
      <pc:sldChg chg="modSp">
        <pc:chgData name="Nallaka, Charitha" userId="S::cxn4885@mavs.uta.edu::e9b3ec07-f125-4fc1-b167-9e120086a4f1" providerId="AD" clId="Web-{77C1848E-B55B-7A7B-BA17-BAF8C628CE33}" dt="2024-12-03T19:13:45.294" v="1209" actId="20577"/>
        <pc:sldMkLst>
          <pc:docMk/>
          <pc:sldMk cId="483295418" sldId="368"/>
        </pc:sldMkLst>
        <pc:spChg chg="mod">
          <ac:chgData name="Nallaka, Charitha" userId="S::cxn4885@mavs.uta.edu::e9b3ec07-f125-4fc1-b167-9e120086a4f1" providerId="AD" clId="Web-{77C1848E-B55B-7A7B-BA17-BAF8C628CE33}" dt="2024-12-03T19:13:45.294" v="1209" actId="20577"/>
          <ac:spMkLst>
            <pc:docMk/>
            <pc:sldMk cId="483295418" sldId="368"/>
            <ac:spMk id="9" creationId="{8EBB91DC-CDA4-78C3-74B2-2FD0940F37F3}"/>
          </ac:spMkLst>
        </pc:spChg>
      </pc:sldChg>
      <pc:sldChg chg="addSp delSp modSp new del mod modClrScheme chgLayout">
        <pc:chgData name="Nallaka, Charitha" userId="S::cxn4885@mavs.uta.edu::e9b3ec07-f125-4fc1-b167-9e120086a4f1" providerId="AD" clId="Web-{77C1848E-B55B-7A7B-BA17-BAF8C628CE33}" dt="2024-12-03T19:01:01.910" v="1141"/>
        <pc:sldMkLst>
          <pc:docMk/>
          <pc:sldMk cId="1227693830" sldId="369"/>
        </pc:sldMkLst>
      </pc:sldChg>
      <pc:sldChg chg="new del">
        <pc:chgData name="Nallaka, Charitha" userId="S::cxn4885@mavs.uta.edu::e9b3ec07-f125-4fc1-b167-9e120086a4f1" providerId="AD" clId="Web-{77C1848E-B55B-7A7B-BA17-BAF8C628CE33}" dt="2024-12-03T16:25:59.881" v="1"/>
        <pc:sldMkLst>
          <pc:docMk/>
          <pc:sldMk cId="3679997728" sldId="369"/>
        </pc:sldMkLst>
      </pc:sldChg>
      <pc:sldChg chg="addSp delSp modSp new mod setBg">
        <pc:chgData name="Nallaka, Charitha" userId="S::cxn4885@mavs.uta.edu::e9b3ec07-f125-4fc1-b167-9e120086a4f1" providerId="AD" clId="Web-{77C1848E-B55B-7A7B-BA17-BAF8C628CE33}" dt="2024-12-03T19:43:16.485" v="1448" actId="20577"/>
        <pc:sldMkLst>
          <pc:docMk/>
          <pc:sldMk cId="765127242" sldId="370"/>
        </pc:sldMkLst>
        <pc:spChg chg="mod">
          <ac:chgData name="Nallaka, Charitha" userId="S::cxn4885@mavs.uta.edu::e9b3ec07-f125-4fc1-b167-9e120086a4f1" providerId="AD" clId="Web-{77C1848E-B55B-7A7B-BA17-BAF8C628CE33}" dt="2024-12-03T18:37:12.323" v="663" actId="20577"/>
          <ac:spMkLst>
            <pc:docMk/>
            <pc:sldMk cId="765127242" sldId="370"/>
            <ac:spMk id="2" creationId="{416292F4-6B87-B5A6-181F-97DA2AFB4182}"/>
          </ac:spMkLst>
        </pc:spChg>
        <pc:spChg chg="mod">
          <ac:chgData name="Nallaka, Charitha" userId="S::cxn4885@mavs.uta.edu::e9b3ec07-f125-4fc1-b167-9e120086a4f1" providerId="AD" clId="Web-{77C1848E-B55B-7A7B-BA17-BAF8C628CE33}" dt="2024-12-03T18:36:30.272" v="654" actId="1076"/>
          <ac:spMkLst>
            <pc:docMk/>
            <pc:sldMk cId="765127242" sldId="370"/>
            <ac:spMk id="12" creationId="{787D232D-AF0A-6165-CCF5-11F370BE31AE}"/>
          </ac:spMkLst>
        </pc:spChg>
        <pc:spChg chg="add mod">
          <ac:chgData name="Nallaka, Charitha" userId="S::cxn4885@mavs.uta.edu::e9b3ec07-f125-4fc1-b167-9e120086a4f1" providerId="AD" clId="Web-{77C1848E-B55B-7A7B-BA17-BAF8C628CE33}" dt="2024-12-03T19:43:16.485" v="1448" actId="20577"/>
          <ac:spMkLst>
            <pc:docMk/>
            <pc:sldMk cId="765127242" sldId="370"/>
            <ac:spMk id="14" creationId="{8AED568E-61B0-7ADC-AE76-9BAE4D76020F}"/>
          </ac:spMkLst>
        </pc:spChg>
        <pc:spChg chg="add mod">
          <ac:chgData name="Nallaka, Charitha" userId="S::cxn4885@mavs.uta.edu::e9b3ec07-f125-4fc1-b167-9e120086a4f1" providerId="AD" clId="Web-{77C1848E-B55B-7A7B-BA17-BAF8C628CE33}" dt="2024-12-03T18:36:55.289" v="661" actId="1076"/>
          <ac:spMkLst>
            <pc:docMk/>
            <pc:sldMk cId="765127242" sldId="370"/>
            <ac:spMk id="15" creationId="{3A5D7C8D-5C03-1A6E-A440-4AB264937542}"/>
          </ac:spMkLst>
        </pc:spChg>
        <pc:spChg chg="add mod">
          <ac:chgData name="Nallaka, Charitha" userId="S::cxn4885@mavs.uta.edu::e9b3ec07-f125-4fc1-b167-9e120086a4f1" providerId="AD" clId="Web-{77C1848E-B55B-7A7B-BA17-BAF8C628CE33}" dt="2024-12-03T18:37:19.744" v="664" actId="1076"/>
          <ac:spMkLst>
            <pc:docMk/>
            <pc:sldMk cId="765127242" sldId="370"/>
            <ac:spMk id="16" creationId="{66CD110C-6C95-9B8E-174F-0CB8F9ED7BE7}"/>
          </ac:spMkLst>
        </pc:spChg>
        <pc:spChg chg="add mod">
          <ac:chgData name="Nallaka, Charitha" userId="S::cxn4885@mavs.uta.edu::e9b3ec07-f125-4fc1-b167-9e120086a4f1" providerId="AD" clId="Web-{77C1848E-B55B-7A7B-BA17-BAF8C628CE33}" dt="2024-12-03T18:34:00.136" v="630" actId="1076"/>
          <ac:spMkLst>
            <pc:docMk/>
            <pc:sldMk cId="765127242" sldId="370"/>
            <ac:spMk id="17" creationId="{BBB2B42F-6FF0-6DFA-2219-71843237DA9F}"/>
          </ac:spMkLst>
        </pc:spChg>
        <pc:spChg chg="add mod">
          <ac:chgData name="Nallaka, Charitha" userId="S::cxn4885@mavs.uta.edu::e9b3ec07-f125-4fc1-b167-9e120086a4f1" providerId="AD" clId="Web-{77C1848E-B55B-7A7B-BA17-BAF8C628CE33}" dt="2024-12-03T18:39:12.408" v="690" actId="14100"/>
          <ac:spMkLst>
            <pc:docMk/>
            <pc:sldMk cId="765127242" sldId="370"/>
            <ac:spMk id="18" creationId="{7C02C3F5-1B63-E3E3-3FBC-A28999B05532}"/>
          </ac:spMkLst>
        </pc:spChg>
        <pc:graphicFrameChg chg="mod modGraphic">
          <ac:chgData name="Nallaka, Charitha" userId="S::cxn4885@mavs.uta.edu::e9b3ec07-f125-4fc1-b167-9e120086a4f1" providerId="AD" clId="Web-{77C1848E-B55B-7A7B-BA17-BAF8C628CE33}" dt="2024-12-03T18:37:32.839" v="665"/>
          <ac:graphicFrameMkLst>
            <pc:docMk/>
            <pc:sldMk cId="765127242" sldId="370"/>
            <ac:graphicFrameMk id="7" creationId="{70137DDA-7642-BBC4-B801-0DC3F6F8BBC4}"/>
          </ac:graphicFrameMkLst>
        </pc:graphicFrameChg>
        <pc:picChg chg="mod">
          <ac:chgData name="Nallaka, Charitha" userId="S::cxn4885@mavs.uta.edu::e9b3ec07-f125-4fc1-b167-9e120086a4f1" providerId="AD" clId="Web-{77C1848E-B55B-7A7B-BA17-BAF8C628CE33}" dt="2024-12-03T18:36:51.617" v="660" actId="1076"/>
          <ac:picMkLst>
            <pc:docMk/>
            <pc:sldMk cId="765127242" sldId="370"/>
            <ac:picMk id="3" creationId="{0971ABD8-CDE1-2F78-BCDE-744D75F8391B}"/>
          </ac:picMkLst>
        </pc:picChg>
      </pc:sldChg>
      <pc:sldChg chg="addSp delSp modSp new del mod setBg modClrScheme chgLayout">
        <pc:chgData name="Nallaka, Charitha" userId="S::cxn4885@mavs.uta.edu::e9b3ec07-f125-4fc1-b167-9e120086a4f1" providerId="AD" clId="Web-{77C1848E-B55B-7A7B-BA17-BAF8C628CE33}" dt="2024-12-03T18:46:54.833" v="765"/>
        <pc:sldMkLst>
          <pc:docMk/>
          <pc:sldMk cId="3370772276" sldId="371"/>
        </pc:sldMkLst>
      </pc:sldChg>
      <pc:sldChg chg="modSp new del">
        <pc:chgData name="Nallaka, Charitha" userId="S::cxn4885@mavs.uta.edu::e9b3ec07-f125-4fc1-b167-9e120086a4f1" providerId="AD" clId="Web-{77C1848E-B55B-7A7B-BA17-BAF8C628CE33}" dt="2024-12-03T19:01:03.895" v="1142"/>
        <pc:sldMkLst>
          <pc:docMk/>
          <pc:sldMk cId="4078771495" sldId="371"/>
        </pc:sldMkLst>
      </pc:sldChg>
      <pc:sldChg chg="addSp delSp modSp new mod modClrScheme chgLayout">
        <pc:chgData name="Nallaka, Charitha" userId="S::cxn4885@mavs.uta.edu::e9b3ec07-f125-4fc1-b167-9e120086a4f1" providerId="AD" clId="Web-{77C1848E-B55B-7A7B-BA17-BAF8C628CE33}" dt="2024-12-03T19:32:30.001" v="1374"/>
        <pc:sldMkLst>
          <pc:docMk/>
          <pc:sldMk cId="2338659346" sldId="372"/>
        </pc:sldMkLst>
        <pc:spChg chg="mod ord">
          <ac:chgData name="Nallaka, Charitha" userId="S::cxn4885@mavs.uta.edu::e9b3ec07-f125-4fc1-b167-9e120086a4f1" providerId="AD" clId="Web-{77C1848E-B55B-7A7B-BA17-BAF8C628CE33}" dt="2024-12-03T18:53:30.299" v="818" actId="14100"/>
          <ac:spMkLst>
            <pc:docMk/>
            <pc:sldMk cId="2338659346" sldId="372"/>
            <ac:spMk id="2" creationId="{E08E9712-D2AC-4EA3-7ACD-846034FB1683}"/>
          </ac:spMkLst>
        </pc:spChg>
        <pc:spChg chg="mod ord">
          <ac:chgData name="Nallaka, Charitha" userId="S::cxn4885@mavs.uta.edu::e9b3ec07-f125-4fc1-b167-9e120086a4f1" providerId="AD" clId="Web-{77C1848E-B55B-7A7B-BA17-BAF8C628CE33}" dt="2024-12-03T18:53:01.328" v="811"/>
          <ac:spMkLst>
            <pc:docMk/>
            <pc:sldMk cId="2338659346" sldId="372"/>
            <ac:spMk id="6" creationId="{945C146C-676F-8D2A-4078-6EEC51932B8E}"/>
          </ac:spMkLst>
        </pc:spChg>
        <pc:graphicFrameChg chg="add mod ord modGraphic">
          <ac:chgData name="Nallaka, Charitha" userId="S::cxn4885@mavs.uta.edu::e9b3ec07-f125-4fc1-b167-9e120086a4f1" providerId="AD" clId="Web-{77C1848E-B55B-7A7B-BA17-BAF8C628CE33}" dt="2024-12-03T19:32:30.001" v="1374"/>
          <ac:graphicFrameMkLst>
            <pc:docMk/>
            <pc:sldMk cId="2338659346" sldId="372"/>
            <ac:graphicFrameMk id="7" creationId="{FC4AC42D-8F03-3082-53A2-02EC76CFF0FE}"/>
          </ac:graphicFrameMkLst>
        </pc:graphicFrameChg>
      </pc:sldChg>
    </pc:docChg>
  </pc:docChgLst>
  <pc:docChgLst>
    <pc:chgData name="Atluri, Harshitha" userId="e5ec096b-1b0c-4eff-89a4-67c3576c1e3c" providerId="ADAL" clId="{5AD9E954-D00F-4E07-ACCD-03E6401021D8}"/>
    <pc:docChg chg="custSel modSld">
      <pc:chgData name="Atluri, Harshitha" userId="e5ec096b-1b0c-4eff-89a4-67c3576c1e3c" providerId="ADAL" clId="{5AD9E954-D00F-4E07-ACCD-03E6401021D8}" dt="2024-12-03T16:53:56.613" v="0" actId="27636"/>
      <pc:docMkLst>
        <pc:docMk/>
      </pc:docMkLst>
      <pc:sldChg chg="modSp mod">
        <pc:chgData name="Atluri, Harshitha" userId="e5ec096b-1b0c-4eff-89a4-67c3576c1e3c" providerId="ADAL" clId="{5AD9E954-D00F-4E07-ACCD-03E6401021D8}" dt="2024-12-03T16:53:56.613" v="0" actId="27636"/>
        <pc:sldMkLst>
          <pc:docMk/>
          <pc:sldMk cId="348215883" sldId="358"/>
        </pc:sldMkLst>
        <pc:spChg chg="mod">
          <ac:chgData name="Atluri, Harshitha" userId="e5ec096b-1b0c-4eff-89a4-67c3576c1e3c" providerId="ADAL" clId="{5AD9E954-D00F-4E07-ACCD-03E6401021D8}" dt="2024-12-03T16:53:56.613" v="0" actId="27636"/>
          <ac:spMkLst>
            <pc:docMk/>
            <pc:sldMk cId="348215883" sldId="358"/>
            <ac:spMk id="7" creationId="{80825447-5132-B219-4485-EFB4B26FAC27}"/>
          </ac:spMkLst>
        </pc:spChg>
      </pc:sldChg>
    </pc:docChg>
  </pc:docChgLst>
  <pc:docChgLst>
    <pc:chgData name="Nallaka, Charitha" userId="S::cxn4885@mavs.uta.edu::e9b3ec07-f125-4fc1-b167-9e120086a4f1" providerId="AD" clId="Web-{3F020AB1-56D1-4081-904D-008159CEBC04}"/>
    <pc:docChg chg="addSld modSld sldOrd">
      <pc:chgData name="Nallaka, Charitha" userId="S::cxn4885@mavs.uta.edu::e9b3ec07-f125-4fc1-b167-9e120086a4f1" providerId="AD" clId="Web-{3F020AB1-56D1-4081-904D-008159CEBC04}" dt="2024-11-27T20:55:26.694" v="533"/>
      <pc:docMkLst>
        <pc:docMk/>
      </pc:docMkLst>
      <pc:sldChg chg="modSp mod setBg">
        <pc:chgData name="Nallaka, Charitha" userId="S::cxn4885@mavs.uta.edu::e9b3ec07-f125-4fc1-b167-9e120086a4f1" providerId="AD" clId="Web-{3F020AB1-56D1-4081-904D-008159CEBC04}" dt="2024-11-27T20:54:31.317" v="532"/>
        <pc:sldMkLst>
          <pc:docMk/>
          <pc:sldMk cId="3865085909" sldId="344"/>
        </pc:sldMkLst>
        <pc:picChg chg="mod">
          <ac:chgData name="Nallaka, Charitha" userId="S::cxn4885@mavs.uta.edu::e9b3ec07-f125-4fc1-b167-9e120086a4f1" providerId="AD" clId="Web-{3F020AB1-56D1-4081-904D-008159CEBC04}" dt="2024-11-27T20:53:27.424" v="524" actId="1076"/>
          <ac:picMkLst>
            <pc:docMk/>
            <pc:sldMk cId="3865085909" sldId="344"/>
            <ac:picMk id="6" creationId="{C6DC3FC8-164D-398F-6C3F-C27270D17415}"/>
          </ac:picMkLst>
        </pc:picChg>
      </pc:sldChg>
      <pc:sldChg chg="addSp delSp modSp mod modClrScheme chgLayout">
        <pc:chgData name="Nallaka, Charitha" userId="S::cxn4885@mavs.uta.edu::e9b3ec07-f125-4fc1-b167-9e120086a4f1" providerId="AD" clId="Web-{3F020AB1-56D1-4081-904D-008159CEBC04}" dt="2024-11-27T18:59:59.549" v="75" actId="20577"/>
        <pc:sldMkLst>
          <pc:docMk/>
          <pc:sldMk cId="810374094" sldId="345"/>
        </pc:sldMkLst>
      </pc:sldChg>
      <pc:sldChg chg="addSp delSp modSp mod modClrScheme chgLayout">
        <pc:chgData name="Nallaka, Charitha" userId="S::cxn4885@mavs.uta.edu::e9b3ec07-f125-4fc1-b167-9e120086a4f1" providerId="AD" clId="Web-{3F020AB1-56D1-4081-904D-008159CEBC04}" dt="2024-11-27T19:00:14.534" v="77" actId="20577"/>
        <pc:sldMkLst>
          <pc:docMk/>
          <pc:sldMk cId="3671577520" sldId="346"/>
        </pc:sldMkLst>
        <pc:spChg chg="mod ord">
          <ac:chgData name="Nallaka, Charitha" userId="S::cxn4885@mavs.uta.edu::e9b3ec07-f125-4fc1-b167-9e120086a4f1" providerId="AD" clId="Web-{3F020AB1-56D1-4081-904D-008159CEBC04}" dt="2024-11-27T19:00:14.534" v="77" actId="20577"/>
          <ac:spMkLst>
            <pc:docMk/>
            <pc:sldMk cId="3671577520" sldId="346"/>
            <ac:spMk id="8" creationId="{D304888D-B78B-26F5-9075-CDA3C673C95A}"/>
          </ac:spMkLst>
        </pc:spChg>
        <pc:spChg chg="add mod">
          <ac:chgData name="Nallaka, Charitha" userId="S::cxn4885@mavs.uta.edu::e9b3ec07-f125-4fc1-b167-9e120086a4f1" providerId="AD" clId="Web-{3F020AB1-56D1-4081-904D-008159CEBC04}" dt="2024-11-27T18:55:43.133" v="41"/>
          <ac:spMkLst>
            <pc:docMk/>
            <pc:sldMk cId="3671577520" sldId="346"/>
            <ac:spMk id="14" creationId="{AF31FC46-2D48-D824-B5F0-8CAE69415EF7}"/>
          </ac:spMkLst>
        </pc:spChg>
        <pc:graphicFrameChg chg="add mod modGraphic">
          <ac:chgData name="Nallaka, Charitha" userId="S::cxn4885@mavs.uta.edu::e9b3ec07-f125-4fc1-b167-9e120086a4f1" providerId="AD" clId="Web-{3F020AB1-56D1-4081-904D-008159CEBC04}" dt="2024-11-27T18:56:09.259" v="44"/>
          <ac:graphicFrameMkLst>
            <pc:docMk/>
            <pc:sldMk cId="3671577520" sldId="346"/>
            <ac:graphicFrameMk id="10" creationId="{1E20882F-AAFA-7056-B623-657B30D75681}"/>
          </ac:graphicFrameMkLst>
        </pc:graphicFrameChg>
      </pc:sldChg>
      <pc:sldChg chg="addSp delSp modSp mod modClrScheme chgLayout">
        <pc:chgData name="Nallaka, Charitha" userId="S::cxn4885@mavs.uta.edu::e9b3ec07-f125-4fc1-b167-9e120086a4f1" providerId="AD" clId="Web-{3F020AB1-56D1-4081-904D-008159CEBC04}" dt="2024-11-27T19:15:23.615" v="346" actId="20577"/>
        <pc:sldMkLst>
          <pc:docMk/>
          <pc:sldMk cId="1427108074" sldId="347"/>
        </pc:sldMkLst>
        <pc:spChg chg="mod ord">
          <ac:chgData name="Nallaka, Charitha" userId="S::cxn4885@mavs.uta.edu::e9b3ec07-f125-4fc1-b167-9e120086a4f1" providerId="AD" clId="Web-{3F020AB1-56D1-4081-904D-008159CEBC04}" dt="2024-11-27T19:15:23.615" v="346" actId="20577"/>
          <ac:spMkLst>
            <pc:docMk/>
            <pc:sldMk cId="1427108074" sldId="347"/>
            <ac:spMk id="23" creationId="{21905908-61C5-E80D-F570-D84DB7527C19}"/>
          </ac:spMkLst>
        </pc:spChg>
        <pc:spChg chg="add mod">
          <ac:chgData name="Nallaka, Charitha" userId="S::cxn4885@mavs.uta.edu::e9b3ec07-f125-4fc1-b167-9e120086a4f1" providerId="AD" clId="Web-{3F020AB1-56D1-4081-904D-008159CEBC04}" dt="2024-11-27T19:13:47.549" v="330"/>
          <ac:spMkLst>
            <pc:docMk/>
            <pc:sldMk cId="1427108074" sldId="347"/>
            <ac:spMk id="36" creationId="{294AD3C6-C11A-77ED-4966-3F24DB9D93AC}"/>
          </ac:spMkLst>
        </pc:spChg>
        <pc:graphicFrameChg chg="add mod">
          <ac:chgData name="Nallaka, Charitha" userId="S::cxn4885@mavs.uta.edu::e9b3ec07-f125-4fc1-b167-9e120086a4f1" providerId="AD" clId="Web-{3F020AB1-56D1-4081-904D-008159CEBC04}" dt="2024-11-27T19:14:45.036" v="336" actId="14100"/>
          <ac:graphicFrameMkLst>
            <pc:docMk/>
            <pc:sldMk cId="1427108074" sldId="347"/>
            <ac:graphicFrameMk id="32" creationId="{054EBA4A-9387-17E1-78C9-38E4F9E406B2}"/>
          </ac:graphicFrameMkLst>
        </pc:graphicFrameChg>
      </pc:sldChg>
      <pc:sldChg chg="addSp delSp modSp mod ord modClrScheme chgLayout">
        <pc:chgData name="Nallaka, Charitha" userId="S::cxn4885@mavs.uta.edu::e9b3ec07-f125-4fc1-b167-9e120086a4f1" providerId="AD" clId="Web-{3F020AB1-56D1-4081-904D-008159CEBC04}" dt="2024-11-27T19:27:13.314" v="441" actId="20577"/>
        <pc:sldMkLst>
          <pc:docMk/>
          <pc:sldMk cId="762554544" sldId="348"/>
        </pc:sldMkLst>
      </pc:sldChg>
      <pc:sldChg chg="addSp delSp modSp mod setBg modClrScheme chgLayout">
        <pc:chgData name="Nallaka, Charitha" userId="S::cxn4885@mavs.uta.edu::e9b3ec07-f125-4fc1-b167-9e120086a4f1" providerId="AD" clId="Web-{3F020AB1-56D1-4081-904D-008159CEBC04}" dt="2024-11-27T19:30:52.776" v="519" actId="20577"/>
        <pc:sldMkLst>
          <pc:docMk/>
          <pc:sldMk cId="1386263332" sldId="349"/>
        </pc:sldMkLst>
        <pc:spChg chg="mod ord modVis">
          <ac:chgData name="Nallaka, Charitha" userId="S::cxn4885@mavs.uta.edu::e9b3ec07-f125-4fc1-b167-9e120086a4f1" providerId="AD" clId="Web-{3F020AB1-56D1-4081-904D-008159CEBC04}" dt="2024-11-27T19:29:08.022" v="492"/>
          <ac:spMkLst>
            <pc:docMk/>
            <pc:sldMk cId="1386263332" sldId="349"/>
            <ac:spMk id="3" creationId="{49D350C2-47A5-211F-A685-9ACD211179E2}"/>
          </ac:spMkLst>
        </pc:spChg>
        <pc:spChg chg="add mod">
          <ac:chgData name="Nallaka, Charitha" userId="S::cxn4885@mavs.uta.edu::e9b3ec07-f125-4fc1-b167-9e120086a4f1" providerId="AD" clId="Web-{3F020AB1-56D1-4081-904D-008159CEBC04}" dt="2024-11-27T19:29:08.022" v="492"/>
          <ac:spMkLst>
            <pc:docMk/>
            <pc:sldMk cId="1386263332" sldId="349"/>
            <ac:spMk id="6" creationId="{EE24200E-D264-95CE-569A-F18B4BDBAB4D}"/>
          </ac:spMkLst>
        </pc:spChg>
        <pc:graphicFrameChg chg="add mod modGraphic">
          <ac:chgData name="Nallaka, Charitha" userId="S::cxn4885@mavs.uta.edu::e9b3ec07-f125-4fc1-b167-9e120086a4f1" providerId="AD" clId="Web-{3F020AB1-56D1-4081-904D-008159CEBC04}" dt="2024-11-27T19:30:52.776" v="519" actId="20577"/>
          <ac:graphicFrameMkLst>
            <pc:docMk/>
            <pc:sldMk cId="1386263332" sldId="349"/>
            <ac:graphicFrameMk id="11" creationId="{545BB333-FD99-9EF4-6E8D-A1A2506A8B62}"/>
          </ac:graphicFrameMkLst>
        </pc:graphicFrameChg>
      </pc:sldChg>
      <pc:sldChg chg="delSp modSp new">
        <pc:chgData name="Nallaka, Charitha" userId="S::cxn4885@mavs.uta.edu::e9b3ec07-f125-4fc1-b167-9e120086a4f1" providerId="AD" clId="Web-{3F020AB1-56D1-4081-904D-008159CEBC04}" dt="2024-11-27T19:26:28.219" v="428" actId="20577"/>
        <pc:sldMkLst>
          <pc:docMk/>
          <pc:sldMk cId="1911739219" sldId="357"/>
        </pc:sldMkLst>
        <pc:spChg chg="mod">
          <ac:chgData name="Nallaka, Charitha" userId="S::cxn4885@mavs.uta.edu::e9b3ec07-f125-4fc1-b167-9e120086a4f1" providerId="AD" clId="Web-{3F020AB1-56D1-4081-904D-008159CEBC04}" dt="2024-11-27T19:25:17.029" v="386" actId="20577"/>
          <ac:spMkLst>
            <pc:docMk/>
            <pc:sldMk cId="1911739219" sldId="357"/>
            <ac:spMk id="2" creationId="{E3E79539-C6E0-0F2E-9AFF-18DBF682D27B}"/>
          </ac:spMkLst>
        </pc:spChg>
      </pc:sldChg>
      <pc:sldChg chg="new">
        <pc:chgData name="Nallaka, Charitha" userId="S::cxn4885@mavs.uta.edu::e9b3ec07-f125-4fc1-b167-9e120086a4f1" providerId="AD" clId="Web-{3F020AB1-56D1-4081-904D-008159CEBC04}" dt="2024-11-27T20:55:26.694" v="533"/>
        <pc:sldMkLst>
          <pc:docMk/>
          <pc:sldMk cId="348215883" sldId="358"/>
        </pc:sldMkLst>
      </pc:sldChg>
    </pc:docChg>
  </pc:docChgLst>
  <pc:docChgLst>
    <pc:chgData name="Nallaka, Charitha" userId="S::cxn4885@mavs.uta.edu::e9b3ec07-f125-4fc1-b167-9e120086a4f1" providerId="AD" clId="Web-{38E8656A-D498-D576-3647-40AEBB637CB7}"/>
    <pc:docChg chg="addSld modSld">
      <pc:chgData name="Nallaka, Charitha" userId="S::cxn4885@mavs.uta.edu::e9b3ec07-f125-4fc1-b167-9e120086a4f1" providerId="AD" clId="Web-{38E8656A-D498-D576-3647-40AEBB637CB7}" dt="2024-12-03T20:17:07.885" v="387"/>
      <pc:docMkLst>
        <pc:docMk/>
      </pc:docMkLst>
      <pc:sldChg chg="addSp delSp modSp">
        <pc:chgData name="Nallaka, Charitha" userId="S::cxn4885@mavs.uta.edu::e9b3ec07-f125-4fc1-b167-9e120086a4f1" providerId="AD" clId="Web-{38E8656A-D498-D576-3647-40AEBB637CB7}" dt="2024-12-03T19:45:51.925" v="8" actId="20577"/>
        <pc:sldMkLst>
          <pc:docMk/>
          <pc:sldMk cId="2595549996" sldId="353"/>
        </pc:sldMkLst>
        <pc:spChg chg="mod">
          <ac:chgData name="Nallaka, Charitha" userId="S::cxn4885@mavs.uta.edu::e9b3ec07-f125-4fc1-b167-9e120086a4f1" providerId="AD" clId="Web-{38E8656A-D498-D576-3647-40AEBB637CB7}" dt="2024-12-03T19:45:20.002" v="0"/>
          <ac:spMkLst>
            <pc:docMk/>
            <pc:sldMk cId="2595549996" sldId="353"/>
            <ac:spMk id="4" creationId="{09E21A35-90B9-F235-7F48-11B56D97F6A4}"/>
          </ac:spMkLst>
        </pc:spChg>
        <pc:spChg chg="mod">
          <ac:chgData name="Nallaka, Charitha" userId="S::cxn4885@mavs.uta.edu::e9b3ec07-f125-4fc1-b167-9e120086a4f1" providerId="AD" clId="Web-{38E8656A-D498-D576-3647-40AEBB637CB7}" dt="2024-12-03T19:45:51.925" v="8" actId="20577"/>
          <ac:spMkLst>
            <pc:docMk/>
            <pc:sldMk cId="2595549996" sldId="353"/>
            <ac:spMk id="5" creationId="{B0FFB44F-93D5-C9ED-A5C5-8C63C215454A}"/>
          </ac:spMkLst>
        </pc:spChg>
        <pc:spChg chg="mod">
          <ac:chgData name="Nallaka, Charitha" userId="S::cxn4885@mavs.uta.edu::e9b3ec07-f125-4fc1-b167-9e120086a4f1" providerId="AD" clId="Web-{38E8656A-D498-D576-3647-40AEBB637CB7}" dt="2024-12-03T19:45:20.002" v="0"/>
          <ac:spMkLst>
            <pc:docMk/>
            <pc:sldMk cId="2595549996" sldId="353"/>
            <ac:spMk id="17" creationId="{5BFB89DA-4063-1511-3A4E-6A3898FBE4D2}"/>
          </ac:spMkLst>
        </pc:spChg>
        <pc:graphicFrameChg chg="mod modGraphic">
          <ac:chgData name="Nallaka, Charitha" userId="S::cxn4885@mavs.uta.edu::e9b3ec07-f125-4fc1-b167-9e120086a4f1" providerId="AD" clId="Web-{38E8656A-D498-D576-3647-40AEBB637CB7}" dt="2024-12-03T19:45:26.158" v="1"/>
          <ac:graphicFrameMkLst>
            <pc:docMk/>
            <pc:sldMk cId="2595549996" sldId="353"/>
            <ac:graphicFrameMk id="2" creationId="{CEF10647-2137-7630-083E-6972A3B84651}"/>
          </ac:graphicFrameMkLst>
        </pc:graphicFrameChg>
      </pc:sldChg>
      <pc:sldChg chg="modSp">
        <pc:chgData name="Nallaka, Charitha" userId="S::cxn4885@mavs.uta.edu::e9b3ec07-f125-4fc1-b167-9e120086a4f1" providerId="AD" clId="Web-{38E8656A-D498-D576-3647-40AEBB637CB7}" dt="2024-12-03T20:00:05.441" v="133" actId="20577"/>
        <pc:sldMkLst>
          <pc:docMk/>
          <pc:sldMk cId="1382360909" sldId="354"/>
        </pc:sldMkLst>
        <pc:spChg chg="mod">
          <ac:chgData name="Nallaka, Charitha" userId="S::cxn4885@mavs.uta.edu::e9b3ec07-f125-4fc1-b167-9e120086a4f1" providerId="AD" clId="Web-{38E8656A-D498-D576-3647-40AEBB637CB7}" dt="2024-12-03T20:00:05.441" v="133" actId="20577"/>
          <ac:spMkLst>
            <pc:docMk/>
            <pc:sldMk cId="1382360909" sldId="354"/>
            <ac:spMk id="4" creationId="{E8957B18-6619-9B18-F56B-093322D2FF67}"/>
          </ac:spMkLst>
        </pc:spChg>
      </pc:sldChg>
      <pc:sldChg chg="modSp">
        <pc:chgData name="Nallaka, Charitha" userId="S::cxn4885@mavs.uta.edu::e9b3ec07-f125-4fc1-b167-9e120086a4f1" providerId="AD" clId="Web-{38E8656A-D498-D576-3647-40AEBB637CB7}" dt="2024-12-03T19:52:33.768" v="117" actId="20577"/>
        <pc:sldMkLst>
          <pc:docMk/>
          <pc:sldMk cId="765127242" sldId="370"/>
        </pc:sldMkLst>
        <pc:spChg chg="mod">
          <ac:chgData name="Nallaka, Charitha" userId="S::cxn4885@mavs.uta.edu::e9b3ec07-f125-4fc1-b167-9e120086a4f1" providerId="AD" clId="Web-{38E8656A-D498-D576-3647-40AEBB637CB7}" dt="2024-12-03T19:52:33.768" v="117" actId="20577"/>
          <ac:spMkLst>
            <pc:docMk/>
            <pc:sldMk cId="765127242" sldId="370"/>
            <ac:spMk id="16" creationId="{66CD110C-6C95-9B8E-174F-0CB8F9ED7BE7}"/>
          </ac:spMkLst>
        </pc:spChg>
      </pc:sldChg>
      <pc:sldChg chg="modSp">
        <pc:chgData name="Nallaka, Charitha" userId="S::cxn4885@mavs.uta.edu::e9b3ec07-f125-4fc1-b167-9e120086a4f1" providerId="AD" clId="Web-{38E8656A-D498-D576-3647-40AEBB637CB7}" dt="2024-12-03T20:06:40.049" v="386"/>
        <pc:sldMkLst>
          <pc:docMk/>
          <pc:sldMk cId="2338659346" sldId="372"/>
        </pc:sldMkLst>
        <pc:graphicFrameChg chg="mod modGraphic">
          <ac:chgData name="Nallaka, Charitha" userId="S::cxn4885@mavs.uta.edu::e9b3ec07-f125-4fc1-b167-9e120086a4f1" providerId="AD" clId="Web-{38E8656A-D498-D576-3647-40AEBB637CB7}" dt="2024-12-03T20:06:40.049" v="386"/>
          <ac:graphicFrameMkLst>
            <pc:docMk/>
            <pc:sldMk cId="2338659346" sldId="372"/>
            <ac:graphicFrameMk id="7" creationId="{FC4AC42D-8F03-3082-53A2-02EC76CFF0FE}"/>
          </ac:graphicFrameMkLst>
        </pc:graphicFrameChg>
      </pc:sldChg>
      <pc:sldChg chg="new">
        <pc:chgData name="Nallaka, Charitha" userId="S::cxn4885@mavs.uta.edu::e9b3ec07-f125-4fc1-b167-9e120086a4f1" providerId="AD" clId="Web-{38E8656A-D498-D576-3647-40AEBB637CB7}" dt="2024-12-03T20:17:07.885" v="387"/>
        <pc:sldMkLst>
          <pc:docMk/>
          <pc:sldMk cId="3546806268" sldId="373"/>
        </pc:sldMkLst>
      </pc:sldChg>
    </pc:docChg>
  </pc:docChgLst>
  <pc:docChgLst>
    <pc:chgData name="Nallaka, Charitha" userId="S::cxn4885@mavs.uta.edu::e9b3ec07-f125-4fc1-b167-9e120086a4f1" providerId="AD" clId="Web-{5A489A01-519F-A6DC-6E0A-C3F9557C2C8F}"/>
    <pc:docChg chg="modSld">
      <pc:chgData name="Nallaka, Charitha" userId="S::cxn4885@mavs.uta.edu::e9b3ec07-f125-4fc1-b167-9e120086a4f1" providerId="AD" clId="Web-{5A489A01-519F-A6DC-6E0A-C3F9557C2C8F}" dt="2024-12-01T16:26:00.931" v="2" actId="14100"/>
      <pc:docMkLst>
        <pc:docMk/>
      </pc:docMkLst>
      <pc:sldChg chg="modSp">
        <pc:chgData name="Nallaka, Charitha" userId="S::cxn4885@mavs.uta.edu::e9b3ec07-f125-4fc1-b167-9e120086a4f1" providerId="AD" clId="Web-{5A489A01-519F-A6DC-6E0A-C3F9557C2C8F}" dt="2024-12-01T16:26:00.931" v="2" actId="14100"/>
        <pc:sldMkLst>
          <pc:docMk/>
          <pc:sldMk cId="2469542238" sldId="363"/>
        </pc:sldMkLst>
        <pc:spChg chg="mod">
          <ac:chgData name="Nallaka, Charitha" userId="S::cxn4885@mavs.uta.edu::e9b3ec07-f125-4fc1-b167-9e120086a4f1" providerId="AD" clId="Web-{5A489A01-519F-A6DC-6E0A-C3F9557C2C8F}" dt="2024-12-01T16:25:54.962" v="1"/>
          <ac:spMkLst>
            <pc:docMk/>
            <pc:sldMk cId="2469542238" sldId="363"/>
            <ac:spMk id="2" creationId="{B1F59351-65CD-AA69-6904-0A13CECEC74A}"/>
          </ac:spMkLst>
        </pc:spChg>
        <pc:spChg chg="mod">
          <ac:chgData name="Nallaka, Charitha" userId="S::cxn4885@mavs.uta.edu::e9b3ec07-f125-4fc1-b167-9e120086a4f1" providerId="AD" clId="Web-{5A489A01-519F-A6DC-6E0A-C3F9557C2C8F}" dt="2024-12-01T16:26:00.931" v="2" actId="14100"/>
          <ac:spMkLst>
            <pc:docMk/>
            <pc:sldMk cId="2469542238" sldId="363"/>
            <ac:spMk id="4" creationId="{F5218807-EFD6-3C8F-8898-D2E200649FCF}"/>
          </ac:spMkLst>
        </pc:spChg>
      </pc:sldChg>
    </pc:docChg>
  </pc:docChgLst>
  <pc:docChgLst>
    <pc:chgData name="Nallaka, Charitha" userId="S::cxn4885@mavs.uta.edu::e9b3ec07-f125-4fc1-b167-9e120086a4f1" providerId="AD" clId="Web-{07B7602E-8901-8046-69CC-758672A42B03}"/>
    <pc:docChg chg="delSld modSld">
      <pc:chgData name="Nallaka, Charitha" userId="S::cxn4885@mavs.uta.edu::e9b3ec07-f125-4fc1-b167-9e120086a4f1" providerId="AD" clId="Web-{07B7602E-8901-8046-69CC-758672A42B03}" dt="2024-11-30T18:20:15.420" v="315" actId="1076"/>
      <pc:docMkLst>
        <pc:docMk/>
      </pc:docMkLst>
      <pc:sldChg chg="modSp">
        <pc:chgData name="Nallaka, Charitha" userId="S::cxn4885@mavs.uta.edu::e9b3ec07-f125-4fc1-b167-9e120086a4f1" providerId="AD" clId="Web-{07B7602E-8901-8046-69CC-758672A42B03}" dt="2024-11-30T17:39:39.649" v="28" actId="20577"/>
        <pc:sldMkLst>
          <pc:docMk/>
          <pc:sldMk cId="810374094" sldId="345"/>
        </pc:sldMkLst>
      </pc:sldChg>
      <pc:sldChg chg="modSp">
        <pc:chgData name="Nallaka, Charitha" userId="S::cxn4885@mavs.uta.edu::e9b3ec07-f125-4fc1-b167-9e120086a4f1" providerId="AD" clId="Web-{07B7602E-8901-8046-69CC-758672A42B03}" dt="2024-11-30T17:40:26.744" v="34" actId="20577"/>
        <pc:sldMkLst>
          <pc:docMk/>
          <pc:sldMk cId="3671577520" sldId="346"/>
        </pc:sldMkLst>
        <pc:graphicFrameChg chg="modGraphic">
          <ac:chgData name="Nallaka, Charitha" userId="S::cxn4885@mavs.uta.edu::e9b3ec07-f125-4fc1-b167-9e120086a4f1" providerId="AD" clId="Web-{07B7602E-8901-8046-69CC-758672A42B03}" dt="2024-11-30T17:40:26.744" v="34" actId="20577"/>
          <ac:graphicFrameMkLst>
            <pc:docMk/>
            <pc:sldMk cId="3671577520" sldId="346"/>
            <ac:graphicFrameMk id="10" creationId="{1E20882F-AAFA-7056-B623-657B30D75681}"/>
          </ac:graphicFrameMkLst>
        </pc:graphicFrameChg>
      </pc:sldChg>
      <pc:sldChg chg="addSp delSp modSp mod modClrScheme chgLayout">
        <pc:chgData name="Nallaka, Charitha" userId="S::cxn4885@mavs.uta.edu::e9b3ec07-f125-4fc1-b167-9e120086a4f1" providerId="AD" clId="Web-{07B7602E-8901-8046-69CC-758672A42B03}" dt="2024-11-30T18:07:53.939" v="203" actId="14100"/>
        <pc:sldMkLst>
          <pc:docMk/>
          <pc:sldMk cId="485500553" sldId="350"/>
        </pc:sldMkLst>
        <pc:spChg chg="mod ord">
          <ac:chgData name="Nallaka, Charitha" userId="S::cxn4885@mavs.uta.edu::e9b3ec07-f125-4fc1-b167-9e120086a4f1" providerId="AD" clId="Web-{07B7602E-8901-8046-69CC-758672A42B03}" dt="2024-11-30T17:55:01.815" v="82"/>
          <ac:spMkLst>
            <pc:docMk/>
            <pc:sldMk cId="485500553" sldId="350"/>
            <ac:spMk id="2" creationId="{9A38ADE9-D6F5-84F7-8489-6CDEB832E667}"/>
          </ac:spMkLst>
        </pc:spChg>
        <pc:spChg chg="mod">
          <ac:chgData name="Nallaka, Charitha" userId="S::cxn4885@mavs.uta.edu::e9b3ec07-f125-4fc1-b167-9e120086a4f1" providerId="AD" clId="Web-{07B7602E-8901-8046-69CC-758672A42B03}" dt="2024-11-30T18:05:48.997" v="196" actId="20577"/>
          <ac:spMkLst>
            <pc:docMk/>
            <pc:sldMk cId="485500553" sldId="350"/>
            <ac:spMk id="3" creationId="{89652A1E-B3F7-E1B2-76ED-8F78E74B9EA9}"/>
          </ac:spMkLst>
        </pc:spChg>
        <pc:spChg chg="mod ord modVis">
          <ac:chgData name="Nallaka, Charitha" userId="S::cxn4885@mavs.uta.edu::e9b3ec07-f125-4fc1-b167-9e120086a4f1" providerId="AD" clId="Web-{07B7602E-8901-8046-69CC-758672A42B03}" dt="2024-11-30T17:55:01.815" v="82"/>
          <ac:spMkLst>
            <pc:docMk/>
            <pc:sldMk cId="485500553" sldId="350"/>
            <ac:spMk id="22" creationId="{EAE3C18A-C3D3-E1B6-2555-1344B67BBF50}"/>
          </ac:spMkLst>
        </pc:spChg>
        <pc:spChg chg="mod ord">
          <ac:chgData name="Nallaka, Charitha" userId="S::cxn4885@mavs.uta.edu::e9b3ec07-f125-4fc1-b167-9e120086a4f1" providerId="AD" clId="Web-{07B7602E-8901-8046-69CC-758672A42B03}" dt="2024-11-30T17:55:01.815" v="82"/>
          <ac:spMkLst>
            <pc:docMk/>
            <pc:sldMk cId="485500553" sldId="350"/>
            <ac:spMk id="24" creationId="{24649675-F483-7429-ABA6-9C3E0C671802}"/>
          </ac:spMkLst>
        </pc:spChg>
        <pc:picChg chg="add mod ord">
          <ac:chgData name="Nallaka, Charitha" userId="S::cxn4885@mavs.uta.edu::e9b3ec07-f125-4fc1-b167-9e120086a4f1" providerId="AD" clId="Web-{07B7602E-8901-8046-69CC-758672A42B03}" dt="2024-11-30T18:01:22.784" v="155" actId="1076"/>
          <ac:picMkLst>
            <pc:docMk/>
            <pc:sldMk cId="485500553" sldId="350"/>
            <ac:picMk id="20" creationId="{A78939BE-B382-323C-E3B4-4ED3C7DE3242}"/>
          </ac:picMkLst>
        </pc:picChg>
        <pc:picChg chg="add mod">
          <ac:chgData name="Nallaka, Charitha" userId="S::cxn4885@mavs.uta.edu::e9b3ec07-f125-4fc1-b167-9e120086a4f1" providerId="AD" clId="Web-{07B7602E-8901-8046-69CC-758672A42B03}" dt="2024-11-30T18:01:15.346" v="153" actId="14100"/>
          <ac:picMkLst>
            <pc:docMk/>
            <pc:sldMk cId="485500553" sldId="350"/>
            <ac:picMk id="23" creationId="{E7A6BEA0-594B-A0B8-2A19-5DF1BBC27ACC}"/>
          </ac:picMkLst>
        </pc:picChg>
        <pc:picChg chg="add mod">
          <ac:chgData name="Nallaka, Charitha" userId="S::cxn4885@mavs.uta.edu::e9b3ec07-f125-4fc1-b167-9e120086a4f1" providerId="AD" clId="Web-{07B7602E-8901-8046-69CC-758672A42B03}" dt="2024-11-30T18:07:53.939" v="203" actId="14100"/>
          <ac:picMkLst>
            <pc:docMk/>
            <pc:sldMk cId="485500553" sldId="350"/>
            <ac:picMk id="27" creationId="{2E5E8871-B9FB-E56A-4413-93024252FC1A}"/>
          </ac:picMkLst>
        </pc:picChg>
      </pc:sldChg>
      <pc:sldChg chg="addSp delSp modSp mod modClrScheme chgLayout">
        <pc:chgData name="Nallaka, Charitha" userId="S::cxn4885@mavs.uta.edu::e9b3ec07-f125-4fc1-b167-9e120086a4f1" providerId="AD" clId="Web-{07B7602E-8901-8046-69CC-758672A42B03}" dt="2024-11-30T18:20:15.420" v="315" actId="1076"/>
        <pc:sldMkLst>
          <pc:docMk/>
          <pc:sldMk cId="3030076204" sldId="351"/>
        </pc:sldMkLst>
        <pc:spChg chg="mod ord">
          <ac:chgData name="Nallaka, Charitha" userId="S::cxn4885@mavs.uta.edu::e9b3ec07-f125-4fc1-b167-9e120086a4f1" providerId="AD" clId="Web-{07B7602E-8901-8046-69CC-758672A42B03}" dt="2024-11-30T18:14:00.094" v="256"/>
          <ac:spMkLst>
            <pc:docMk/>
            <pc:sldMk cId="3030076204" sldId="351"/>
            <ac:spMk id="2" creationId="{60AD58C6-6F47-0261-9611-E968042F55BE}"/>
          </ac:spMkLst>
        </pc:spChg>
        <pc:spChg chg="mod">
          <ac:chgData name="Nallaka, Charitha" userId="S::cxn4885@mavs.uta.edu::e9b3ec07-f125-4fc1-b167-9e120086a4f1" providerId="AD" clId="Web-{07B7602E-8901-8046-69CC-758672A42B03}" dt="2024-11-30T18:19:35.106" v="308" actId="1076"/>
          <ac:spMkLst>
            <pc:docMk/>
            <pc:sldMk cId="3030076204" sldId="351"/>
            <ac:spMk id="3" creationId="{87364034-5F15-4B68-638D-779A619AC022}"/>
          </ac:spMkLst>
        </pc:spChg>
        <pc:picChg chg="add mod ord modCrop">
          <ac:chgData name="Nallaka, Charitha" userId="S::cxn4885@mavs.uta.edu::e9b3ec07-f125-4fc1-b167-9e120086a4f1" providerId="AD" clId="Web-{07B7602E-8901-8046-69CC-758672A42B03}" dt="2024-11-30T18:19:09.559" v="302" actId="1076"/>
          <ac:picMkLst>
            <pc:docMk/>
            <pc:sldMk cId="3030076204" sldId="351"/>
            <ac:picMk id="6" creationId="{B86562D8-D2C1-EE1B-E54D-51E5BF129045}"/>
          </ac:picMkLst>
        </pc:picChg>
        <pc:picChg chg="add mod modCrop">
          <ac:chgData name="Nallaka, Charitha" userId="S::cxn4885@mavs.uta.edu::e9b3ec07-f125-4fc1-b167-9e120086a4f1" providerId="AD" clId="Web-{07B7602E-8901-8046-69CC-758672A42B03}" dt="2024-11-30T18:19:15.434" v="303" actId="14100"/>
          <ac:picMkLst>
            <pc:docMk/>
            <pc:sldMk cId="3030076204" sldId="351"/>
            <ac:picMk id="8" creationId="{67CEC0E4-B5EE-73D6-B8C0-EC0EE6814FFF}"/>
          </ac:picMkLst>
        </pc:picChg>
        <pc:picChg chg="add mod">
          <ac:chgData name="Nallaka, Charitha" userId="S::cxn4885@mavs.uta.edu::e9b3ec07-f125-4fc1-b167-9e120086a4f1" providerId="AD" clId="Web-{07B7602E-8901-8046-69CC-758672A42B03}" dt="2024-11-30T18:19:27.700" v="306" actId="14100"/>
          <ac:picMkLst>
            <pc:docMk/>
            <pc:sldMk cId="3030076204" sldId="351"/>
            <ac:picMk id="12" creationId="{CA03206B-562B-FB86-6E3A-C228D7CD19AA}"/>
          </ac:picMkLst>
        </pc:picChg>
        <pc:picChg chg="add mod">
          <ac:chgData name="Nallaka, Charitha" userId="S::cxn4885@mavs.uta.edu::e9b3ec07-f125-4fc1-b167-9e120086a4f1" providerId="AD" clId="Web-{07B7602E-8901-8046-69CC-758672A42B03}" dt="2024-11-30T18:20:15.420" v="315" actId="1076"/>
          <ac:picMkLst>
            <pc:docMk/>
            <pc:sldMk cId="3030076204" sldId="351"/>
            <ac:picMk id="13" creationId="{16AABDEE-668C-A747-98D7-6FCAC9BBEB0D}"/>
          </ac:picMkLst>
        </pc:picChg>
      </pc:sldChg>
      <pc:sldChg chg="addSp delSp modSp">
        <pc:chgData name="Nallaka, Charitha" userId="S::cxn4885@mavs.uta.edu::e9b3ec07-f125-4fc1-b167-9e120086a4f1" providerId="AD" clId="Web-{07B7602E-8901-8046-69CC-758672A42B03}" dt="2024-11-30T17:23:02.473" v="6"/>
        <pc:sldMkLst>
          <pc:docMk/>
          <pc:sldMk cId="4134263105" sldId="361"/>
        </pc:sldMkLst>
        <pc:spChg chg="add mod">
          <ac:chgData name="Nallaka, Charitha" userId="S::cxn4885@mavs.uta.edu::e9b3ec07-f125-4fc1-b167-9e120086a4f1" providerId="AD" clId="Web-{07B7602E-8901-8046-69CC-758672A42B03}" dt="2024-11-30T17:23:02.473" v="6"/>
          <ac:spMkLst>
            <pc:docMk/>
            <pc:sldMk cId="4134263105" sldId="361"/>
            <ac:spMk id="8" creationId="{E37A350F-FFB6-0DFA-1388-2101DC821A67}"/>
          </ac:spMkLst>
        </pc:spChg>
      </pc:sldChg>
      <pc:sldChg chg="del">
        <pc:chgData name="Nallaka, Charitha" userId="S::cxn4885@mavs.uta.edu::e9b3ec07-f125-4fc1-b167-9e120086a4f1" providerId="AD" clId="Web-{07B7602E-8901-8046-69CC-758672A42B03}" dt="2024-11-30T17:40:48.761" v="35"/>
        <pc:sldMkLst>
          <pc:docMk/>
          <pc:sldMk cId="4056794591" sldId="362"/>
        </pc:sldMkLst>
      </pc:sldChg>
    </pc:docChg>
  </pc:docChgLst>
  <pc:docChgLst>
    <pc:chgData name="Nallaka, Charitha" userId="S::cxn4885@mavs.uta.edu::e9b3ec07-f125-4fc1-b167-9e120086a4f1" providerId="AD" clId="Web-{EC1BD7A2-EA9D-275B-5BF8-3C5DB7455660}"/>
    <pc:docChg chg="addSld delSld modSld sldOrd addMainMaster delMainMaster">
      <pc:chgData name="Nallaka, Charitha" userId="S::cxn4885@mavs.uta.edu::e9b3ec07-f125-4fc1-b167-9e120086a4f1" providerId="AD" clId="Web-{EC1BD7A2-EA9D-275B-5BF8-3C5DB7455660}" dt="2024-11-30T16:52:45.907" v="303"/>
      <pc:docMkLst>
        <pc:docMk/>
      </pc:docMkLst>
      <pc:sldChg chg="modSp mod setBg modClrScheme chgLayout">
        <pc:chgData name="Nallaka, Charitha" userId="S::cxn4885@mavs.uta.edu::e9b3ec07-f125-4fc1-b167-9e120086a4f1" providerId="AD" clId="Web-{EC1BD7A2-EA9D-275B-5BF8-3C5DB7455660}" dt="2024-11-30T16:52:45.907" v="303"/>
        <pc:sldMkLst>
          <pc:docMk/>
          <pc:sldMk cId="3865085909" sldId="344"/>
        </pc:sldMkLst>
        <pc:spChg chg="mod ord">
          <ac:chgData name="Nallaka, Charitha" userId="S::cxn4885@mavs.uta.edu::e9b3ec07-f125-4fc1-b167-9e120086a4f1" providerId="AD" clId="Web-{EC1BD7A2-EA9D-275B-5BF8-3C5DB7455660}" dt="2024-11-30T16:52:45.907" v="303"/>
          <ac:spMkLst>
            <pc:docMk/>
            <pc:sldMk cId="3865085909" sldId="344"/>
            <ac:spMk id="3" creationId="{526ABF06-5491-8319-408F-AC9C03E64E1E}"/>
          </ac:spMkLst>
        </pc:spChg>
        <pc:spChg chg="mod">
          <ac:chgData name="Nallaka, Charitha" userId="S::cxn4885@mavs.uta.edu::e9b3ec07-f125-4fc1-b167-9e120086a4f1" providerId="AD" clId="Web-{EC1BD7A2-EA9D-275B-5BF8-3C5DB7455660}" dt="2024-11-30T15:18:59.019" v="60" actId="14100"/>
          <ac:spMkLst>
            <pc:docMk/>
            <pc:sldMk cId="3865085909" sldId="344"/>
            <ac:spMk id="7" creationId="{7FBA149F-0DFC-6663-D5CC-6F796478F05B}"/>
          </ac:spMkLst>
        </pc:spChg>
        <pc:spChg chg="mod ord">
          <ac:chgData name="Nallaka, Charitha" userId="S::cxn4885@mavs.uta.edu::e9b3ec07-f125-4fc1-b167-9e120086a4f1" providerId="AD" clId="Web-{EC1BD7A2-EA9D-275B-5BF8-3C5DB7455660}" dt="2024-11-30T16:52:45.907" v="303"/>
          <ac:spMkLst>
            <pc:docMk/>
            <pc:sldMk cId="3865085909" sldId="344"/>
            <ac:spMk id="12" creationId="{85A94787-C1FE-0F65-DE10-8DBEF1B050A4}"/>
          </ac:spMkLst>
        </pc:spChg>
        <pc:spChg chg="mod ord">
          <ac:chgData name="Nallaka, Charitha" userId="S::cxn4885@mavs.uta.edu::e9b3ec07-f125-4fc1-b167-9e120086a4f1" providerId="AD" clId="Web-{EC1BD7A2-EA9D-275B-5BF8-3C5DB7455660}" dt="2024-11-30T16:52:45.907" v="303"/>
          <ac:spMkLst>
            <pc:docMk/>
            <pc:sldMk cId="3865085909" sldId="344"/>
            <ac:spMk id="17" creationId="{4B4B63D7-7883-2AAE-F3CA-76ED7D02E0B4}"/>
          </ac:spMkLst>
        </pc:spChg>
        <pc:picChg chg="mod ord">
          <ac:chgData name="Nallaka, Charitha" userId="S::cxn4885@mavs.uta.edu::e9b3ec07-f125-4fc1-b167-9e120086a4f1" providerId="AD" clId="Web-{EC1BD7A2-EA9D-275B-5BF8-3C5DB7455660}" dt="2024-11-30T16:52:45.907" v="303"/>
          <ac:picMkLst>
            <pc:docMk/>
            <pc:sldMk cId="3865085909" sldId="344"/>
            <ac:picMk id="6" creationId="{C6DC3FC8-164D-398F-6C3F-C27270D17415}"/>
          </ac:picMkLst>
        </pc:picChg>
      </pc:sldChg>
      <pc:sldChg chg="addSp delSp modSp mod modClrScheme addAnim delAnim modAnim chgLayout">
        <pc:chgData name="Nallaka, Charitha" userId="S::cxn4885@mavs.uta.edu::e9b3ec07-f125-4fc1-b167-9e120086a4f1" providerId="AD" clId="Web-{EC1BD7A2-EA9D-275B-5BF8-3C5DB7455660}" dt="2024-11-30T16:52:45.907" v="303"/>
        <pc:sldMkLst>
          <pc:docMk/>
          <pc:sldMk cId="810374094" sldId="345"/>
        </pc:sldMkLst>
      </pc:sldChg>
      <pc:sldChg chg="modSp mod modClrScheme chgLayout">
        <pc:chgData name="Nallaka, Charitha" userId="S::cxn4885@mavs.uta.edu::e9b3ec07-f125-4fc1-b167-9e120086a4f1" providerId="AD" clId="Web-{EC1BD7A2-EA9D-275B-5BF8-3C5DB7455660}" dt="2024-11-30T16:52:45.907" v="303"/>
        <pc:sldMkLst>
          <pc:docMk/>
          <pc:sldMk cId="3671577520" sldId="346"/>
        </pc:sldMkLst>
        <pc:spChg chg="mod ord">
          <ac:chgData name="Nallaka, Charitha" userId="S::cxn4885@mavs.uta.edu::e9b3ec07-f125-4fc1-b167-9e120086a4f1" providerId="AD" clId="Web-{EC1BD7A2-EA9D-275B-5BF8-3C5DB7455660}" dt="2024-11-30T16:52:45.907" v="303"/>
          <ac:spMkLst>
            <pc:docMk/>
            <pc:sldMk cId="3671577520" sldId="346"/>
            <ac:spMk id="8" creationId="{D304888D-B78B-26F5-9075-CDA3C673C95A}"/>
          </ac:spMkLst>
        </pc:spChg>
        <pc:spChg chg="mod ord">
          <ac:chgData name="Nallaka, Charitha" userId="S::cxn4885@mavs.uta.edu::e9b3ec07-f125-4fc1-b167-9e120086a4f1" providerId="AD" clId="Web-{EC1BD7A2-EA9D-275B-5BF8-3C5DB7455660}" dt="2024-11-30T16:52:45.907" v="303"/>
          <ac:spMkLst>
            <pc:docMk/>
            <pc:sldMk cId="3671577520" sldId="346"/>
            <ac:spMk id="14" creationId="{AF31FC46-2D48-D824-B5F0-8CAE69415EF7}"/>
          </ac:spMkLst>
        </pc:spChg>
        <pc:graphicFrameChg chg="mod ord">
          <ac:chgData name="Nallaka, Charitha" userId="S::cxn4885@mavs.uta.edu::e9b3ec07-f125-4fc1-b167-9e120086a4f1" providerId="AD" clId="Web-{EC1BD7A2-EA9D-275B-5BF8-3C5DB7455660}" dt="2024-11-30T16:52:45.907" v="303"/>
          <ac:graphicFrameMkLst>
            <pc:docMk/>
            <pc:sldMk cId="3671577520" sldId="346"/>
            <ac:graphicFrameMk id="10" creationId="{1E20882F-AAFA-7056-B623-657B30D75681}"/>
          </ac:graphicFrameMkLst>
        </pc:graphicFrameChg>
      </pc:sldChg>
      <pc:sldChg chg="modSp mod modClrScheme chgLayout">
        <pc:chgData name="Nallaka, Charitha" userId="S::cxn4885@mavs.uta.edu::e9b3ec07-f125-4fc1-b167-9e120086a4f1" providerId="AD" clId="Web-{EC1BD7A2-EA9D-275B-5BF8-3C5DB7455660}" dt="2024-11-30T16:52:45.907" v="303"/>
        <pc:sldMkLst>
          <pc:docMk/>
          <pc:sldMk cId="1427108074" sldId="347"/>
        </pc:sldMkLst>
        <pc:spChg chg="mod ord">
          <ac:chgData name="Nallaka, Charitha" userId="S::cxn4885@mavs.uta.edu::e9b3ec07-f125-4fc1-b167-9e120086a4f1" providerId="AD" clId="Web-{EC1BD7A2-EA9D-275B-5BF8-3C5DB7455660}" dt="2024-11-30T16:52:45.907" v="303"/>
          <ac:spMkLst>
            <pc:docMk/>
            <pc:sldMk cId="1427108074" sldId="347"/>
            <ac:spMk id="23" creationId="{21905908-61C5-E80D-F570-D84DB7527C19}"/>
          </ac:spMkLst>
        </pc:spChg>
        <pc:spChg chg="mod ord">
          <ac:chgData name="Nallaka, Charitha" userId="S::cxn4885@mavs.uta.edu::e9b3ec07-f125-4fc1-b167-9e120086a4f1" providerId="AD" clId="Web-{EC1BD7A2-EA9D-275B-5BF8-3C5DB7455660}" dt="2024-11-30T16:52:45.907" v="303"/>
          <ac:spMkLst>
            <pc:docMk/>
            <pc:sldMk cId="1427108074" sldId="347"/>
            <ac:spMk id="36" creationId="{294AD3C6-C11A-77ED-4966-3F24DB9D93AC}"/>
          </ac:spMkLst>
        </pc:spChg>
        <pc:graphicFrameChg chg="mod ord">
          <ac:chgData name="Nallaka, Charitha" userId="S::cxn4885@mavs.uta.edu::e9b3ec07-f125-4fc1-b167-9e120086a4f1" providerId="AD" clId="Web-{EC1BD7A2-EA9D-275B-5BF8-3C5DB7455660}" dt="2024-11-30T16:52:45.907" v="303"/>
          <ac:graphicFrameMkLst>
            <pc:docMk/>
            <pc:sldMk cId="1427108074" sldId="347"/>
            <ac:graphicFrameMk id="32" creationId="{054EBA4A-9387-17E1-78C9-38E4F9E406B2}"/>
          </ac:graphicFrameMkLst>
        </pc:graphicFrameChg>
      </pc:sldChg>
      <pc:sldChg chg="modSp del mod modClrScheme chgLayout">
        <pc:chgData name="Nallaka, Charitha" userId="S::cxn4885@mavs.uta.edu::e9b3ec07-f125-4fc1-b167-9e120086a4f1" providerId="AD" clId="Web-{EC1BD7A2-EA9D-275B-5BF8-3C5DB7455660}" dt="2024-11-30T15:16:46.593" v="58"/>
        <pc:sldMkLst>
          <pc:docMk/>
          <pc:sldMk cId="762554544" sldId="348"/>
        </pc:sldMkLst>
      </pc:sldChg>
      <pc:sldChg chg="modSp mod modClrScheme chgLayout">
        <pc:chgData name="Nallaka, Charitha" userId="S::cxn4885@mavs.uta.edu::e9b3ec07-f125-4fc1-b167-9e120086a4f1" providerId="AD" clId="Web-{EC1BD7A2-EA9D-275B-5BF8-3C5DB7455660}" dt="2024-11-30T16:52:45.907" v="303"/>
        <pc:sldMkLst>
          <pc:docMk/>
          <pc:sldMk cId="1386263332" sldId="349"/>
        </pc:sldMkLst>
        <pc:spChg chg="mod ord">
          <ac:chgData name="Nallaka, Charitha" userId="S::cxn4885@mavs.uta.edu::e9b3ec07-f125-4fc1-b167-9e120086a4f1" providerId="AD" clId="Web-{EC1BD7A2-EA9D-275B-5BF8-3C5DB7455660}" dt="2024-11-30T16:52:45.907" v="303"/>
          <ac:spMkLst>
            <pc:docMk/>
            <pc:sldMk cId="1386263332" sldId="349"/>
            <ac:spMk id="3" creationId="{49D350C2-47A5-211F-A685-9ACD211179E2}"/>
          </ac:spMkLst>
        </pc:spChg>
        <pc:spChg chg="mod ord">
          <ac:chgData name="Nallaka, Charitha" userId="S::cxn4885@mavs.uta.edu::e9b3ec07-f125-4fc1-b167-9e120086a4f1" providerId="AD" clId="Web-{EC1BD7A2-EA9D-275B-5BF8-3C5DB7455660}" dt="2024-11-30T16:52:45.907" v="303"/>
          <ac:spMkLst>
            <pc:docMk/>
            <pc:sldMk cId="1386263332" sldId="349"/>
            <ac:spMk id="6" creationId="{EE24200E-D264-95CE-569A-F18B4BDBAB4D}"/>
          </ac:spMkLst>
        </pc:spChg>
        <pc:spChg chg="mod ord">
          <ac:chgData name="Nallaka, Charitha" userId="S::cxn4885@mavs.uta.edu::e9b3ec07-f125-4fc1-b167-9e120086a4f1" providerId="AD" clId="Web-{EC1BD7A2-EA9D-275B-5BF8-3C5DB7455660}" dt="2024-11-30T16:52:45.907" v="303"/>
          <ac:spMkLst>
            <pc:docMk/>
            <pc:sldMk cId="1386263332" sldId="349"/>
            <ac:spMk id="16" creationId="{85EE3FF8-D5EC-62D9-F80E-332080BE1704}"/>
          </ac:spMkLst>
        </pc:spChg>
      </pc:sldChg>
      <pc:sldChg chg="addSp delSp modSp mod ord modClrScheme chgLayout">
        <pc:chgData name="Nallaka, Charitha" userId="S::cxn4885@mavs.uta.edu::e9b3ec07-f125-4fc1-b167-9e120086a4f1" providerId="AD" clId="Web-{EC1BD7A2-EA9D-275B-5BF8-3C5DB7455660}" dt="2024-11-30T16:52:45.907" v="303"/>
        <pc:sldMkLst>
          <pc:docMk/>
          <pc:sldMk cId="485500553" sldId="350"/>
        </pc:sldMkLst>
        <pc:spChg chg="mod ord">
          <ac:chgData name="Nallaka, Charitha" userId="S::cxn4885@mavs.uta.edu::e9b3ec07-f125-4fc1-b167-9e120086a4f1" providerId="AD" clId="Web-{EC1BD7A2-EA9D-275B-5BF8-3C5DB7455660}" dt="2024-11-30T16:52:45.907" v="303"/>
          <ac:spMkLst>
            <pc:docMk/>
            <pc:sldMk cId="485500553" sldId="350"/>
            <ac:spMk id="2" creationId="{9A38ADE9-D6F5-84F7-8489-6CDEB832E667}"/>
          </ac:spMkLst>
        </pc:spChg>
        <pc:spChg chg="mod ord">
          <ac:chgData name="Nallaka, Charitha" userId="S::cxn4885@mavs.uta.edu::e9b3ec07-f125-4fc1-b167-9e120086a4f1" providerId="AD" clId="Web-{EC1BD7A2-EA9D-275B-5BF8-3C5DB7455660}" dt="2024-11-30T16:52:45.907" v="303"/>
          <ac:spMkLst>
            <pc:docMk/>
            <pc:sldMk cId="485500553" sldId="350"/>
            <ac:spMk id="3" creationId="{89652A1E-B3F7-E1B2-76ED-8F78E74B9EA9}"/>
          </ac:spMkLst>
        </pc:spChg>
        <pc:spChg chg="add mod ord">
          <ac:chgData name="Nallaka, Charitha" userId="S::cxn4885@mavs.uta.edu::e9b3ec07-f125-4fc1-b167-9e120086a4f1" providerId="AD" clId="Web-{EC1BD7A2-EA9D-275B-5BF8-3C5DB7455660}" dt="2024-11-30T16:52:45.907" v="303"/>
          <ac:spMkLst>
            <pc:docMk/>
            <pc:sldMk cId="485500553" sldId="350"/>
            <ac:spMk id="22" creationId="{EAE3C18A-C3D3-E1B6-2555-1344B67BBF50}"/>
          </ac:spMkLst>
        </pc:spChg>
        <pc:spChg chg="add mod ord">
          <ac:chgData name="Nallaka, Charitha" userId="S::cxn4885@mavs.uta.edu::e9b3ec07-f125-4fc1-b167-9e120086a4f1" providerId="AD" clId="Web-{EC1BD7A2-EA9D-275B-5BF8-3C5DB7455660}" dt="2024-11-30T16:52:45.907" v="303"/>
          <ac:spMkLst>
            <pc:docMk/>
            <pc:sldMk cId="485500553" sldId="350"/>
            <ac:spMk id="24" creationId="{24649675-F483-7429-ABA6-9C3E0C671802}"/>
          </ac:spMkLst>
        </pc:spChg>
      </pc:sldChg>
      <pc:sldChg chg="delSp modSp mod modClrScheme chgLayout">
        <pc:chgData name="Nallaka, Charitha" userId="S::cxn4885@mavs.uta.edu::e9b3ec07-f125-4fc1-b167-9e120086a4f1" providerId="AD" clId="Web-{EC1BD7A2-EA9D-275B-5BF8-3C5DB7455660}" dt="2024-11-30T16:52:45.907" v="303"/>
        <pc:sldMkLst>
          <pc:docMk/>
          <pc:sldMk cId="3030076204" sldId="351"/>
        </pc:sldMkLst>
        <pc:spChg chg="mod ord">
          <ac:chgData name="Nallaka, Charitha" userId="S::cxn4885@mavs.uta.edu::e9b3ec07-f125-4fc1-b167-9e120086a4f1" providerId="AD" clId="Web-{EC1BD7A2-EA9D-275B-5BF8-3C5DB7455660}" dt="2024-11-30T16:52:45.907" v="303"/>
          <ac:spMkLst>
            <pc:docMk/>
            <pc:sldMk cId="3030076204" sldId="351"/>
            <ac:spMk id="2" creationId="{60AD58C6-6F47-0261-9611-E968042F55BE}"/>
          </ac:spMkLst>
        </pc:spChg>
        <pc:spChg chg="mod ord">
          <ac:chgData name="Nallaka, Charitha" userId="S::cxn4885@mavs.uta.edu::e9b3ec07-f125-4fc1-b167-9e120086a4f1" providerId="AD" clId="Web-{EC1BD7A2-EA9D-275B-5BF8-3C5DB7455660}" dt="2024-11-30T16:52:45.907" v="303"/>
          <ac:spMkLst>
            <pc:docMk/>
            <pc:sldMk cId="3030076204" sldId="351"/>
            <ac:spMk id="3" creationId="{87364034-5F15-4B68-638D-779A619AC022}"/>
          </ac:spMkLst>
        </pc:spChg>
      </pc:sldChg>
      <pc:sldChg chg="modSp mod modClrScheme chgLayout">
        <pc:chgData name="Nallaka, Charitha" userId="S::cxn4885@mavs.uta.edu::e9b3ec07-f125-4fc1-b167-9e120086a4f1" providerId="AD" clId="Web-{EC1BD7A2-EA9D-275B-5BF8-3C5DB7455660}" dt="2024-11-30T16:52:45.907" v="303"/>
        <pc:sldMkLst>
          <pc:docMk/>
          <pc:sldMk cId="2902754129" sldId="352"/>
        </pc:sldMkLst>
      </pc:sldChg>
      <pc:sldChg chg="modSp mod modClrScheme chgLayout">
        <pc:chgData name="Nallaka, Charitha" userId="S::cxn4885@mavs.uta.edu::e9b3ec07-f125-4fc1-b167-9e120086a4f1" providerId="AD" clId="Web-{EC1BD7A2-EA9D-275B-5BF8-3C5DB7455660}" dt="2024-11-30T16:52:45.907" v="303"/>
        <pc:sldMkLst>
          <pc:docMk/>
          <pc:sldMk cId="2595549996" sldId="353"/>
        </pc:sldMkLst>
        <pc:spChg chg="mod ord">
          <ac:chgData name="Nallaka, Charitha" userId="S::cxn4885@mavs.uta.edu::e9b3ec07-f125-4fc1-b167-9e120086a4f1" providerId="AD" clId="Web-{EC1BD7A2-EA9D-275B-5BF8-3C5DB7455660}" dt="2024-11-30T16:52:45.907" v="303"/>
          <ac:spMkLst>
            <pc:docMk/>
            <pc:sldMk cId="2595549996" sldId="353"/>
            <ac:spMk id="4" creationId="{09E21A35-90B9-F235-7F48-11B56D97F6A4}"/>
          </ac:spMkLst>
        </pc:spChg>
      </pc:sldChg>
      <pc:sldChg chg="modSp mod modClrScheme chgLayout">
        <pc:chgData name="Nallaka, Charitha" userId="S::cxn4885@mavs.uta.edu::e9b3ec07-f125-4fc1-b167-9e120086a4f1" providerId="AD" clId="Web-{EC1BD7A2-EA9D-275B-5BF8-3C5DB7455660}" dt="2024-11-30T16:52:45.907" v="303"/>
        <pc:sldMkLst>
          <pc:docMk/>
          <pc:sldMk cId="1382360909" sldId="354"/>
        </pc:sldMkLst>
        <pc:spChg chg="mod ord">
          <ac:chgData name="Nallaka, Charitha" userId="S::cxn4885@mavs.uta.edu::e9b3ec07-f125-4fc1-b167-9e120086a4f1" providerId="AD" clId="Web-{EC1BD7A2-EA9D-275B-5BF8-3C5DB7455660}" dt="2024-11-30T16:52:45.907" v="303"/>
          <ac:spMkLst>
            <pc:docMk/>
            <pc:sldMk cId="1382360909" sldId="354"/>
            <ac:spMk id="2" creationId="{21B27BAD-9602-6B60-C782-2749DB99012E}"/>
          </ac:spMkLst>
        </pc:spChg>
        <pc:spChg chg="mod ord">
          <ac:chgData name="Nallaka, Charitha" userId="S::cxn4885@mavs.uta.edu::e9b3ec07-f125-4fc1-b167-9e120086a4f1" providerId="AD" clId="Web-{EC1BD7A2-EA9D-275B-5BF8-3C5DB7455660}" dt="2024-11-30T16:52:45.907" v="303"/>
          <ac:spMkLst>
            <pc:docMk/>
            <pc:sldMk cId="1382360909" sldId="354"/>
            <ac:spMk id="3" creationId="{7FF8F842-D95F-32E4-59B0-60283CC86021}"/>
          </ac:spMkLst>
        </pc:spChg>
      </pc:sldChg>
      <pc:sldChg chg="modSp mod modClrScheme chgLayout">
        <pc:chgData name="Nallaka, Charitha" userId="S::cxn4885@mavs.uta.edu::e9b3ec07-f125-4fc1-b167-9e120086a4f1" providerId="AD" clId="Web-{EC1BD7A2-EA9D-275B-5BF8-3C5DB7455660}" dt="2024-11-30T16:52:45.907" v="303"/>
        <pc:sldMkLst>
          <pc:docMk/>
          <pc:sldMk cId="3574082888" sldId="355"/>
        </pc:sldMkLst>
      </pc:sldChg>
      <pc:sldChg chg="modSp mod modClrScheme chgLayout">
        <pc:chgData name="Nallaka, Charitha" userId="S::cxn4885@mavs.uta.edu::e9b3ec07-f125-4fc1-b167-9e120086a4f1" providerId="AD" clId="Web-{EC1BD7A2-EA9D-275B-5BF8-3C5DB7455660}" dt="2024-11-30T16:52:45.907" v="303"/>
        <pc:sldMkLst>
          <pc:docMk/>
          <pc:sldMk cId="3303844537" sldId="356"/>
        </pc:sldMkLst>
        <pc:spChg chg="mod ord">
          <ac:chgData name="Nallaka, Charitha" userId="S::cxn4885@mavs.uta.edu::e9b3ec07-f125-4fc1-b167-9e120086a4f1" providerId="AD" clId="Web-{EC1BD7A2-EA9D-275B-5BF8-3C5DB7455660}" dt="2024-11-30T16:52:45.907" v="303"/>
          <ac:spMkLst>
            <pc:docMk/>
            <pc:sldMk cId="3303844537" sldId="356"/>
            <ac:spMk id="4" creationId="{9B961152-381E-D654-15E9-7C4F09608779}"/>
          </ac:spMkLst>
        </pc:spChg>
      </pc:sldChg>
      <pc:sldChg chg="addSp modSp mod modClrScheme chgLayout">
        <pc:chgData name="Nallaka, Charitha" userId="S::cxn4885@mavs.uta.edu::e9b3ec07-f125-4fc1-b167-9e120086a4f1" providerId="AD" clId="Web-{EC1BD7A2-EA9D-275B-5BF8-3C5DB7455660}" dt="2024-11-30T16:52:45.907" v="303"/>
        <pc:sldMkLst>
          <pc:docMk/>
          <pc:sldMk cId="1911739219" sldId="357"/>
        </pc:sldMkLst>
        <pc:spChg chg="mod ord">
          <ac:chgData name="Nallaka, Charitha" userId="S::cxn4885@mavs.uta.edu::e9b3ec07-f125-4fc1-b167-9e120086a4f1" providerId="AD" clId="Web-{EC1BD7A2-EA9D-275B-5BF8-3C5DB7455660}" dt="2024-11-30T16:52:45.907" v="303"/>
          <ac:spMkLst>
            <pc:docMk/>
            <pc:sldMk cId="1911739219" sldId="357"/>
            <ac:spMk id="2" creationId="{E3E79539-C6E0-0F2E-9AFF-18DBF682D27B}"/>
          </ac:spMkLst>
        </pc:spChg>
      </pc:sldChg>
      <pc:sldChg chg="addSp delSp modSp mod modClrScheme chgLayout">
        <pc:chgData name="Nallaka, Charitha" userId="S::cxn4885@mavs.uta.edu::e9b3ec07-f125-4fc1-b167-9e120086a4f1" providerId="AD" clId="Web-{EC1BD7A2-EA9D-275B-5BF8-3C5DB7455660}" dt="2024-11-30T16:52:45.907" v="303"/>
        <pc:sldMkLst>
          <pc:docMk/>
          <pc:sldMk cId="348215883" sldId="358"/>
        </pc:sldMkLst>
        <pc:spChg chg="mod ord">
          <ac:chgData name="Nallaka, Charitha" userId="S::cxn4885@mavs.uta.edu::e9b3ec07-f125-4fc1-b167-9e120086a4f1" providerId="AD" clId="Web-{EC1BD7A2-EA9D-275B-5BF8-3C5DB7455660}" dt="2024-11-30T16:52:45.907" v="303"/>
          <ac:spMkLst>
            <pc:docMk/>
            <pc:sldMk cId="348215883" sldId="358"/>
            <ac:spMk id="2" creationId="{B894A136-15CC-BFF7-2FDD-4BD7E7BC166A}"/>
          </ac:spMkLst>
        </pc:spChg>
        <pc:spChg chg="mod ord">
          <ac:chgData name="Nallaka, Charitha" userId="S::cxn4885@mavs.uta.edu::e9b3ec07-f125-4fc1-b167-9e120086a4f1" providerId="AD" clId="Web-{EC1BD7A2-EA9D-275B-5BF8-3C5DB7455660}" dt="2024-11-30T16:52:45.907" v="303"/>
          <ac:spMkLst>
            <pc:docMk/>
            <pc:sldMk cId="348215883" sldId="358"/>
            <ac:spMk id="7" creationId="{80825447-5132-B219-4485-EFB4B26FAC27}"/>
          </ac:spMkLst>
        </pc:spChg>
        <pc:picChg chg="add mod ord modCrop">
          <ac:chgData name="Nallaka, Charitha" userId="S::cxn4885@mavs.uta.edu::e9b3ec07-f125-4fc1-b167-9e120086a4f1" providerId="AD" clId="Web-{EC1BD7A2-EA9D-275B-5BF8-3C5DB7455660}" dt="2024-11-30T16:52:45.907" v="303"/>
          <ac:picMkLst>
            <pc:docMk/>
            <pc:sldMk cId="348215883" sldId="358"/>
            <ac:picMk id="4" creationId="{C19DE8E3-90FD-83B3-2DC4-0C054273D3AF}"/>
          </ac:picMkLst>
        </pc:picChg>
      </pc:sldChg>
      <pc:sldChg chg="modSp mod modClrScheme chgLayout">
        <pc:chgData name="Nallaka, Charitha" userId="S::cxn4885@mavs.uta.edu::e9b3ec07-f125-4fc1-b167-9e120086a4f1" providerId="AD" clId="Web-{EC1BD7A2-EA9D-275B-5BF8-3C5DB7455660}" dt="2024-11-30T16:52:45.907" v="303"/>
        <pc:sldMkLst>
          <pc:docMk/>
          <pc:sldMk cId="1751311258" sldId="359"/>
        </pc:sldMkLst>
        <pc:spChg chg="mod ord">
          <ac:chgData name="Nallaka, Charitha" userId="S::cxn4885@mavs.uta.edu::e9b3ec07-f125-4fc1-b167-9e120086a4f1" providerId="AD" clId="Web-{EC1BD7A2-EA9D-275B-5BF8-3C5DB7455660}" dt="2024-11-30T16:52:45.907" v="303"/>
          <ac:spMkLst>
            <pc:docMk/>
            <pc:sldMk cId="1751311258" sldId="359"/>
            <ac:spMk id="2" creationId="{C1BAA1B8-4BD3-C2DA-7106-969F9DC728E8}"/>
          </ac:spMkLst>
        </pc:spChg>
        <pc:spChg chg="mod ord">
          <ac:chgData name="Nallaka, Charitha" userId="S::cxn4885@mavs.uta.edu::e9b3ec07-f125-4fc1-b167-9e120086a4f1" providerId="AD" clId="Web-{EC1BD7A2-EA9D-275B-5BF8-3C5DB7455660}" dt="2024-11-30T16:52:45.907" v="303"/>
          <ac:spMkLst>
            <pc:docMk/>
            <pc:sldMk cId="1751311258" sldId="359"/>
            <ac:spMk id="4" creationId="{5EE35838-06BE-7A87-1FCA-38EEBDB9853A}"/>
          </ac:spMkLst>
        </pc:spChg>
      </pc:sldChg>
      <pc:sldChg chg="addSp delSp modSp new mod ord modClrScheme chgLayout">
        <pc:chgData name="Nallaka, Charitha" userId="S::cxn4885@mavs.uta.edu::e9b3ec07-f125-4fc1-b167-9e120086a4f1" providerId="AD" clId="Web-{EC1BD7A2-EA9D-275B-5BF8-3C5DB7455660}" dt="2024-11-30T16:52:45.907" v="303"/>
        <pc:sldMkLst>
          <pc:docMk/>
          <pc:sldMk cId="1930639142" sldId="360"/>
        </pc:sldMkLst>
      </pc:sldChg>
      <pc:sldChg chg="delSp modSp new mod modClrScheme chgLayout">
        <pc:chgData name="Nallaka, Charitha" userId="S::cxn4885@mavs.uta.edu::e9b3ec07-f125-4fc1-b167-9e120086a4f1" providerId="AD" clId="Web-{EC1BD7A2-EA9D-275B-5BF8-3C5DB7455660}" dt="2024-11-30T16:52:45.907" v="303"/>
        <pc:sldMkLst>
          <pc:docMk/>
          <pc:sldMk cId="4134263105" sldId="361"/>
        </pc:sldMkLst>
        <pc:spChg chg="mod ord">
          <ac:chgData name="Nallaka, Charitha" userId="S::cxn4885@mavs.uta.edu::e9b3ec07-f125-4fc1-b167-9e120086a4f1" providerId="AD" clId="Web-{EC1BD7A2-EA9D-275B-5BF8-3C5DB7455660}" dt="2024-11-30T16:52:45.907" v="303"/>
          <ac:spMkLst>
            <pc:docMk/>
            <pc:sldMk cId="4134263105" sldId="361"/>
            <ac:spMk id="2" creationId="{ECCF8F86-4331-2646-E4CD-142CB2FA0A4D}"/>
          </ac:spMkLst>
        </pc:spChg>
      </pc:sldChg>
      <pc:sldMasterChg chg="del delSldLayout">
        <pc:chgData name="Nallaka, Charitha" userId="S::cxn4885@mavs.uta.edu::e9b3ec07-f125-4fc1-b167-9e120086a4f1" providerId="AD" clId="Web-{EC1BD7A2-EA9D-275B-5BF8-3C5DB7455660}" dt="2024-11-30T15:10:31.573" v="0"/>
        <pc:sldMasterMkLst>
          <pc:docMk/>
          <pc:sldMasterMk cId="2464305198" sldId="2147483648"/>
        </pc:sldMasterMkLst>
        <pc:sldLayoutChg chg="del">
          <pc:chgData name="Nallaka, Charitha" userId="S::cxn4885@mavs.uta.edu::e9b3ec07-f125-4fc1-b167-9e120086a4f1" providerId="AD" clId="Web-{EC1BD7A2-EA9D-275B-5BF8-3C5DB7455660}" dt="2024-11-30T15:10:31.573" v="0"/>
          <pc:sldLayoutMkLst>
            <pc:docMk/>
            <pc:sldMasterMk cId="2464305198" sldId="2147483648"/>
            <pc:sldLayoutMk cId="907688168" sldId="2147483700"/>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1457687400" sldId="2147483701"/>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1819926430" sldId="2147483702"/>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1278050408" sldId="2147483703"/>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3297152857" sldId="2147483704"/>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3849067565" sldId="2147483705"/>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3519435456" sldId="2147483706"/>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3308165213" sldId="2147483707"/>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2613901664" sldId="2147483708"/>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2702953719" sldId="2147483709"/>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1154235270" sldId="2147483710"/>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2963688687" sldId="2147483711"/>
          </pc:sldLayoutMkLst>
        </pc:sldLayoutChg>
        <pc:sldLayoutChg chg="del">
          <pc:chgData name="Nallaka, Charitha" userId="S::cxn4885@mavs.uta.edu::e9b3ec07-f125-4fc1-b167-9e120086a4f1" providerId="AD" clId="Web-{EC1BD7A2-EA9D-275B-5BF8-3C5DB7455660}" dt="2024-11-30T15:10:31.573" v="0"/>
          <pc:sldLayoutMkLst>
            <pc:docMk/>
            <pc:sldMasterMk cId="2464305198" sldId="2147483648"/>
            <pc:sldLayoutMk cId="1391139327" sldId="2147483712"/>
          </pc:sldLayoutMkLst>
        </pc:sldLayoutChg>
      </pc:sldMasterChg>
      <pc:sldMasterChg chg="add del addSldLayout delSldLayout modSldLayout">
        <pc:chgData name="Nallaka, Charitha" userId="S::cxn4885@mavs.uta.edu::e9b3ec07-f125-4fc1-b167-9e120086a4f1" providerId="AD" clId="Web-{EC1BD7A2-EA9D-275B-5BF8-3C5DB7455660}" dt="2024-11-30T15:10:42.964" v="1"/>
        <pc:sldMasterMkLst>
          <pc:docMk/>
          <pc:sldMasterMk cId="2940708290" sldId="2147483713"/>
        </pc:sldMasterMkLst>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059271574" sldId="2147483714"/>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588307037" sldId="2147483715"/>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226031480" sldId="2147483716"/>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891283339" sldId="2147483717"/>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579602141" sldId="2147483718"/>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1454529204" sldId="2147483719"/>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733482399" sldId="2147483720"/>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307498948" sldId="2147483721"/>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693787382" sldId="2147483722"/>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793409796" sldId="2147483723"/>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489112081" sldId="2147483724"/>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1991302693" sldId="2147483725"/>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305741829" sldId="2147483726"/>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924153358" sldId="2147483727"/>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1245324512" sldId="2147483728"/>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1795434710" sldId="2147483729"/>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774367015" sldId="2147483730"/>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45422857" sldId="2147483731"/>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2553743673" sldId="2147483732"/>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923582374" sldId="2147483733"/>
          </pc:sldLayoutMkLst>
        </pc:sldLayoutChg>
        <pc:sldLayoutChg chg="add del mod replId">
          <pc:chgData name="Nallaka, Charitha" userId="S::cxn4885@mavs.uta.edu::e9b3ec07-f125-4fc1-b167-9e120086a4f1" providerId="AD" clId="Web-{EC1BD7A2-EA9D-275B-5BF8-3C5DB7455660}" dt="2024-11-30T15:10:42.964" v="1"/>
          <pc:sldLayoutMkLst>
            <pc:docMk/>
            <pc:sldMasterMk cId="2940708290" sldId="2147483713"/>
            <pc:sldLayoutMk cId="3723263936" sldId="2147483734"/>
          </pc:sldLayoutMkLst>
        </pc:sldLayoutChg>
      </pc:sldMasterChg>
      <pc:sldMasterChg chg="add del addSldLayout delSldLayout modSldLayout">
        <pc:chgData name="Nallaka, Charitha" userId="S::cxn4885@mavs.uta.edu::e9b3ec07-f125-4fc1-b167-9e120086a4f1" providerId="AD" clId="Web-{EC1BD7A2-EA9D-275B-5BF8-3C5DB7455660}" dt="2024-11-30T15:10:55.715" v="2"/>
        <pc:sldMasterMkLst>
          <pc:docMk/>
          <pc:sldMasterMk cId="2157773597" sldId="2147483735"/>
        </pc:sldMasterMkLst>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1188800585" sldId="2147483736"/>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1435610485" sldId="2147483737"/>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383339601" sldId="2147483738"/>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295365159" sldId="2147483739"/>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828526183" sldId="2147483740"/>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703711291" sldId="2147483741"/>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414008619" sldId="2147483742"/>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578298255" sldId="2147483743"/>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688640609" sldId="2147483744"/>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4059315445" sldId="2147483745"/>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611098355" sldId="2147483746"/>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1175602330" sldId="2147483747"/>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479693783" sldId="2147483748"/>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1726421684" sldId="2147483749"/>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3707812719" sldId="2147483750"/>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817492494" sldId="2147483751"/>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1989557904" sldId="2147483752"/>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260956890" sldId="2147483753"/>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3523296295" sldId="2147483754"/>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153896295" sldId="2147483755"/>
          </pc:sldLayoutMkLst>
        </pc:sldLayoutChg>
        <pc:sldLayoutChg chg="add del mod replId">
          <pc:chgData name="Nallaka, Charitha" userId="S::cxn4885@mavs.uta.edu::e9b3ec07-f125-4fc1-b167-9e120086a4f1" providerId="AD" clId="Web-{EC1BD7A2-EA9D-275B-5BF8-3C5DB7455660}" dt="2024-11-30T15:10:55.715" v="2"/>
          <pc:sldLayoutMkLst>
            <pc:docMk/>
            <pc:sldMasterMk cId="2157773597" sldId="2147483735"/>
            <pc:sldLayoutMk cId="2968698107" sldId="2147483756"/>
          </pc:sldLayoutMkLst>
        </pc:sldLayoutChg>
      </pc:sldMasterChg>
      <pc:sldMasterChg chg="add del addSldLayout delSldLayout modSldLayout">
        <pc:chgData name="Nallaka, Charitha" userId="S::cxn4885@mavs.uta.edu::e9b3ec07-f125-4fc1-b167-9e120086a4f1" providerId="AD" clId="Web-{EC1BD7A2-EA9D-275B-5BF8-3C5DB7455660}" dt="2024-11-30T15:11:08.309" v="3"/>
        <pc:sldMasterMkLst>
          <pc:docMk/>
          <pc:sldMasterMk cId="262058761" sldId="2147483757"/>
        </pc:sldMasterMkLst>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378845482" sldId="2147483758"/>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229693672" sldId="2147483759"/>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3661602599" sldId="2147483760"/>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458185056" sldId="2147483761"/>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3820851606" sldId="2147483762"/>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3617200380" sldId="2147483763"/>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253636829" sldId="2147483764"/>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4223416595" sldId="2147483765"/>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25096471" sldId="2147483766"/>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71302819" sldId="2147483767"/>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412347383" sldId="2147483768"/>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633815836" sldId="2147483769"/>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285237236" sldId="2147483770"/>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955188659" sldId="2147483771"/>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287717558" sldId="2147483772"/>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726973436" sldId="2147483773"/>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288009690" sldId="2147483774"/>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1225053458" sldId="2147483775"/>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2759509397" sldId="2147483776"/>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392921431" sldId="2147483777"/>
          </pc:sldLayoutMkLst>
        </pc:sldLayoutChg>
        <pc:sldLayoutChg chg="add del mod replId">
          <pc:chgData name="Nallaka, Charitha" userId="S::cxn4885@mavs.uta.edu::e9b3ec07-f125-4fc1-b167-9e120086a4f1" providerId="AD" clId="Web-{EC1BD7A2-EA9D-275B-5BF8-3C5DB7455660}" dt="2024-11-30T15:11:08.309" v="3"/>
          <pc:sldLayoutMkLst>
            <pc:docMk/>
            <pc:sldMasterMk cId="262058761" sldId="2147483757"/>
            <pc:sldLayoutMk cId="3966591062" sldId="2147483778"/>
          </pc:sldLayoutMkLst>
        </pc:sldLayoutChg>
      </pc:sldMasterChg>
      <pc:sldMasterChg chg="add del addSldLayout delSldLayout modSldLayout">
        <pc:chgData name="Nallaka, Charitha" userId="S::cxn4885@mavs.uta.edu::e9b3ec07-f125-4fc1-b167-9e120086a4f1" providerId="AD" clId="Web-{EC1BD7A2-EA9D-275B-5BF8-3C5DB7455660}" dt="2024-11-30T16:45:09.173" v="232"/>
        <pc:sldMasterMkLst>
          <pc:docMk/>
          <pc:sldMasterMk cId="238878059" sldId="2147483779"/>
        </pc:sldMasterMkLst>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4123558557" sldId="2147483780"/>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512706677" sldId="2147483781"/>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884583349" sldId="2147483782"/>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111518173" sldId="2147483783"/>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49513382" sldId="2147483784"/>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917097950" sldId="2147483785"/>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913973019" sldId="2147483786"/>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723128055" sldId="2147483787"/>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718757253" sldId="2147483788"/>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326502536" sldId="2147483789"/>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2241436711" sldId="2147483790"/>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477837831" sldId="2147483791"/>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145957603" sldId="2147483792"/>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3271627014" sldId="2147483793"/>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4231548551" sldId="2147483794"/>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2908184165" sldId="2147483795"/>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787523214" sldId="2147483796"/>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70472395" sldId="2147483797"/>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132344839" sldId="2147483798"/>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841470035" sldId="2147483799"/>
          </pc:sldLayoutMkLst>
        </pc:sldLayoutChg>
        <pc:sldLayoutChg chg="add del mod replId">
          <pc:chgData name="Nallaka, Charitha" userId="S::cxn4885@mavs.uta.edu::e9b3ec07-f125-4fc1-b167-9e120086a4f1" providerId="AD" clId="Web-{EC1BD7A2-EA9D-275B-5BF8-3C5DB7455660}" dt="2024-11-30T16:45:09.173" v="232"/>
          <pc:sldLayoutMkLst>
            <pc:docMk/>
            <pc:sldMasterMk cId="238878059" sldId="2147483779"/>
            <pc:sldLayoutMk cId="1334444862" sldId="2147483800"/>
          </pc:sldLayoutMkLst>
        </pc:sldLayoutChg>
      </pc:sldMasterChg>
      <pc:sldMasterChg chg="add del addSldLayout delSldLayout modSldLayout">
        <pc:chgData name="Nallaka, Charitha" userId="S::cxn4885@mavs.uta.edu::e9b3ec07-f125-4fc1-b167-9e120086a4f1" providerId="AD" clId="Web-{EC1BD7A2-EA9D-275B-5BF8-3C5DB7455660}" dt="2024-11-30T16:45:15.033" v="233"/>
        <pc:sldMasterMkLst>
          <pc:docMk/>
          <pc:sldMasterMk cId="1780859593" sldId="2147483801"/>
        </pc:sldMasterMkLst>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4019620216" sldId="2147483802"/>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940302854" sldId="2147483803"/>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15791943" sldId="2147483804"/>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1474476695" sldId="2147483805"/>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1523812333" sldId="2147483806"/>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1106575438" sldId="2147483807"/>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12063708" sldId="2147483808"/>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990617377" sldId="2147483809"/>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315387579" sldId="2147483810"/>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075019470" sldId="2147483811"/>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690817507" sldId="2147483812"/>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3140629209" sldId="2147483813"/>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303691334" sldId="2147483814"/>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1599970914" sldId="2147483815"/>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4203853933" sldId="2147483816"/>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1005989023" sldId="2147483817"/>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2632764105" sldId="2147483818"/>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3525035215" sldId="2147483819"/>
          </pc:sldLayoutMkLst>
        </pc:sldLayoutChg>
        <pc:sldLayoutChg chg="add del mod replId">
          <pc:chgData name="Nallaka, Charitha" userId="S::cxn4885@mavs.uta.edu::e9b3ec07-f125-4fc1-b167-9e120086a4f1" providerId="AD" clId="Web-{EC1BD7A2-EA9D-275B-5BF8-3C5DB7455660}" dt="2024-11-30T16:45:15.033" v="233"/>
          <pc:sldLayoutMkLst>
            <pc:docMk/>
            <pc:sldMasterMk cId="1780859593" sldId="2147483801"/>
            <pc:sldLayoutMk cId="375126006" sldId="2147483820"/>
          </pc:sldLayoutMkLst>
        </pc:sldLayoutChg>
      </pc:sldMasterChg>
      <pc:sldMasterChg chg="add del addSldLayout delSldLayout modSldLayout">
        <pc:chgData name="Nallaka, Charitha" userId="S::cxn4885@mavs.uta.edu::e9b3ec07-f125-4fc1-b167-9e120086a4f1" providerId="AD" clId="Web-{EC1BD7A2-EA9D-275B-5BF8-3C5DB7455660}" dt="2024-11-30T15:12:55" v="15"/>
        <pc:sldMasterMkLst>
          <pc:docMk/>
          <pc:sldMasterMk cId="2470306571" sldId="2147483801"/>
        </pc:sldMasterMkLst>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3683952420" sldId="2147483802"/>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901806089" sldId="2147483803"/>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778899565" sldId="2147483804"/>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064188570" sldId="2147483805"/>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3096424046" sldId="2147483806"/>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808588744" sldId="2147483807"/>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711114792" sldId="2147483808"/>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134523167" sldId="2147483809"/>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265392928" sldId="2147483810"/>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468887702" sldId="2147483811"/>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543511334" sldId="2147483812"/>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687426281" sldId="2147483813"/>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412470130" sldId="2147483814"/>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285045027" sldId="2147483815"/>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3672940613" sldId="2147483816"/>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967151520" sldId="2147483817"/>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511830816" sldId="2147483818"/>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2920221468" sldId="2147483819"/>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420940546" sldId="2147483820"/>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918909825" sldId="2147483821"/>
          </pc:sldLayoutMkLst>
        </pc:sldLayoutChg>
        <pc:sldLayoutChg chg="add del mod replId">
          <pc:chgData name="Nallaka, Charitha" userId="S::cxn4885@mavs.uta.edu::e9b3ec07-f125-4fc1-b167-9e120086a4f1" providerId="AD" clId="Web-{EC1BD7A2-EA9D-275B-5BF8-3C5DB7455660}" dt="2024-11-30T15:12:55" v="15"/>
          <pc:sldLayoutMkLst>
            <pc:docMk/>
            <pc:sldMasterMk cId="2470306571" sldId="2147483801"/>
            <pc:sldLayoutMk cId="1474325863" sldId="2147483822"/>
          </pc:sldLayoutMkLst>
        </pc:sldLayoutChg>
      </pc:sldMasterChg>
      <pc:sldMasterChg chg="add del addSldLayout delSldLayout modSldLayout">
        <pc:chgData name="Nallaka, Charitha" userId="S::cxn4885@mavs.uta.edu::e9b3ec07-f125-4fc1-b167-9e120086a4f1" providerId="AD" clId="Web-{EC1BD7A2-EA9D-275B-5BF8-3C5DB7455660}" dt="2024-11-30T15:14:32.258" v="31"/>
        <pc:sldMasterMkLst>
          <pc:docMk/>
          <pc:sldMasterMk cId="3761611986" sldId="2147483801"/>
        </pc:sldMasterMkLst>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578386634" sldId="2147483802"/>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679116195" sldId="2147483803"/>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934086042" sldId="2147483804"/>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839653403" sldId="2147483805"/>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857137794" sldId="2147483806"/>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870261056" sldId="2147483807"/>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727146184" sldId="2147483808"/>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805546923" sldId="2147483809"/>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555700804" sldId="2147483810"/>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174501340" sldId="2147483811"/>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1577370382" sldId="2147483812"/>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99290731" sldId="2147483813"/>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211166915" sldId="2147483814"/>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367822798" sldId="2147483815"/>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245865680" sldId="2147483816"/>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754533853" sldId="2147483817"/>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3262661327" sldId="2147483818"/>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574142265" sldId="2147483819"/>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621484693" sldId="2147483820"/>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880264276" sldId="2147483821"/>
          </pc:sldLayoutMkLst>
        </pc:sldLayoutChg>
        <pc:sldLayoutChg chg="add del mod replId">
          <pc:chgData name="Nallaka, Charitha" userId="S::cxn4885@mavs.uta.edu::e9b3ec07-f125-4fc1-b167-9e120086a4f1" providerId="AD" clId="Web-{EC1BD7A2-EA9D-275B-5BF8-3C5DB7455660}" dt="2024-11-30T15:14:32.258" v="31"/>
          <pc:sldLayoutMkLst>
            <pc:docMk/>
            <pc:sldMasterMk cId="3761611986" sldId="2147483801"/>
            <pc:sldLayoutMk cId="2863134071" sldId="2147483822"/>
          </pc:sldLayoutMkLst>
        </pc:sldLayoutChg>
      </pc:sldMasterChg>
      <pc:sldMasterChg chg="add del addSldLayout delSldLayout modSldLayout">
        <pc:chgData name="Nallaka, Charitha" userId="S::cxn4885@mavs.uta.edu::e9b3ec07-f125-4fc1-b167-9e120086a4f1" providerId="AD" clId="Web-{EC1BD7A2-EA9D-275B-5BF8-3C5DB7455660}" dt="2024-11-30T16:52:45.907" v="303"/>
        <pc:sldMasterMkLst>
          <pc:docMk/>
          <pc:sldMasterMk cId="3656975084" sldId="2147483821"/>
        </pc:sldMasterMkLst>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595123302" sldId="2147483822"/>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898650574" sldId="2147483823"/>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1126355280" sldId="2147483824"/>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285038012" sldId="2147483825"/>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554719079" sldId="2147483826"/>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402230081" sldId="2147483827"/>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152175660" sldId="2147483828"/>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131834361" sldId="2147483829"/>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154696440" sldId="2147483830"/>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785573765" sldId="2147483831"/>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636203450" sldId="2147483832"/>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557405932" sldId="2147483833"/>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712009318" sldId="2147483834"/>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858647505" sldId="2147483835"/>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929713650" sldId="2147483836"/>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605963008" sldId="2147483837"/>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3772025283" sldId="2147483838"/>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1114408137" sldId="2147483839"/>
          </pc:sldLayoutMkLst>
        </pc:sldLayoutChg>
        <pc:sldLayoutChg chg="add del mod replId">
          <pc:chgData name="Nallaka, Charitha" userId="S::cxn4885@mavs.uta.edu::e9b3ec07-f125-4fc1-b167-9e120086a4f1" providerId="AD" clId="Web-{EC1BD7A2-EA9D-275B-5BF8-3C5DB7455660}" dt="2024-11-30T16:52:45.907" v="303"/>
          <pc:sldLayoutMkLst>
            <pc:docMk/>
            <pc:sldMasterMk cId="3656975084" sldId="2147483821"/>
            <pc:sldLayoutMk cId="2386634165" sldId="2147483840"/>
          </pc:sldLayoutMkLst>
        </pc:sldLayoutChg>
      </pc:sldMasterChg>
      <pc:sldMasterChg chg="add del addSldLayout delSldLayout modSldLayout">
        <pc:chgData name="Nallaka, Charitha" userId="S::cxn4885@mavs.uta.edu::e9b3ec07-f125-4fc1-b167-9e120086a4f1" providerId="AD" clId="Web-{EC1BD7A2-EA9D-275B-5BF8-3C5DB7455660}" dt="2024-11-30T15:12:53.500" v="14"/>
        <pc:sldMasterMkLst>
          <pc:docMk/>
          <pc:sldMasterMk cId="3631141529" sldId="2147483823"/>
        </pc:sldMasterMkLst>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4093124799" sldId="2147483824"/>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342954615" sldId="2147483825"/>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104118585" sldId="2147483826"/>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222889904" sldId="2147483827"/>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054899795" sldId="2147483828"/>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326604542" sldId="2147483829"/>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67498105" sldId="2147483830"/>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3479202359" sldId="2147483831"/>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45075203" sldId="2147483832"/>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801637042" sldId="2147483833"/>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304294892" sldId="2147483834"/>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2717866563" sldId="2147483835"/>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762212753" sldId="2147483836"/>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707923205" sldId="2147483837"/>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966826868" sldId="2147483838"/>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086786013" sldId="2147483839"/>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1714870888" sldId="2147483840"/>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4032102802" sldId="2147483841"/>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3266254182" sldId="2147483842"/>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579016826" sldId="2147483843"/>
          </pc:sldLayoutMkLst>
        </pc:sldLayoutChg>
        <pc:sldLayoutChg chg="add del mod replId">
          <pc:chgData name="Nallaka, Charitha" userId="S::cxn4885@mavs.uta.edu::e9b3ec07-f125-4fc1-b167-9e120086a4f1" providerId="AD" clId="Web-{EC1BD7A2-EA9D-275B-5BF8-3C5DB7455660}" dt="2024-11-30T15:12:53.500" v="14"/>
          <pc:sldLayoutMkLst>
            <pc:docMk/>
            <pc:sldMasterMk cId="3631141529" sldId="2147483823"/>
            <pc:sldLayoutMk cId="3919341335" sldId="2147483844"/>
          </pc:sldLayoutMkLst>
        </pc:sldLayoutChg>
      </pc:sldMasterChg>
      <pc:sldMasterChg chg="add del addSldLayout delSldLayout modSldLayout">
        <pc:chgData name="Nallaka, Charitha" userId="S::cxn4885@mavs.uta.edu::e9b3ec07-f125-4fc1-b167-9e120086a4f1" providerId="AD" clId="Web-{EC1BD7A2-EA9D-275B-5BF8-3C5DB7455660}" dt="2024-11-30T16:52:45.907" v="303"/>
        <pc:sldMasterMkLst>
          <pc:docMk/>
          <pc:sldMasterMk cId="1587987172" sldId="2147483841"/>
        </pc:sldMasterMkLst>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60512519" sldId="2147483842"/>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2231191769" sldId="2147483843"/>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748366810" sldId="2147483844"/>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2071256941" sldId="2147483845"/>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3174370520" sldId="2147483846"/>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2046467565" sldId="2147483847"/>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4197844213" sldId="2147483848"/>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20292885" sldId="2147483849"/>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3112064072" sldId="2147483850"/>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468104253" sldId="2147483851"/>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504740355" sldId="2147483852"/>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1791899077" sldId="2147483853"/>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3720959695" sldId="2147483854"/>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1531062700" sldId="2147483855"/>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2089103492" sldId="2147483856"/>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447021615" sldId="2147483857"/>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940605640" sldId="2147483858"/>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3179488150" sldId="2147483859"/>
          </pc:sldLayoutMkLst>
        </pc:sldLayoutChg>
        <pc:sldLayoutChg chg="add del mod replId">
          <pc:chgData name="Nallaka, Charitha" userId="S::cxn4885@mavs.uta.edu::e9b3ec07-f125-4fc1-b167-9e120086a4f1" providerId="AD" clId="Web-{EC1BD7A2-EA9D-275B-5BF8-3C5DB7455660}" dt="2024-11-30T16:52:45.907" v="303"/>
          <pc:sldLayoutMkLst>
            <pc:docMk/>
            <pc:sldMasterMk cId="1587987172" sldId="2147483841"/>
            <pc:sldLayoutMk cId="3245480684" sldId="2147483860"/>
          </pc:sldLayoutMkLst>
        </pc:sldLayoutChg>
      </pc:sldMasterChg>
      <pc:sldMasterChg chg="add del addSldLayout delSldLayout modSldLayout">
        <pc:chgData name="Nallaka, Charitha" userId="S::cxn4885@mavs.uta.edu::e9b3ec07-f125-4fc1-b167-9e120086a4f1" providerId="AD" clId="Web-{EC1BD7A2-EA9D-275B-5BF8-3C5DB7455660}" dt="2024-11-30T15:12:52.562" v="13"/>
        <pc:sldMasterMkLst>
          <pc:docMk/>
          <pc:sldMasterMk cId="409406306" sldId="2147483845"/>
        </pc:sldMasterMkLst>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3977392375" sldId="2147483846"/>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784018730" sldId="2147483847"/>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248632785" sldId="2147483848"/>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3042399107" sldId="2147483849"/>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265935153" sldId="2147483850"/>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087983940" sldId="2147483851"/>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754630559" sldId="2147483852"/>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3537446345" sldId="2147483853"/>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199535325" sldId="2147483854"/>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289866253" sldId="2147483855"/>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529162624" sldId="2147483856"/>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4093913881" sldId="2147483857"/>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975329138" sldId="2147483858"/>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292357792" sldId="2147483859"/>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70777033" sldId="2147483860"/>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4229085452" sldId="2147483861"/>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324667491" sldId="2147483862"/>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409756040" sldId="2147483863"/>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3323287" sldId="2147483864"/>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1905084667" sldId="2147483865"/>
          </pc:sldLayoutMkLst>
        </pc:sldLayoutChg>
        <pc:sldLayoutChg chg="add del mod replId">
          <pc:chgData name="Nallaka, Charitha" userId="S::cxn4885@mavs.uta.edu::e9b3ec07-f125-4fc1-b167-9e120086a4f1" providerId="AD" clId="Web-{EC1BD7A2-EA9D-275B-5BF8-3C5DB7455660}" dt="2024-11-30T15:12:52.562" v="13"/>
          <pc:sldLayoutMkLst>
            <pc:docMk/>
            <pc:sldMasterMk cId="409406306" sldId="2147483845"/>
            <pc:sldLayoutMk cId="2866749897" sldId="2147483866"/>
          </pc:sldLayoutMkLst>
        </pc:sldLayoutChg>
      </pc:sldMasterChg>
      <pc:sldMasterChg chg="add del addSldLayout delSldLayout modSldLayout">
        <pc:chgData name="Nallaka, Charitha" userId="S::cxn4885@mavs.uta.edu::e9b3ec07-f125-4fc1-b167-9e120086a4f1" providerId="AD" clId="Web-{EC1BD7A2-EA9D-275B-5BF8-3C5DB7455660}" dt="2024-11-30T16:52:44.782" v="302"/>
        <pc:sldMasterMkLst>
          <pc:docMk/>
          <pc:sldMasterMk cId="1627205964" sldId="2147483861"/>
        </pc:sldMasterMkLst>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3533200090" sldId="2147483862"/>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08080035" sldId="2147483863"/>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81593600" sldId="2147483864"/>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4204075273" sldId="2147483865"/>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2850251348" sldId="2147483866"/>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281586826" sldId="2147483867"/>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128095565" sldId="2147483868"/>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473399407" sldId="2147483869"/>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2410012484" sldId="2147483870"/>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3238436242" sldId="2147483871"/>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3113302687" sldId="2147483872"/>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2635960606" sldId="2147483873"/>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3053617215" sldId="2147483874"/>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2354551918" sldId="2147483875"/>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851487117" sldId="2147483876"/>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069387912" sldId="2147483877"/>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159256303" sldId="2147483878"/>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3368632014" sldId="2147483879"/>
          </pc:sldLayoutMkLst>
        </pc:sldLayoutChg>
        <pc:sldLayoutChg chg="add del mod replId">
          <pc:chgData name="Nallaka, Charitha" userId="S::cxn4885@mavs.uta.edu::e9b3ec07-f125-4fc1-b167-9e120086a4f1" providerId="AD" clId="Web-{EC1BD7A2-EA9D-275B-5BF8-3C5DB7455660}" dt="2024-11-30T16:52:44.782" v="302"/>
          <pc:sldLayoutMkLst>
            <pc:docMk/>
            <pc:sldMasterMk cId="1627205964" sldId="2147483861"/>
            <pc:sldLayoutMk cId="1068162284" sldId="2147483880"/>
          </pc:sldLayoutMkLst>
        </pc:sldLayoutChg>
      </pc:sldMasterChg>
      <pc:sldMasterChg chg="add del addSldLayout delSldLayout modSldLayout">
        <pc:chgData name="Nallaka, Charitha" userId="S::cxn4885@mavs.uta.edu::e9b3ec07-f125-4fc1-b167-9e120086a4f1" providerId="AD" clId="Web-{EC1BD7A2-EA9D-275B-5BF8-3C5DB7455660}" dt="2024-11-30T15:12:51.375" v="12"/>
        <pc:sldMasterMkLst>
          <pc:docMk/>
          <pc:sldMasterMk cId="1195311775" sldId="2147483867"/>
        </pc:sldMasterMkLst>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2486256" sldId="2147483868"/>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982611433" sldId="2147483869"/>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25262129" sldId="2147483870"/>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235717403" sldId="2147483871"/>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59834510" sldId="2147483872"/>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099822022" sldId="2147483873"/>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4094050819" sldId="2147483874"/>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954198983" sldId="2147483875"/>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141356146" sldId="2147483876"/>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709577441" sldId="2147483877"/>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3069332699" sldId="2147483878"/>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3380832720" sldId="2147483879"/>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738985349" sldId="2147483880"/>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740323373" sldId="2147483881"/>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365349313" sldId="2147483882"/>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716889314" sldId="2147483883"/>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267247000" sldId="2147483884"/>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483245832" sldId="2147483885"/>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637974514" sldId="2147483886"/>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457602218" sldId="2147483887"/>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280171409" sldId="2147483888"/>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800116272" sldId="2147483889"/>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2770825603" sldId="2147483890"/>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603840111" sldId="2147483891"/>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347608482" sldId="2147483892"/>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679462390" sldId="2147483893"/>
          </pc:sldLayoutMkLst>
        </pc:sldLayoutChg>
        <pc:sldLayoutChg chg="add del mod replId">
          <pc:chgData name="Nallaka, Charitha" userId="S::cxn4885@mavs.uta.edu::e9b3ec07-f125-4fc1-b167-9e120086a4f1" providerId="AD" clId="Web-{EC1BD7A2-EA9D-275B-5BF8-3C5DB7455660}" dt="2024-11-30T15:12:51.375" v="12"/>
          <pc:sldLayoutMkLst>
            <pc:docMk/>
            <pc:sldMasterMk cId="1195311775" sldId="2147483867"/>
            <pc:sldLayoutMk cId="1137982167" sldId="2147483894"/>
          </pc:sldLayoutMkLst>
        </pc:sldLayoutChg>
      </pc:sldMasterChg>
      <pc:sldMasterChg chg="add del addSldLayout delSldLayout modSldLayout">
        <pc:chgData name="Nallaka, Charitha" userId="S::cxn4885@mavs.uta.edu::e9b3ec07-f125-4fc1-b167-9e120086a4f1" providerId="AD" clId="Web-{EC1BD7A2-EA9D-275B-5BF8-3C5DB7455660}" dt="2024-11-30T16:52:43.922" v="301"/>
        <pc:sldMasterMkLst>
          <pc:docMk/>
          <pc:sldMasterMk cId="692684809" sldId="2147483881"/>
        </pc:sldMasterMkLst>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4221639456" sldId="2147483882"/>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323330680" sldId="2147483883"/>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204932535" sldId="2147483884"/>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3100619968" sldId="2147483885"/>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574328995" sldId="2147483886"/>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002470403" sldId="2147483887"/>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962215884" sldId="2147483888"/>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941299822" sldId="2147483889"/>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889758655" sldId="2147483890"/>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54670791" sldId="2147483891"/>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3548378512" sldId="2147483892"/>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4070922733" sldId="2147483893"/>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559923548" sldId="2147483894"/>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420643907" sldId="2147483895"/>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2191878446" sldId="2147483896"/>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1817228605" sldId="2147483897"/>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4045242083" sldId="2147483898"/>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1840815526" sldId="2147483899"/>
          </pc:sldLayoutMkLst>
        </pc:sldLayoutChg>
        <pc:sldLayoutChg chg="add del mod replId">
          <pc:chgData name="Nallaka, Charitha" userId="S::cxn4885@mavs.uta.edu::e9b3ec07-f125-4fc1-b167-9e120086a4f1" providerId="AD" clId="Web-{EC1BD7A2-EA9D-275B-5BF8-3C5DB7455660}" dt="2024-11-30T16:52:43.922" v="301"/>
          <pc:sldLayoutMkLst>
            <pc:docMk/>
            <pc:sldMasterMk cId="692684809" sldId="2147483881"/>
            <pc:sldLayoutMk cId="3733188584" sldId="2147483900"/>
          </pc:sldLayoutMkLst>
        </pc:sldLayoutChg>
      </pc:sldMasterChg>
      <pc:sldMasterChg chg="add del addSldLayout delSldLayout modSldLayout">
        <pc:chgData name="Nallaka, Charitha" userId="S::cxn4885@mavs.uta.edu::e9b3ec07-f125-4fc1-b167-9e120086a4f1" providerId="AD" clId="Web-{EC1BD7A2-EA9D-275B-5BF8-3C5DB7455660}" dt="2024-11-30T16:49:21.523" v="272"/>
        <pc:sldMasterMkLst>
          <pc:docMk/>
          <pc:sldMasterMk cId="3559475607" sldId="2147483901"/>
        </pc:sldMasterMkLst>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243865397" sldId="2147483902"/>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2400831840" sldId="2147483903"/>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1383165454" sldId="2147483904"/>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3215851531" sldId="2147483905"/>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333916310" sldId="2147483906"/>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313453034" sldId="2147483907"/>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1032471468" sldId="2147483908"/>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3395805748" sldId="2147483909"/>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544939810" sldId="2147483910"/>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4246917622" sldId="2147483911"/>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4145525842" sldId="2147483912"/>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2975849231" sldId="2147483913"/>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51819450" sldId="2147483914"/>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1260035924" sldId="2147483915"/>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2075619807" sldId="2147483916"/>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943158407" sldId="2147483917"/>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2443985085" sldId="2147483918"/>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4256724820" sldId="2147483919"/>
          </pc:sldLayoutMkLst>
        </pc:sldLayoutChg>
        <pc:sldLayoutChg chg="add del mod replId">
          <pc:chgData name="Nallaka, Charitha" userId="S::cxn4885@mavs.uta.edu::e9b3ec07-f125-4fc1-b167-9e120086a4f1" providerId="AD" clId="Web-{EC1BD7A2-EA9D-275B-5BF8-3C5DB7455660}" dt="2024-11-30T16:49:21.523" v="272"/>
          <pc:sldLayoutMkLst>
            <pc:docMk/>
            <pc:sldMasterMk cId="3559475607" sldId="2147483901"/>
            <pc:sldLayoutMk cId="3152922676" sldId="2147483920"/>
          </pc:sldLayoutMkLst>
        </pc:sldLayoutChg>
      </pc:sldMasterChg>
      <pc:sldMasterChg chg="add del addSldLayout delSldLayout modSldLayout">
        <pc:chgData name="Nallaka, Charitha" userId="S::cxn4885@mavs.uta.edu::e9b3ec07-f125-4fc1-b167-9e120086a4f1" providerId="AD" clId="Web-{EC1BD7A2-EA9D-275B-5BF8-3C5DB7455660}" dt="2024-11-30T16:49:20.382" v="271"/>
        <pc:sldMasterMkLst>
          <pc:docMk/>
          <pc:sldMasterMk cId="1406539081" sldId="2147483921"/>
        </pc:sldMasterMkLst>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809977994" sldId="2147483922"/>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562608196" sldId="2147483923"/>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637031498" sldId="2147483924"/>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1756304052" sldId="2147483925"/>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517250768" sldId="2147483926"/>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755940612" sldId="2147483927"/>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116404949" sldId="2147483928"/>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398817978" sldId="2147483929"/>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811315674" sldId="2147483930"/>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1511428345" sldId="2147483931"/>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314870030" sldId="2147483932"/>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294836230" sldId="2147483933"/>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029316261" sldId="2147483934"/>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082184185" sldId="2147483935"/>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566077171" sldId="2147483936"/>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529008229" sldId="2147483937"/>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281379335" sldId="2147483938"/>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4263741481" sldId="2147483939"/>
          </pc:sldLayoutMkLst>
        </pc:sldLayoutChg>
        <pc:sldLayoutChg chg="add del mod replId">
          <pc:chgData name="Nallaka, Charitha" userId="S::cxn4885@mavs.uta.edu::e9b3ec07-f125-4fc1-b167-9e120086a4f1" providerId="AD" clId="Web-{EC1BD7A2-EA9D-275B-5BF8-3C5DB7455660}" dt="2024-11-30T16:49:20.382" v="271"/>
          <pc:sldLayoutMkLst>
            <pc:docMk/>
            <pc:sldMasterMk cId="1406539081" sldId="2147483921"/>
            <pc:sldLayoutMk cId="3315029552" sldId="2147483940"/>
          </pc:sldLayoutMkLst>
        </pc:sldLayoutChg>
      </pc:sldMasterChg>
      <pc:sldMasterChg chg="add del addSldLayout delSldLayout modSldLayout">
        <pc:chgData name="Nallaka, Charitha" userId="S::cxn4885@mavs.uta.edu::e9b3ec07-f125-4fc1-b167-9e120086a4f1" providerId="AD" clId="Web-{EC1BD7A2-EA9D-275B-5BF8-3C5DB7455660}" dt="2024-11-30T16:46:27.034" v="240"/>
        <pc:sldMasterMkLst>
          <pc:docMk/>
          <pc:sldMasterMk cId="223090146" sldId="2147483941"/>
        </pc:sldMasterMkLst>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486434088" sldId="2147483942"/>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083347927" sldId="2147483943"/>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94548982" sldId="2147483944"/>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995201102" sldId="2147483945"/>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987517808" sldId="2147483946"/>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807595931" sldId="2147483947"/>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963657602" sldId="2147483948"/>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923727893" sldId="2147483949"/>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993979582" sldId="2147483950"/>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160166489" sldId="2147483951"/>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280500626" sldId="2147483952"/>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3969795924" sldId="2147483953"/>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776163481" sldId="2147483954"/>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3787685805" sldId="2147483955"/>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900207595" sldId="2147483956"/>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1726562112" sldId="2147483957"/>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703841448" sldId="2147483958"/>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3935333783" sldId="2147483959"/>
          </pc:sldLayoutMkLst>
        </pc:sldLayoutChg>
        <pc:sldLayoutChg chg="add del mod replId">
          <pc:chgData name="Nallaka, Charitha" userId="S::cxn4885@mavs.uta.edu::e9b3ec07-f125-4fc1-b167-9e120086a4f1" providerId="AD" clId="Web-{EC1BD7A2-EA9D-275B-5BF8-3C5DB7455660}" dt="2024-11-30T16:46:27.034" v="240"/>
          <pc:sldLayoutMkLst>
            <pc:docMk/>
            <pc:sldMasterMk cId="223090146" sldId="2147483941"/>
            <pc:sldLayoutMk cId="263792227" sldId="2147483960"/>
          </pc:sldLayoutMkLst>
        </pc:sldLayoutChg>
      </pc:sldMasterChg>
      <pc:sldMasterChg chg="add del addSldLayout delSldLayout modSldLayout">
        <pc:chgData name="Nallaka, Charitha" userId="S::cxn4885@mavs.uta.edu::e9b3ec07-f125-4fc1-b167-9e120086a4f1" providerId="AD" clId="Web-{EC1BD7A2-EA9D-275B-5BF8-3C5DB7455660}" dt="2024-11-30T16:49:19.507" v="270"/>
        <pc:sldMasterMkLst>
          <pc:docMk/>
          <pc:sldMasterMk cId="2790741251" sldId="2147483941"/>
        </pc:sldMasterMkLst>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1731320206" sldId="2147483942"/>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33701564" sldId="2147483943"/>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3842792488" sldId="2147483944"/>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159055164" sldId="2147483945"/>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96562032" sldId="2147483946"/>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4015708849" sldId="2147483947"/>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3040733258" sldId="2147483948"/>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412146128" sldId="2147483949"/>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639248064" sldId="2147483950"/>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3536333967" sldId="2147483951"/>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1081705911" sldId="2147483952"/>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837324661" sldId="2147483953"/>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1827414637" sldId="2147483954"/>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128718715" sldId="2147483955"/>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65009915" sldId="2147483956"/>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3754072726" sldId="2147483957"/>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3468595717" sldId="2147483958"/>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2630292339" sldId="2147483959"/>
          </pc:sldLayoutMkLst>
        </pc:sldLayoutChg>
        <pc:sldLayoutChg chg="add del mod replId">
          <pc:chgData name="Nallaka, Charitha" userId="S::cxn4885@mavs.uta.edu::e9b3ec07-f125-4fc1-b167-9e120086a4f1" providerId="AD" clId="Web-{EC1BD7A2-EA9D-275B-5BF8-3C5DB7455660}" dt="2024-11-30T16:49:19.507" v="270"/>
          <pc:sldLayoutMkLst>
            <pc:docMk/>
            <pc:sldMasterMk cId="2790741251" sldId="2147483941"/>
            <pc:sldLayoutMk cId="1245503165" sldId="2147483960"/>
          </pc:sldLayoutMkLst>
        </pc:sldLayoutChg>
      </pc:sldMasterChg>
      <pc:sldMasterChg chg="add del addSldLayout delSldLayout modSldLayout">
        <pc:chgData name="Nallaka, Charitha" userId="S::cxn4885@mavs.uta.edu::e9b3ec07-f125-4fc1-b167-9e120086a4f1" providerId="AD" clId="Web-{EC1BD7A2-EA9D-275B-5BF8-3C5DB7455660}" dt="2024-11-30T16:49:17.804" v="269"/>
        <pc:sldMasterMkLst>
          <pc:docMk/>
          <pc:sldMasterMk cId="2708307570" sldId="2147483961"/>
        </pc:sldMasterMkLst>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1548662352" sldId="2147483962"/>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519365939" sldId="2147483963"/>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868921181" sldId="2147483964"/>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1249787738" sldId="2147483965"/>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624091859" sldId="2147483966"/>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1888845483" sldId="2147483967"/>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191474996" sldId="2147483968"/>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2357840655" sldId="2147483969"/>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768377905" sldId="2147483970"/>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985102613" sldId="2147483971"/>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770650740" sldId="2147483972"/>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245100010" sldId="2147483973"/>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08103237" sldId="2147483974"/>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1333112360" sldId="2147483975"/>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411324247" sldId="2147483976"/>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138932444" sldId="2147483977"/>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4017378897" sldId="2147483978"/>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2159247990" sldId="2147483979"/>
          </pc:sldLayoutMkLst>
        </pc:sldLayoutChg>
        <pc:sldLayoutChg chg="add del mod replId">
          <pc:chgData name="Nallaka, Charitha" userId="S::cxn4885@mavs.uta.edu::e9b3ec07-f125-4fc1-b167-9e120086a4f1" providerId="AD" clId="Web-{EC1BD7A2-EA9D-275B-5BF8-3C5DB7455660}" dt="2024-11-30T16:49:17.804" v="269"/>
          <pc:sldLayoutMkLst>
            <pc:docMk/>
            <pc:sldMasterMk cId="2708307570" sldId="2147483961"/>
            <pc:sldLayoutMk cId="3727009644" sldId="2147483980"/>
          </pc:sldLayoutMkLst>
        </pc:sldLayoutChg>
      </pc:sldMasterChg>
      <pc:sldMasterChg chg="add del addSldLayout delSldLayout modSldLayout">
        <pc:chgData name="Nallaka, Charitha" userId="S::cxn4885@mavs.uta.edu::e9b3ec07-f125-4fc1-b167-9e120086a4f1" providerId="AD" clId="Web-{EC1BD7A2-EA9D-275B-5BF8-3C5DB7455660}" dt="2024-11-30T16:49:16.757" v="268"/>
        <pc:sldMasterMkLst>
          <pc:docMk/>
          <pc:sldMasterMk cId="639467417" sldId="2147483981"/>
        </pc:sldMasterMkLst>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202044418" sldId="2147483982"/>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4289853164" sldId="2147483983"/>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983136063" sldId="2147483984"/>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3389427922" sldId="2147483985"/>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869966693" sldId="2147483986"/>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4266846641" sldId="2147483987"/>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1617866938" sldId="2147483988"/>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46574787" sldId="2147483989"/>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4217056294" sldId="2147483990"/>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1563534484" sldId="2147483991"/>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2756169860" sldId="2147483992"/>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2983418411" sldId="2147483993"/>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3215850904" sldId="2147483994"/>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1148098211" sldId="2147483995"/>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3593788999" sldId="2147483996"/>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1900090513" sldId="2147483997"/>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2812260990" sldId="2147483998"/>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2301554028" sldId="2147483999"/>
          </pc:sldLayoutMkLst>
        </pc:sldLayoutChg>
        <pc:sldLayoutChg chg="add del mod replId">
          <pc:chgData name="Nallaka, Charitha" userId="S::cxn4885@mavs.uta.edu::e9b3ec07-f125-4fc1-b167-9e120086a4f1" providerId="AD" clId="Web-{EC1BD7A2-EA9D-275B-5BF8-3C5DB7455660}" dt="2024-11-30T16:49:16.757" v="268"/>
          <pc:sldLayoutMkLst>
            <pc:docMk/>
            <pc:sldMasterMk cId="639467417" sldId="2147483981"/>
            <pc:sldLayoutMk cId="432856605" sldId="2147484000"/>
          </pc:sldLayoutMkLst>
        </pc:sldLayoutChg>
      </pc:sldMasterChg>
      <pc:sldMasterChg chg="add del addSldLayout delSldLayout modSldLayout">
        <pc:chgData name="Nallaka, Charitha" userId="S::cxn4885@mavs.uta.edu::e9b3ec07-f125-4fc1-b167-9e120086a4f1" providerId="AD" clId="Web-{EC1BD7A2-EA9D-275B-5BF8-3C5DB7455660}" dt="2024-11-30T16:49:15.711" v="267"/>
        <pc:sldMasterMkLst>
          <pc:docMk/>
          <pc:sldMasterMk cId="3213895509" sldId="2147484001"/>
        </pc:sldMasterMkLst>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870504049" sldId="2147484002"/>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413854947" sldId="2147484003"/>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1999509321" sldId="2147484004"/>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3912725315" sldId="2147484005"/>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1292011400" sldId="2147484006"/>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454143078" sldId="2147484007"/>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904890102" sldId="2147484008"/>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3708508940" sldId="2147484009"/>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4222643673" sldId="2147484010"/>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148626356" sldId="2147484011"/>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4244609213" sldId="2147484012"/>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398624108" sldId="2147484013"/>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4134500147" sldId="2147484014"/>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525707169" sldId="2147484015"/>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673714873" sldId="2147484016"/>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656336401" sldId="2147484017"/>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1740770806" sldId="2147484018"/>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2149052657" sldId="2147484019"/>
          </pc:sldLayoutMkLst>
        </pc:sldLayoutChg>
        <pc:sldLayoutChg chg="add del mod replId">
          <pc:chgData name="Nallaka, Charitha" userId="S::cxn4885@mavs.uta.edu::e9b3ec07-f125-4fc1-b167-9e120086a4f1" providerId="AD" clId="Web-{EC1BD7A2-EA9D-275B-5BF8-3C5DB7455660}" dt="2024-11-30T16:49:15.711" v="267"/>
          <pc:sldLayoutMkLst>
            <pc:docMk/>
            <pc:sldMasterMk cId="3213895509" sldId="2147484001"/>
            <pc:sldLayoutMk cId="371875260" sldId="2147484020"/>
          </pc:sldLayoutMkLst>
        </pc:sldLayoutChg>
      </pc:sldMasterChg>
      <pc:sldMasterChg chg="add del addSldLayout delSldLayout modSldLayout">
        <pc:chgData name="Nallaka, Charitha" userId="S::cxn4885@mavs.uta.edu::e9b3ec07-f125-4fc1-b167-9e120086a4f1" providerId="AD" clId="Web-{EC1BD7A2-EA9D-275B-5BF8-3C5DB7455660}" dt="2024-11-30T16:49:14.867" v="266"/>
        <pc:sldMasterMkLst>
          <pc:docMk/>
          <pc:sldMasterMk cId="3945423134" sldId="2147484021"/>
        </pc:sldMasterMkLst>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3799417675" sldId="2147484022"/>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1218987551" sldId="2147484023"/>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1042684878" sldId="2147484024"/>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165333499" sldId="2147484025"/>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639284407" sldId="2147484026"/>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706945788" sldId="2147484027"/>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306214264" sldId="2147484028"/>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355717257" sldId="2147484029"/>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932985469" sldId="2147484030"/>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061283913" sldId="2147484031"/>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1532248567" sldId="2147484032"/>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979938066" sldId="2147484033"/>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78447953" sldId="2147484034"/>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280012773" sldId="2147484035"/>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1037027008" sldId="2147484036"/>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691731977" sldId="2147484037"/>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3809095170" sldId="2147484038"/>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313774273" sldId="2147484039"/>
          </pc:sldLayoutMkLst>
        </pc:sldLayoutChg>
        <pc:sldLayoutChg chg="add del mod replId">
          <pc:chgData name="Nallaka, Charitha" userId="S::cxn4885@mavs.uta.edu::e9b3ec07-f125-4fc1-b167-9e120086a4f1" providerId="AD" clId="Web-{EC1BD7A2-EA9D-275B-5BF8-3C5DB7455660}" dt="2024-11-30T16:49:14.867" v="266"/>
          <pc:sldLayoutMkLst>
            <pc:docMk/>
            <pc:sldMasterMk cId="3945423134" sldId="2147484021"/>
            <pc:sldLayoutMk cId="3909367431" sldId="2147484040"/>
          </pc:sldLayoutMkLst>
        </pc:sldLayoutChg>
      </pc:sldMasterChg>
      <pc:sldMasterChg chg="add del addSldLayout delSldLayout modSldLayout">
        <pc:chgData name="Nallaka, Charitha" userId="S::cxn4885@mavs.uta.edu::e9b3ec07-f125-4fc1-b167-9e120086a4f1" providerId="AD" clId="Web-{EC1BD7A2-EA9D-275B-5BF8-3C5DB7455660}" dt="2024-11-30T16:49:13.757" v="265"/>
        <pc:sldMasterMkLst>
          <pc:docMk/>
          <pc:sldMasterMk cId="675580366" sldId="2147484041"/>
        </pc:sldMasterMkLst>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622182471" sldId="2147484042"/>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827882717" sldId="2147484043"/>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1539779396" sldId="2147484044"/>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1539115951" sldId="2147484045"/>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3472437648" sldId="2147484046"/>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458547374" sldId="2147484047"/>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4138096262" sldId="2147484048"/>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432805584" sldId="2147484049"/>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3877150165" sldId="2147484050"/>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963239263" sldId="2147484051"/>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154093907" sldId="2147484052"/>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494830360" sldId="2147484053"/>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882691112" sldId="2147484054"/>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1834483383" sldId="2147484055"/>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2901678101" sldId="2147484056"/>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3822006385" sldId="2147484057"/>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1085514754" sldId="2147484058"/>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1564671892" sldId="2147484059"/>
          </pc:sldLayoutMkLst>
        </pc:sldLayoutChg>
        <pc:sldLayoutChg chg="add del mod replId">
          <pc:chgData name="Nallaka, Charitha" userId="S::cxn4885@mavs.uta.edu::e9b3ec07-f125-4fc1-b167-9e120086a4f1" providerId="AD" clId="Web-{EC1BD7A2-EA9D-275B-5BF8-3C5DB7455660}" dt="2024-11-30T16:49:13.757" v="265"/>
          <pc:sldLayoutMkLst>
            <pc:docMk/>
            <pc:sldMasterMk cId="675580366" sldId="2147484041"/>
            <pc:sldLayoutMk cId="3224903914" sldId="2147484060"/>
          </pc:sldLayoutMkLst>
        </pc:sldLayoutChg>
      </pc:sldMasterChg>
      <pc:sldMasterChg chg="add del addSldLayout delSldLayout modSldLayout">
        <pc:chgData name="Nallaka, Charitha" userId="S::cxn4885@mavs.uta.edu::e9b3ec07-f125-4fc1-b167-9e120086a4f1" providerId="AD" clId="Web-{EC1BD7A2-EA9D-275B-5BF8-3C5DB7455660}" dt="2024-11-30T16:49:12.492" v="264"/>
        <pc:sldMasterMkLst>
          <pc:docMk/>
          <pc:sldMasterMk cId="2875255748" sldId="2147484061"/>
        </pc:sldMasterMkLst>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85974174" sldId="2147484062"/>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2001566430" sldId="2147484063"/>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1120965582" sldId="2147484064"/>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185588379" sldId="2147484065"/>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476311157" sldId="2147484066"/>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191781961" sldId="2147484067"/>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753181886" sldId="2147484068"/>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468834795" sldId="2147484069"/>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2641022201" sldId="2147484070"/>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797492480" sldId="2147484071"/>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389418677" sldId="2147484072"/>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2621325628" sldId="2147484073"/>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2954812208" sldId="2147484074"/>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570052852" sldId="2147484075"/>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224861439" sldId="2147484076"/>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100569778" sldId="2147484077"/>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658862442" sldId="2147484078"/>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3495470916" sldId="2147484079"/>
          </pc:sldLayoutMkLst>
        </pc:sldLayoutChg>
        <pc:sldLayoutChg chg="add del mod replId">
          <pc:chgData name="Nallaka, Charitha" userId="S::cxn4885@mavs.uta.edu::e9b3ec07-f125-4fc1-b167-9e120086a4f1" providerId="AD" clId="Web-{EC1BD7A2-EA9D-275B-5BF8-3C5DB7455660}" dt="2024-11-30T16:49:12.492" v="264"/>
          <pc:sldLayoutMkLst>
            <pc:docMk/>
            <pc:sldMasterMk cId="2875255748" sldId="2147484061"/>
            <pc:sldLayoutMk cId="1628841498" sldId="2147484080"/>
          </pc:sldLayoutMkLst>
        </pc:sldLayoutChg>
      </pc:sldMasterChg>
      <pc:sldMasterChg chg="add del addSldLayout delSldLayout modSldLayout">
        <pc:chgData name="Nallaka, Charitha" userId="S::cxn4885@mavs.uta.edu::e9b3ec07-f125-4fc1-b167-9e120086a4f1" providerId="AD" clId="Web-{EC1BD7A2-EA9D-275B-5BF8-3C5DB7455660}" dt="2024-11-30T16:49:09.757" v="263"/>
        <pc:sldMasterMkLst>
          <pc:docMk/>
          <pc:sldMasterMk cId="2182837804" sldId="2147484081"/>
        </pc:sldMasterMkLst>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032760894" sldId="2147484082"/>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362826035" sldId="2147484083"/>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3102524086" sldId="2147484084"/>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519350831" sldId="2147484085"/>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3766535515" sldId="2147484086"/>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677991085" sldId="2147484087"/>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468574437" sldId="2147484088"/>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182197535" sldId="2147484089"/>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3543661828" sldId="2147484090"/>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247625652" sldId="2147484091"/>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765714143" sldId="2147484092"/>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4080787878" sldId="2147484093"/>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3282683093" sldId="2147484094"/>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014348499" sldId="2147484095"/>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66946818" sldId="2147484096"/>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438773350" sldId="2147484097"/>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804350970" sldId="2147484098"/>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1665044768" sldId="2147484099"/>
          </pc:sldLayoutMkLst>
        </pc:sldLayoutChg>
        <pc:sldLayoutChg chg="add del mod replId">
          <pc:chgData name="Nallaka, Charitha" userId="S::cxn4885@mavs.uta.edu::e9b3ec07-f125-4fc1-b167-9e120086a4f1" providerId="AD" clId="Web-{EC1BD7A2-EA9D-275B-5BF8-3C5DB7455660}" dt="2024-11-30T16:49:09.757" v="263"/>
          <pc:sldLayoutMkLst>
            <pc:docMk/>
            <pc:sldMasterMk cId="2182837804" sldId="2147484081"/>
            <pc:sldLayoutMk cId="2382345535" sldId="2147484100"/>
          </pc:sldLayoutMkLst>
        </pc:sldLayoutChg>
      </pc:sldMasterChg>
      <pc:sldMasterChg chg="add del addSldLayout delSldLayout modSldLayout">
        <pc:chgData name="Nallaka, Charitha" userId="S::cxn4885@mavs.uta.edu::e9b3ec07-f125-4fc1-b167-9e120086a4f1" providerId="AD" clId="Web-{EC1BD7A2-EA9D-275B-5BF8-3C5DB7455660}" dt="2024-11-30T16:49:07.038" v="262"/>
        <pc:sldMasterMkLst>
          <pc:docMk/>
          <pc:sldMasterMk cId="769626216" sldId="2147484101"/>
        </pc:sldMasterMkLst>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760157244" sldId="2147484102"/>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824729660" sldId="2147484103"/>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353887923" sldId="2147484104"/>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3026546918" sldId="2147484105"/>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3831185736" sldId="2147484106"/>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234700761" sldId="2147484107"/>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349152405" sldId="2147484108"/>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911934306" sldId="2147484109"/>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654381134" sldId="2147484110"/>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210676213" sldId="2147484111"/>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1428873953" sldId="2147484112"/>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3245567612" sldId="2147484113"/>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647543746" sldId="2147484114"/>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4263574916" sldId="2147484115"/>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2544548805" sldId="2147484116"/>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3053792269" sldId="2147484117"/>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1846526980" sldId="2147484118"/>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1970080718" sldId="2147484119"/>
          </pc:sldLayoutMkLst>
        </pc:sldLayoutChg>
        <pc:sldLayoutChg chg="add del mod replId">
          <pc:chgData name="Nallaka, Charitha" userId="S::cxn4885@mavs.uta.edu::e9b3ec07-f125-4fc1-b167-9e120086a4f1" providerId="AD" clId="Web-{EC1BD7A2-EA9D-275B-5BF8-3C5DB7455660}" dt="2024-11-30T16:49:07.038" v="262"/>
          <pc:sldLayoutMkLst>
            <pc:docMk/>
            <pc:sldMasterMk cId="769626216" sldId="2147484101"/>
            <pc:sldLayoutMk cId="1710028717" sldId="2147484120"/>
          </pc:sldLayoutMkLst>
        </pc:sldLayoutChg>
      </pc:sldMasterChg>
      <pc:sldMasterChg chg="add del addSldLayout delSldLayout modSldLayout">
        <pc:chgData name="Nallaka, Charitha" userId="S::cxn4885@mavs.uta.edu::e9b3ec07-f125-4fc1-b167-9e120086a4f1" providerId="AD" clId="Web-{EC1BD7A2-EA9D-275B-5BF8-3C5DB7455660}" dt="2024-11-30T16:49:05.788" v="261"/>
        <pc:sldMasterMkLst>
          <pc:docMk/>
          <pc:sldMasterMk cId="1441200618" sldId="2147484121"/>
        </pc:sldMasterMkLst>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502842405" sldId="2147484122"/>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201408164" sldId="2147484123"/>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2592157234" sldId="2147484124"/>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1599982057" sldId="2147484125"/>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1259138168" sldId="2147484126"/>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742709353" sldId="2147484127"/>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329711858" sldId="2147484128"/>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3555298166" sldId="2147484129"/>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723332899" sldId="2147484130"/>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596430484" sldId="2147484131"/>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1646961354" sldId="2147484132"/>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2728344230" sldId="2147484133"/>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3477543958" sldId="2147484134"/>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3959016402" sldId="2147484135"/>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3871720490" sldId="2147484136"/>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4109488388" sldId="2147484137"/>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689637857" sldId="2147484138"/>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1415494517" sldId="2147484139"/>
          </pc:sldLayoutMkLst>
        </pc:sldLayoutChg>
        <pc:sldLayoutChg chg="add del mod replId">
          <pc:chgData name="Nallaka, Charitha" userId="S::cxn4885@mavs.uta.edu::e9b3ec07-f125-4fc1-b167-9e120086a4f1" providerId="AD" clId="Web-{EC1BD7A2-EA9D-275B-5BF8-3C5DB7455660}" dt="2024-11-30T16:49:05.788" v="261"/>
          <pc:sldLayoutMkLst>
            <pc:docMk/>
            <pc:sldMasterMk cId="1441200618" sldId="2147484121"/>
            <pc:sldLayoutMk cId="1612565301" sldId="2147484140"/>
          </pc:sldLayoutMkLst>
        </pc:sldLayoutChg>
      </pc:sldMasterChg>
      <pc:sldMasterChg chg="add del addSldLayout delSldLayout modSldLayout">
        <pc:chgData name="Nallaka, Charitha" userId="S::cxn4885@mavs.uta.edu::e9b3ec07-f125-4fc1-b167-9e120086a4f1" providerId="AD" clId="Web-{EC1BD7A2-EA9D-275B-5BF8-3C5DB7455660}" dt="2024-11-30T16:49:04.195" v="260"/>
        <pc:sldMasterMkLst>
          <pc:docMk/>
          <pc:sldMasterMk cId="4104597557" sldId="2147484141"/>
        </pc:sldMasterMkLst>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63388851" sldId="2147484142"/>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046547895" sldId="2147484143"/>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08794716" sldId="2147484144"/>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474895722" sldId="2147484145"/>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715439300" sldId="2147484146"/>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3473243823" sldId="2147484147"/>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305370058" sldId="2147484148"/>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001762755" sldId="2147484149"/>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3975738660" sldId="2147484150"/>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336935873" sldId="2147484151"/>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525107058" sldId="2147484152"/>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3721717954" sldId="2147484153"/>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743093135" sldId="2147484154"/>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310598542" sldId="2147484155"/>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2013941708" sldId="2147484156"/>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3758925729" sldId="2147484157"/>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597446726" sldId="2147484158"/>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1192221456" sldId="2147484159"/>
          </pc:sldLayoutMkLst>
        </pc:sldLayoutChg>
        <pc:sldLayoutChg chg="add del mod replId">
          <pc:chgData name="Nallaka, Charitha" userId="S::cxn4885@mavs.uta.edu::e9b3ec07-f125-4fc1-b167-9e120086a4f1" providerId="AD" clId="Web-{EC1BD7A2-EA9D-275B-5BF8-3C5DB7455660}" dt="2024-11-30T16:49:04.195" v="260"/>
          <pc:sldLayoutMkLst>
            <pc:docMk/>
            <pc:sldMasterMk cId="4104597557" sldId="2147484141"/>
            <pc:sldLayoutMk cId="671712790" sldId="2147484160"/>
          </pc:sldLayoutMkLst>
        </pc:sldLayoutChg>
      </pc:sldMasterChg>
      <pc:sldMasterChg chg="add del addSldLayout delSldLayout modSldLayout">
        <pc:chgData name="Nallaka, Charitha" userId="S::cxn4885@mavs.uta.edu::e9b3ec07-f125-4fc1-b167-9e120086a4f1" providerId="AD" clId="Web-{EC1BD7A2-EA9D-275B-5BF8-3C5DB7455660}" dt="2024-11-30T16:48:59.132" v="256"/>
        <pc:sldMasterMkLst>
          <pc:docMk/>
          <pc:sldMasterMk cId="2206691131" sldId="2147484161"/>
        </pc:sldMasterMkLst>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939972217" sldId="2147484162"/>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75592725" sldId="2147484163"/>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191492868" sldId="2147484164"/>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1305965527" sldId="2147484165"/>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617842819" sldId="2147484166"/>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179613185" sldId="2147484167"/>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4087637106" sldId="2147484168"/>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3598520159" sldId="2147484169"/>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70818098" sldId="2147484170"/>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875292357" sldId="2147484171"/>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4054466457" sldId="2147484172"/>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354154216" sldId="2147484173"/>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688143077" sldId="2147484174"/>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447522033" sldId="2147484175"/>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3606790123" sldId="2147484176"/>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1028347875" sldId="2147484177"/>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1055098054" sldId="2147484178"/>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2368416755" sldId="2147484179"/>
          </pc:sldLayoutMkLst>
        </pc:sldLayoutChg>
        <pc:sldLayoutChg chg="add del mod replId">
          <pc:chgData name="Nallaka, Charitha" userId="S::cxn4885@mavs.uta.edu::e9b3ec07-f125-4fc1-b167-9e120086a4f1" providerId="AD" clId="Web-{EC1BD7A2-EA9D-275B-5BF8-3C5DB7455660}" dt="2024-11-30T16:48:59.132" v="256"/>
          <pc:sldLayoutMkLst>
            <pc:docMk/>
            <pc:sldMasterMk cId="2206691131" sldId="2147484161"/>
            <pc:sldLayoutMk cId="357890245" sldId="2147484180"/>
          </pc:sldLayoutMkLst>
        </pc:sldLayoutChg>
      </pc:sldMasterChg>
    </pc:docChg>
  </pc:docChgLst>
  <pc:docChgLst>
    <pc:chgData name="Nallaka, Charitha" userId="S::cxn4885@mavs.uta.edu::e9b3ec07-f125-4fc1-b167-9e120086a4f1" providerId="AD" clId="Web-{CF892EFB-DD92-7920-F4AF-0FBEF7BE022C}"/>
    <pc:docChg chg="modSld sldOrd">
      <pc:chgData name="Nallaka, Charitha" userId="S::cxn4885@mavs.uta.edu::e9b3ec07-f125-4fc1-b167-9e120086a4f1" providerId="AD" clId="Web-{CF892EFB-DD92-7920-F4AF-0FBEF7BE022C}" dt="2024-12-03T21:22:37.167" v="10" actId="20577"/>
      <pc:docMkLst>
        <pc:docMk/>
      </pc:docMkLst>
      <pc:sldChg chg="ord">
        <pc:chgData name="Nallaka, Charitha" userId="S::cxn4885@mavs.uta.edu::e9b3ec07-f125-4fc1-b167-9e120086a4f1" providerId="AD" clId="Web-{CF892EFB-DD92-7920-F4AF-0FBEF7BE022C}" dt="2024-12-03T21:16:04.401" v="8"/>
        <pc:sldMkLst>
          <pc:docMk/>
          <pc:sldMk cId="3711121161" sldId="367"/>
        </pc:sldMkLst>
      </pc:sldChg>
      <pc:sldChg chg="modSp">
        <pc:chgData name="Nallaka, Charitha" userId="S::cxn4885@mavs.uta.edu::e9b3ec07-f125-4fc1-b167-9e120086a4f1" providerId="AD" clId="Web-{CF892EFB-DD92-7920-F4AF-0FBEF7BE022C}" dt="2024-12-03T21:22:37.167" v="10" actId="20577"/>
        <pc:sldMkLst>
          <pc:docMk/>
          <pc:sldMk cId="765127242" sldId="370"/>
        </pc:sldMkLst>
        <pc:spChg chg="mod">
          <ac:chgData name="Nallaka, Charitha" userId="S::cxn4885@mavs.uta.edu::e9b3ec07-f125-4fc1-b167-9e120086a4f1" providerId="AD" clId="Web-{CF892EFB-DD92-7920-F4AF-0FBEF7BE022C}" dt="2024-12-03T21:22:37.167" v="10" actId="20577"/>
          <ac:spMkLst>
            <pc:docMk/>
            <pc:sldMk cId="765127242" sldId="370"/>
            <ac:spMk id="14" creationId="{8AED568E-61B0-7ADC-AE76-9BAE4D76020F}"/>
          </ac:spMkLst>
        </pc:spChg>
      </pc:sldChg>
      <pc:sldChg chg="modSp">
        <pc:chgData name="Nallaka, Charitha" userId="S::cxn4885@mavs.uta.edu::e9b3ec07-f125-4fc1-b167-9e120086a4f1" providerId="AD" clId="Web-{CF892EFB-DD92-7920-F4AF-0FBEF7BE022C}" dt="2024-12-03T21:16:03.526" v="7" actId="20577"/>
        <pc:sldMkLst>
          <pc:docMk/>
          <pc:sldMk cId="268694221" sldId="373"/>
        </pc:sldMkLst>
        <pc:spChg chg="mod">
          <ac:chgData name="Nallaka, Charitha" userId="S::cxn4885@mavs.uta.edu::e9b3ec07-f125-4fc1-b167-9e120086a4f1" providerId="AD" clId="Web-{CF892EFB-DD92-7920-F4AF-0FBEF7BE022C}" dt="2024-12-03T21:16:03.526" v="7" actId="20577"/>
          <ac:spMkLst>
            <pc:docMk/>
            <pc:sldMk cId="268694221" sldId="373"/>
            <ac:spMk id="3" creationId="{0EBAED3A-73D0-9B65-833A-F66C16947E71}"/>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EF7CFE-B044-4404-8136-01F5A1C4A723}" type="doc">
      <dgm:prSet loTypeId="urn:microsoft.com/office/officeart/2008/layout/LinedList" loCatId="list" qsTypeId="urn:microsoft.com/office/officeart/2005/8/quickstyle/simple1" qsCatId="simple" csTypeId="urn:microsoft.com/office/officeart/2005/8/colors/accent4_3" csCatId="accent4" phldr="1"/>
      <dgm:spPr/>
      <dgm:t>
        <a:bodyPr/>
        <a:lstStyle/>
        <a:p>
          <a:endParaRPr lang="en-US"/>
        </a:p>
      </dgm:t>
    </dgm:pt>
    <dgm:pt modelId="{0AEF5565-73D1-4621-97D5-905294B1B8B9}">
      <dgm:prSet/>
      <dgm:spPr/>
      <dgm:t>
        <a:bodyPr/>
        <a:lstStyle/>
        <a:p>
          <a:r>
            <a:rPr lang="en-US"/>
            <a:t>Background and Problem Statement</a:t>
          </a:r>
        </a:p>
      </dgm:t>
    </dgm:pt>
    <dgm:pt modelId="{2FAD0E45-C7BB-4510-B84C-C82C5C27166D}" type="parTrans" cxnId="{419932A0-7020-40CF-8FB3-850B91CADB30}">
      <dgm:prSet/>
      <dgm:spPr/>
      <dgm:t>
        <a:bodyPr/>
        <a:lstStyle/>
        <a:p>
          <a:endParaRPr lang="en-US"/>
        </a:p>
      </dgm:t>
    </dgm:pt>
    <dgm:pt modelId="{D9513368-6FE0-483D-8040-9BA4D8C71318}" type="sibTrans" cxnId="{419932A0-7020-40CF-8FB3-850B91CADB30}">
      <dgm:prSet/>
      <dgm:spPr/>
      <dgm:t>
        <a:bodyPr/>
        <a:lstStyle/>
        <a:p>
          <a:endParaRPr lang="en-US"/>
        </a:p>
      </dgm:t>
    </dgm:pt>
    <dgm:pt modelId="{AE691E56-6640-4D0C-89FF-D11CECB2FCAA}">
      <dgm:prSet/>
      <dgm:spPr/>
      <dgm:t>
        <a:bodyPr/>
        <a:lstStyle/>
        <a:p>
          <a:r>
            <a:rPr lang="en-US"/>
            <a:t>Key research questions</a:t>
          </a:r>
        </a:p>
      </dgm:t>
    </dgm:pt>
    <dgm:pt modelId="{EAFA41F8-4702-4616-8C47-AC6065E2B2D6}" type="parTrans" cxnId="{2D759624-1354-4391-A2CC-C44E91AA1E60}">
      <dgm:prSet/>
      <dgm:spPr/>
      <dgm:t>
        <a:bodyPr/>
        <a:lstStyle/>
        <a:p>
          <a:endParaRPr lang="en-US"/>
        </a:p>
      </dgm:t>
    </dgm:pt>
    <dgm:pt modelId="{F01AFA52-36C4-481B-ACAE-74181134D457}" type="sibTrans" cxnId="{2D759624-1354-4391-A2CC-C44E91AA1E60}">
      <dgm:prSet/>
      <dgm:spPr/>
      <dgm:t>
        <a:bodyPr/>
        <a:lstStyle/>
        <a:p>
          <a:endParaRPr lang="en-US"/>
        </a:p>
      </dgm:t>
    </dgm:pt>
    <dgm:pt modelId="{68AC822F-FE45-4812-9FA6-A7D8A86F10F7}">
      <dgm:prSet/>
      <dgm:spPr/>
      <dgm:t>
        <a:bodyPr/>
        <a:lstStyle/>
        <a:p>
          <a:r>
            <a:rPr lang="en-US"/>
            <a:t>Data Overview</a:t>
          </a:r>
        </a:p>
      </dgm:t>
    </dgm:pt>
    <dgm:pt modelId="{E421AEB8-ACFC-4550-88BC-79985A543B4E}" type="parTrans" cxnId="{FFF19888-0DA8-42F9-B71F-A00059B32467}">
      <dgm:prSet/>
      <dgm:spPr/>
      <dgm:t>
        <a:bodyPr/>
        <a:lstStyle/>
        <a:p>
          <a:endParaRPr lang="en-US"/>
        </a:p>
      </dgm:t>
    </dgm:pt>
    <dgm:pt modelId="{CA25B4D3-5EE0-4BF0-90BE-AE4086589665}" type="sibTrans" cxnId="{FFF19888-0DA8-42F9-B71F-A00059B32467}">
      <dgm:prSet/>
      <dgm:spPr/>
      <dgm:t>
        <a:bodyPr/>
        <a:lstStyle/>
        <a:p>
          <a:endParaRPr lang="en-US"/>
        </a:p>
      </dgm:t>
    </dgm:pt>
    <dgm:pt modelId="{7171C2DF-5FCA-418E-9EA5-A29AF491A429}">
      <dgm:prSet/>
      <dgm:spPr/>
      <dgm:t>
        <a:bodyPr/>
        <a:lstStyle/>
        <a:p>
          <a:r>
            <a:rPr lang="en-US"/>
            <a:t>Data Cleaning</a:t>
          </a:r>
        </a:p>
      </dgm:t>
    </dgm:pt>
    <dgm:pt modelId="{36E7D966-F11B-46E4-99CD-63CD7D12F9B3}" type="parTrans" cxnId="{931F0C19-601A-4661-AA58-3DF0A53B0315}">
      <dgm:prSet/>
      <dgm:spPr/>
      <dgm:t>
        <a:bodyPr/>
        <a:lstStyle/>
        <a:p>
          <a:endParaRPr lang="en-US"/>
        </a:p>
      </dgm:t>
    </dgm:pt>
    <dgm:pt modelId="{4C5A4609-4C0E-491D-A34E-D3E57DA87379}" type="sibTrans" cxnId="{931F0C19-601A-4661-AA58-3DF0A53B0315}">
      <dgm:prSet/>
      <dgm:spPr/>
      <dgm:t>
        <a:bodyPr/>
        <a:lstStyle/>
        <a:p>
          <a:endParaRPr lang="en-US"/>
        </a:p>
      </dgm:t>
    </dgm:pt>
    <dgm:pt modelId="{8D32CB24-B6F7-4985-AF1B-DBAD28368DF8}">
      <dgm:prSet/>
      <dgm:spPr/>
      <dgm:t>
        <a:bodyPr/>
        <a:lstStyle/>
        <a:p>
          <a:r>
            <a:rPr lang="en-US"/>
            <a:t>Exploratory Data Analysis</a:t>
          </a:r>
        </a:p>
      </dgm:t>
    </dgm:pt>
    <dgm:pt modelId="{E733D3E3-82F2-4721-A92E-FBB1C90EF132}" type="parTrans" cxnId="{B43215DB-179C-4D32-9A01-30FF559FC243}">
      <dgm:prSet/>
      <dgm:spPr/>
      <dgm:t>
        <a:bodyPr/>
        <a:lstStyle/>
        <a:p>
          <a:endParaRPr lang="en-US"/>
        </a:p>
      </dgm:t>
    </dgm:pt>
    <dgm:pt modelId="{D644DFC4-6B01-4B82-BE07-0DAD8E39FDD6}" type="sibTrans" cxnId="{B43215DB-179C-4D32-9A01-30FF559FC243}">
      <dgm:prSet/>
      <dgm:spPr/>
      <dgm:t>
        <a:bodyPr/>
        <a:lstStyle/>
        <a:p>
          <a:endParaRPr lang="en-US"/>
        </a:p>
      </dgm:t>
    </dgm:pt>
    <dgm:pt modelId="{53DA78FF-8854-41EA-BDE9-817274E67464}">
      <dgm:prSet/>
      <dgm:spPr/>
      <dgm:t>
        <a:bodyPr/>
        <a:lstStyle/>
        <a:p>
          <a:r>
            <a:rPr lang="en-US"/>
            <a:t>Models</a:t>
          </a:r>
        </a:p>
      </dgm:t>
    </dgm:pt>
    <dgm:pt modelId="{1416182B-4A8F-40E8-A949-51E91AD512DC}" type="parTrans" cxnId="{B6C54B46-0AE4-4A3D-B391-9D31C4845396}">
      <dgm:prSet/>
      <dgm:spPr/>
      <dgm:t>
        <a:bodyPr/>
        <a:lstStyle/>
        <a:p>
          <a:endParaRPr lang="en-US"/>
        </a:p>
      </dgm:t>
    </dgm:pt>
    <dgm:pt modelId="{DECE6BF3-77AE-4976-A581-0A7CC15F95C4}" type="sibTrans" cxnId="{B6C54B46-0AE4-4A3D-B391-9D31C4845396}">
      <dgm:prSet/>
      <dgm:spPr/>
      <dgm:t>
        <a:bodyPr/>
        <a:lstStyle/>
        <a:p>
          <a:endParaRPr lang="en-US"/>
        </a:p>
      </dgm:t>
    </dgm:pt>
    <dgm:pt modelId="{A3778067-25DE-40EF-9900-0986AF246571}">
      <dgm:prSet/>
      <dgm:spPr/>
      <dgm:t>
        <a:bodyPr/>
        <a:lstStyle/>
        <a:p>
          <a:r>
            <a:rPr lang="en-US"/>
            <a:t>Model Comparisions</a:t>
          </a:r>
        </a:p>
      </dgm:t>
    </dgm:pt>
    <dgm:pt modelId="{AFC68459-296B-41D8-8687-D27C427E9730}" type="parTrans" cxnId="{35EE57E5-2FF8-4BE1-87CD-AB8B2385192F}">
      <dgm:prSet/>
      <dgm:spPr/>
      <dgm:t>
        <a:bodyPr/>
        <a:lstStyle/>
        <a:p>
          <a:endParaRPr lang="en-US"/>
        </a:p>
      </dgm:t>
    </dgm:pt>
    <dgm:pt modelId="{275B16D3-89CF-49A2-BA79-3BD3F1DC89D6}" type="sibTrans" cxnId="{35EE57E5-2FF8-4BE1-87CD-AB8B2385192F}">
      <dgm:prSet/>
      <dgm:spPr/>
      <dgm:t>
        <a:bodyPr/>
        <a:lstStyle/>
        <a:p>
          <a:endParaRPr lang="en-US"/>
        </a:p>
      </dgm:t>
    </dgm:pt>
    <dgm:pt modelId="{AC8255C9-7808-4939-B353-617915D743AF}">
      <dgm:prSet/>
      <dgm:spPr/>
      <dgm:t>
        <a:bodyPr/>
        <a:lstStyle/>
        <a:p>
          <a:r>
            <a:rPr lang="en-US"/>
            <a:t>Goodness of fit</a:t>
          </a:r>
        </a:p>
      </dgm:t>
    </dgm:pt>
    <dgm:pt modelId="{BCFC3835-1883-4318-8F9A-DAF4F32ECD6F}" type="parTrans" cxnId="{3BE10017-87BB-4A0A-88C3-8C173903EE44}">
      <dgm:prSet/>
      <dgm:spPr/>
      <dgm:t>
        <a:bodyPr/>
        <a:lstStyle/>
        <a:p>
          <a:endParaRPr lang="en-US"/>
        </a:p>
      </dgm:t>
    </dgm:pt>
    <dgm:pt modelId="{85E55225-9235-4574-BDE0-25A2ED0CF85E}" type="sibTrans" cxnId="{3BE10017-87BB-4A0A-88C3-8C173903EE44}">
      <dgm:prSet/>
      <dgm:spPr/>
      <dgm:t>
        <a:bodyPr/>
        <a:lstStyle/>
        <a:p>
          <a:endParaRPr lang="en-US"/>
        </a:p>
      </dgm:t>
    </dgm:pt>
    <dgm:pt modelId="{FC053B6E-6B12-40AD-886F-AA8674469235}">
      <dgm:prSet/>
      <dgm:spPr/>
      <dgm:t>
        <a:bodyPr/>
        <a:lstStyle/>
        <a:p>
          <a:r>
            <a:rPr lang="en-US"/>
            <a:t>Conclusion</a:t>
          </a:r>
        </a:p>
      </dgm:t>
    </dgm:pt>
    <dgm:pt modelId="{5720D9A3-7BC5-416D-9384-B95905878D48}" type="parTrans" cxnId="{AD195CDE-774B-4962-9579-5DC4E29DF856}">
      <dgm:prSet/>
      <dgm:spPr/>
      <dgm:t>
        <a:bodyPr/>
        <a:lstStyle/>
        <a:p>
          <a:endParaRPr lang="en-US"/>
        </a:p>
      </dgm:t>
    </dgm:pt>
    <dgm:pt modelId="{91E22860-AA8C-44F1-90E4-2ABC2C0FA902}" type="sibTrans" cxnId="{AD195CDE-774B-4962-9579-5DC4E29DF856}">
      <dgm:prSet/>
      <dgm:spPr/>
      <dgm:t>
        <a:bodyPr/>
        <a:lstStyle/>
        <a:p>
          <a:endParaRPr lang="en-US"/>
        </a:p>
      </dgm:t>
    </dgm:pt>
    <dgm:pt modelId="{59078F0A-C9E2-4A9D-A31B-A6FBF36BB1E8}">
      <dgm:prSet phldr="0"/>
      <dgm:spPr/>
      <dgm:t>
        <a:bodyPr/>
        <a:lstStyle/>
        <a:p>
          <a:pPr rtl="0"/>
          <a:r>
            <a:rPr lang="en-US">
              <a:latin typeface="Neue Haas Grotesk Text Pro"/>
            </a:rPr>
            <a:t>Future Scope</a:t>
          </a:r>
        </a:p>
      </dgm:t>
    </dgm:pt>
    <dgm:pt modelId="{839E6DB9-BF00-40D4-9B6E-23522183CFF0}" type="parTrans" cxnId="{83E1BC49-018D-4F3C-85BD-82336F5B8A4C}">
      <dgm:prSet/>
      <dgm:spPr/>
    </dgm:pt>
    <dgm:pt modelId="{428E6382-BBCE-46A3-9AC5-F651E1AEAFD8}" type="sibTrans" cxnId="{83E1BC49-018D-4F3C-85BD-82336F5B8A4C}">
      <dgm:prSet/>
      <dgm:spPr/>
    </dgm:pt>
    <dgm:pt modelId="{350F5BD1-4982-4273-B46B-F5366773DABC}" type="pres">
      <dgm:prSet presAssocID="{12EF7CFE-B044-4404-8136-01F5A1C4A723}" presName="vert0" presStyleCnt="0">
        <dgm:presLayoutVars>
          <dgm:dir/>
          <dgm:animOne val="branch"/>
          <dgm:animLvl val="lvl"/>
        </dgm:presLayoutVars>
      </dgm:prSet>
      <dgm:spPr/>
    </dgm:pt>
    <dgm:pt modelId="{228CCC6E-4725-4B17-B9B8-93C30D5A1B8E}" type="pres">
      <dgm:prSet presAssocID="{0AEF5565-73D1-4621-97D5-905294B1B8B9}" presName="thickLine" presStyleLbl="alignNode1" presStyleIdx="0" presStyleCnt="10"/>
      <dgm:spPr/>
    </dgm:pt>
    <dgm:pt modelId="{AA9ADA8D-7238-4AE5-A801-F0A3D902A661}" type="pres">
      <dgm:prSet presAssocID="{0AEF5565-73D1-4621-97D5-905294B1B8B9}" presName="horz1" presStyleCnt="0"/>
      <dgm:spPr/>
    </dgm:pt>
    <dgm:pt modelId="{45D6F63C-EC7A-4889-983D-06505EFA4782}" type="pres">
      <dgm:prSet presAssocID="{0AEF5565-73D1-4621-97D5-905294B1B8B9}" presName="tx1" presStyleLbl="revTx" presStyleIdx="0" presStyleCnt="10"/>
      <dgm:spPr/>
    </dgm:pt>
    <dgm:pt modelId="{7AAD274F-9884-4ED4-8538-A0242762E062}" type="pres">
      <dgm:prSet presAssocID="{0AEF5565-73D1-4621-97D5-905294B1B8B9}" presName="vert1" presStyleCnt="0"/>
      <dgm:spPr/>
    </dgm:pt>
    <dgm:pt modelId="{DE0F533A-115C-42BA-8E02-985764711076}" type="pres">
      <dgm:prSet presAssocID="{AE691E56-6640-4D0C-89FF-D11CECB2FCAA}" presName="thickLine" presStyleLbl="alignNode1" presStyleIdx="1" presStyleCnt="10"/>
      <dgm:spPr/>
    </dgm:pt>
    <dgm:pt modelId="{EB5D0B39-D136-4E96-BAC5-B6298FC6A1B7}" type="pres">
      <dgm:prSet presAssocID="{AE691E56-6640-4D0C-89FF-D11CECB2FCAA}" presName="horz1" presStyleCnt="0"/>
      <dgm:spPr/>
    </dgm:pt>
    <dgm:pt modelId="{2EA2B14C-152F-48DD-B574-817AB34C4EC8}" type="pres">
      <dgm:prSet presAssocID="{AE691E56-6640-4D0C-89FF-D11CECB2FCAA}" presName="tx1" presStyleLbl="revTx" presStyleIdx="1" presStyleCnt="10"/>
      <dgm:spPr/>
    </dgm:pt>
    <dgm:pt modelId="{B899EDB8-F723-4F03-B23C-8B4B6AECB4D7}" type="pres">
      <dgm:prSet presAssocID="{AE691E56-6640-4D0C-89FF-D11CECB2FCAA}" presName="vert1" presStyleCnt="0"/>
      <dgm:spPr/>
    </dgm:pt>
    <dgm:pt modelId="{18552ECB-8517-42C7-83F8-592414EA0F25}" type="pres">
      <dgm:prSet presAssocID="{68AC822F-FE45-4812-9FA6-A7D8A86F10F7}" presName="thickLine" presStyleLbl="alignNode1" presStyleIdx="2" presStyleCnt="10"/>
      <dgm:spPr/>
    </dgm:pt>
    <dgm:pt modelId="{AC11BDC5-D105-4E94-A6C8-0F4D354525AE}" type="pres">
      <dgm:prSet presAssocID="{68AC822F-FE45-4812-9FA6-A7D8A86F10F7}" presName="horz1" presStyleCnt="0"/>
      <dgm:spPr/>
    </dgm:pt>
    <dgm:pt modelId="{47FDD5E3-4199-4831-9076-77C7E7350AB2}" type="pres">
      <dgm:prSet presAssocID="{68AC822F-FE45-4812-9FA6-A7D8A86F10F7}" presName="tx1" presStyleLbl="revTx" presStyleIdx="2" presStyleCnt="10"/>
      <dgm:spPr/>
    </dgm:pt>
    <dgm:pt modelId="{9DB3DF6E-DEF3-497E-842C-139295ED5ECD}" type="pres">
      <dgm:prSet presAssocID="{68AC822F-FE45-4812-9FA6-A7D8A86F10F7}" presName="vert1" presStyleCnt="0"/>
      <dgm:spPr/>
    </dgm:pt>
    <dgm:pt modelId="{A005A61C-7677-47DC-9FA1-33E078AD521B}" type="pres">
      <dgm:prSet presAssocID="{7171C2DF-5FCA-418E-9EA5-A29AF491A429}" presName="thickLine" presStyleLbl="alignNode1" presStyleIdx="3" presStyleCnt="10"/>
      <dgm:spPr/>
    </dgm:pt>
    <dgm:pt modelId="{7C36C9C7-0253-43D6-B2C0-CD7C20F99911}" type="pres">
      <dgm:prSet presAssocID="{7171C2DF-5FCA-418E-9EA5-A29AF491A429}" presName="horz1" presStyleCnt="0"/>
      <dgm:spPr/>
    </dgm:pt>
    <dgm:pt modelId="{0F00A157-6F9F-4639-B990-6763FC930377}" type="pres">
      <dgm:prSet presAssocID="{7171C2DF-5FCA-418E-9EA5-A29AF491A429}" presName="tx1" presStyleLbl="revTx" presStyleIdx="3" presStyleCnt="10"/>
      <dgm:spPr/>
    </dgm:pt>
    <dgm:pt modelId="{FAD5BC9E-3705-466F-9127-057B708A660F}" type="pres">
      <dgm:prSet presAssocID="{7171C2DF-5FCA-418E-9EA5-A29AF491A429}" presName="vert1" presStyleCnt="0"/>
      <dgm:spPr/>
    </dgm:pt>
    <dgm:pt modelId="{C8FA37A1-2B19-422A-8360-6B50E7B5F813}" type="pres">
      <dgm:prSet presAssocID="{8D32CB24-B6F7-4985-AF1B-DBAD28368DF8}" presName="thickLine" presStyleLbl="alignNode1" presStyleIdx="4" presStyleCnt="10"/>
      <dgm:spPr/>
    </dgm:pt>
    <dgm:pt modelId="{69C2D54E-CC47-4CAE-B07B-1CFA2AA29084}" type="pres">
      <dgm:prSet presAssocID="{8D32CB24-B6F7-4985-AF1B-DBAD28368DF8}" presName="horz1" presStyleCnt="0"/>
      <dgm:spPr/>
    </dgm:pt>
    <dgm:pt modelId="{4AE3064A-D568-4AFB-9207-2891674B3691}" type="pres">
      <dgm:prSet presAssocID="{8D32CB24-B6F7-4985-AF1B-DBAD28368DF8}" presName="tx1" presStyleLbl="revTx" presStyleIdx="4" presStyleCnt="10"/>
      <dgm:spPr/>
    </dgm:pt>
    <dgm:pt modelId="{DBC410D1-0293-4B0E-B589-1BEEC5FDA966}" type="pres">
      <dgm:prSet presAssocID="{8D32CB24-B6F7-4985-AF1B-DBAD28368DF8}" presName="vert1" presStyleCnt="0"/>
      <dgm:spPr/>
    </dgm:pt>
    <dgm:pt modelId="{4CEBE22D-1D0E-4079-8AC0-6023BF629444}" type="pres">
      <dgm:prSet presAssocID="{53DA78FF-8854-41EA-BDE9-817274E67464}" presName="thickLine" presStyleLbl="alignNode1" presStyleIdx="5" presStyleCnt="10"/>
      <dgm:spPr/>
    </dgm:pt>
    <dgm:pt modelId="{2A26D304-05F1-429F-8F59-CD6652191371}" type="pres">
      <dgm:prSet presAssocID="{53DA78FF-8854-41EA-BDE9-817274E67464}" presName="horz1" presStyleCnt="0"/>
      <dgm:spPr/>
    </dgm:pt>
    <dgm:pt modelId="{2D6143FB-3D20-4EAA-8D0D-1D7B312FC8CF}" type="pres">
      <dgm:prSet presAssocID="{53DA78FF-8854-41EA-BDE9-817274E67464}" presName="tx1" presStyleLbl="revTx" presStyleIdx="5" presStyleCnt="10"/>
      <dgm:spPr/>
    </dgm:pt>
    <dgm:pt modelId="{9FEDD66E-06E5-4B2C-9A49-1D151CC83283}" type="pres">
      <dgm:prSet presAssocID="{53DA78FF-8854-41EA-BDE9-817274E67464}" presName="vert1" presStyleCnt="0"/>
      <dgm:spPr/>
    </dgm:pt>
    <dgm:pt modelId="{08DE0C41-1AB2-49FC-A431-00CCA5BD8F6A}" type="pres">
      <dgm:prSet presAssocID="{A3778067-25DE-40EF-9900-0986AF246571}" presName="thickLine" presStyleLbl="alignNode1" presStyleIdx="6" presStyleCnt="10"/>
      <dgm:spPr/>
    </dgm:pt>
    <dgm:pt modelId="{219D93AA-E0E3-43F7-BD17-893AF7E0E2D1}" type="pres">
      <dgm:prSet presAssocID="{A3778067-25DE-40EF-9900-0986AF246571}" presName="horz1" presStyleCnt="0"/>
      <dgm:spPr/>
    </dgm:pt>
    <dgm:pt modelId="{5D87E720-F369-4F0C-8559-DE7872ADBD2D}" type="pres">
      <dgm:prSet presAssocID="{A3778067-25DE-40EF-9900-0986AF246571}" presName="tx1" presStyleLbl="revTx" presStyleIdx="6" presStyleCnt="10"/>
      <dgm:spPr/>
    </dgm:pt>
    <dgm:pt modelId="{7A7C72C1-7331-4463-BEA4-AEB83869BD18}" type="pres">
      <dgm:prSet presAssocID="{A3778067-25DE-40EF-9900-0986AF246571}" presName="vert1" presStyleCnt="0"/>
      <dgm:spPr/>
    </dgm:pt>
    <dgm:pt modelId="{F3059182-F9FB-4BB1-A7AF-74A2625A8F11}" type="pres">
      <dgm:prSet presAssocID="{AC8255C9-7808-4939-B353-617915D743AF}" presName="thickLine" presStyleLbl="alignNode1" presStyleIdx="7" presStyleCnt="10"/>
      <dgm:spPr/>
    </dgm:pt>
    <dgm:pt modelId="{3AEFC71F-870C-490A-8F09-443DA8A93400}" type="pres">
      <dgm:prSet presAssocID="{AC8255C9-7808-4939-B353-617915D743AF}" presName="horz1" presStyleCnt="0"/>
      <dgm:spPr/>
    </dgm:pt>
    <dgm:pt modelId="{304C2328-5E99-4601-80BD-DEDB784ED29F}" type="pres">
      <dgm:prSet presAssocID="{AC8255C9-7808-4939-B353-617915D743AF}" presName="tx1" presStyleLbl="revTx" presStyleIdx="7" presStyleCnt="10"/>
      <dgm:spPr/>
    </dgm:pt>
    <dgm:pt modelId="{6EACBED6-0715-437B-BA92-EE8CA493096F}" type="pres">
      <dgm:prSet presAssocID="{AC8255C9-7808-4939-B353-617915D743AF}" presName="vert1" presStyleCnt="0"/>
      <dgm:spPr/>
    </dgm:pt>
    <dgm:pt modelId="{89E66FC5-FBC6-49C2-A537-945DBDD4F2E0}" type="pres">
      <dgm:prSet presAssocID="{FC053B6E-6B12-40AD-886F-AA8674469235}" presName="thickLine" presStyleLbl="alignNode1" presStyleIdx="8" presStyleCnt="10"/>
      <dgm:spPr/>
    </dgm:pt>
    <dgm:pt modelId="{E3A85112-3990-4316-8291-481EA6A9309F}" type="pres">
      <dgm:prSet presAssocID="{FC053B6E-6B12-40AD-886F-AA8674469235}" presName="horz1" presStyleCnt="0"/>
      <dgm:spPr/>
    </dgm:pt>
    <dgm:pt modelId="{0835A4E0-ED25-4A72-8AA7-CEFB11C1F5CE}" type="pres">
      <dgm:prSet presAssocID="{FC053B6E-6B12-40AD-886F-AA8674469235}" presName="tx1" presStyleLbl="revTx" presStyleIdx="8" presStyleCnt="10"/>
      <dgm:spPr/>
    </dgm:pt>
    <dgm:pt modelId="{2CAD6FC2-EB09-4E8E-93E7-E28CA405B5BE}" type="pres">
      <dgm:prSet presAssocID="{FC053B6E-6B12-40AD-886F-AA8674469235}" presName="vert1" presStyleCnt="0"/>
      <dgm:spPr/>
    </dgm:pt>
    <dgm:pt modelId="{3CACABA0-631E-48AC-B7CD-909CFA1E8EA3}" type="pres">
      <dgm:prSet presAssocID="{59078F0A-C9E2-4A9D-A31B-A6FBF36BB1E8}" presName="thickLine" presStyleLbl="alignNode1" presStyleIdx="9" presStyleCnt="10"/>
      <dgm:spPr/>
    </dgm:pt>
    <dgm:pt modelId="{44C1793B-BF7F-4087-AAFB-34F29700C0E1}" type="pres">
      <dgm:prSet presAssocID="{59078F0A-C9E2-4A9D-A31B-A6FBF36BB1E8}" presName="horz1" presStyleCnt="0"/>
      <dgm:spPr/>
    </dgm:pt>
    <dgm:pt modelId="{F0FE80FF-1A0D-40D8-87D6-7FFB2B4F3674}" type="pres">
      <dgm:prSet presAssocID="{59078F0A-C9E2-4A9D-A31B-A6FBF36BB1E8}" presName="tx1" presStyleLbl="revTx" presStyleIdx="9" presStyleCnt="10"/>
      <dgm:spPr/>
    </dgm:pt>
    <dgm:pt modelId="{981C366D-0E0F-4A06-BCE3-42A6EC9D162B}" type="pres">
      <dgm:prSet presAssocID="{59078F0A-C9E2-4A9D-A31B-A6FBF36BB1E8}" presName="vert1" presStyleCnt="0"/>
      <dgm:spPr/>
    </dgm:pt>
  </dgm:ptLst>
  <dgm:cxnLst>
    <dgm:cxn modelId="{47B3E80B-C674-4E98-BBBC-4DD0B4595AAC}" type="presOf" srcId="{59078F0A-C9E2-4A9D-A31B-A6FBF36BB1E8}" destId="{F0FE80FF-1A0D-40D8-87D6-7FFB2B4F3674}" srcOrd="0" destOrd="0" presId="urn:microsoft.com/office/officeart/2008/layout/LinedList"/>
    <dgm:cxn modelId="{3BE10017-87BB-4A0A-88C3-8C173903EE44}" srcId="{12EF7CFE-B044-4404-8136-01F5A1C4A723}" destId="{AC8255C9-7808-4939-B353-617915D743AF}" srcOrd="7" destOrd="0" parTransId="{BCFC3835-1883-4318-8F9A-DAF4F32ECD6F}" sibTransId="{85E55225-9235-4574-BDE0-25A2ED0CF85E}"/>
    <dgm:cxn modelId="{931F0C19-601A-4661-AA58-3DF0A53B0315}" srcId="{12EF7CFE-B044-4404-8136-01F5A1C4A723}" destId="{7171C2DF-5FCA-418E-9EA5-A29AF491A429}" srcOrd="3" destOrd="0" parTransId="{36E7D966-F11B-46E4-99CD-63CD7D12F9B3}" sibTransId="{4C5A4609-4C0E-491D-A34E-D3E57DA87379}"/>
    <dgm:cxn modelId="{2D759624-1354-4391-A2CC-C44E91AA1E60}" srcId="{12EF7CFE-B044-4404-8136-01F5A1C4A723}" destId="{AE691E56-6640-4D0C-89FF-D11CECB2FCAA}" srcOrd="1" destOrd="0" parTransId="{EAFA41F8-4702-4616-8C47-AC6065E2B2D6}" sibTransId="{F01AFA52-36C4-481B-ACAE-74181134D457}"/>
    <dgm:cxn modelId="{B6C54B46-0AE4-4A3D-B391-9D31C4845396}" srcId="{12EF7CFE-B044-4404-8136-01F5A1C4A723}" destId="{53DA78FF-8854-41EA-BDE9-817274E67464}" srcOrd="5" destOrd="0" parTransId="{1416182B-4A8F-40E8-A949-51E91AD512DC}" sibTransId="{DECE6BF3-77AE-4976-A581-0A7CC15F95C4}"/>
    <dgm:cxn modelId="{83E1BC49-018D-4F3C-85BD-82336F5B8A4C}" srcId="{12EF7CFE-B044-4404-8136-01F5A1C4A723}" destId="{59078F0A-C9E2-4A9D-A31B-A6FBF36BB1E8}" srcOrd="9" destOrd="0" parTransId="{839E6DB9-BF00-40D4-9B6E-23522183CFF0}" sibTransId="{428E6382-BBCE-46A3-9AC5-F651E1AEAFD8}"/>
    <dgm:cxn modelId="{702CFB6C-0EDE-41EF-A3C3-E17FEF388B4F}" type="presOf" srcId="{0AEF5565-73D1-4621-97D5-905294B1B8B9}" destId="{45D6F63C-EC7A-4889-983D-06505EFA4782}" srcOrd="0" destOrd="0" presId="urn:microsoft.com/office/officeart/2008/layout/LinedList"/>
    <dgm:cxn modelId="{85A8B773-4E8B-4F53-A39A-0626415FC772}" type="presOf" srcId="{A3778067-25DE-40EF-9900-0986AF246571}" destId="{5D87E720-F369-4F0C-8559-DE7872ADBD2D}" srcOrd="0" destOrd="0" presId="urn:microsoft.com/office/officeart/2008/layout/LinedList"/>
    <dgm:cxn modelId="{BE81DE74-558F-45C1-A016-924FC193201A}" type="presOf" srcId="{8D32CB24-B6F7-4985-AF1B-DBAD28368DF8}" destId="{4AE3064A-D568-4AFB-9207-2891674B3691}" srcOrd="0" destOrd="0" presId="urn:microsoft.com/office/officeart/2008/layout/LinedList"/>
    <dgm:cxn modelId="{E2DFC876-BD58-470D-95ED-698ED58BA609}" type="presOf" srcId="{68AC822F-FE45-4812-9FA6-A7D8A86F10F7}" destId="{47FDD5E3-4199-4831-9076-77C7E7350AB2}" srcOrd="0" destOrd="0" presId="urn:microsoft.com/office/officeart/2008/layout/LinedList"/>
    <dgm:cxn modelId="{FFF19888-0DA8-42F9-B71F-A00059B32467}" srcId="{12EF7CFE-B044-4404-8136-01F5A1C4A723}" destId="{68AC822F-FE45-4812-9FA6-A7D8A86F10F7}" srcOrd="2" destOrd="0" parTransId="{E421AEB8-ACFC-4550-88BC-79985A543B4E}" sibTransId="{CA25B4D3-5EE0-4BF0-90BE-AE4086589665}"/>
    <dgm:cxn modelId="{419932A0-7020-40CF-8FB3-850B91CADB30}" srcId="{12EF7CFE-B044-4404-8136-01F5A1C4A723}" destId="{0AEF5565-73D1-4621-97D5-905294B1B8B9}" srcOrd="0" destOrd="0" parTransId="{2FAD0E45-C7BB-4510-B84C-C82C5C27166D}" sibTransId="{D9513368-6FE0-483D-8040-9BA4D8C71318}"/>
    <dgm:cxn modelId="{943B47A3-9FF2-481C-9D1A-2B97E6454FAE}" type="presOf" srcId="{12EF7CFE-B044-4404-8136-01F5A1C4A723}" destId="{350F5BD1-4982-4273-B46B-F5366773DABC}" srcOrd="0" destOrd="0" presId="urn:microsoft.com/office/officeart/2008/layout/LinedList"/>
    <dgm:cxn modelId="{32AB2EB2-85FA-40BA-A5AD-7A8C7A4F261F}" type="presOf" srcId="{AE691E56-6640-4D0C-89FF-D11CECB2FCAA}" destId="{2EA2B14C-152F-48DD-B574-817AB34C4EC8}" srcOrd="0" destOrd="0" presId="urn:microsoft.com/office/officeart/2008/layout/LinedList"/>
    <dgm:cxn modelId="{9B8481B2-CB89-47B5-9C62-FDFF81FE8CC5}" type="presOf" srcId="{FC053B6E-6B12-40AD-886F-AA8674469235}" destId="{0835A4E0-ED25-4A72-8AA7-CEFB11C1F5CE}" srcOrd="0" destOrd="0" presId="urn:microsoft.com/office/officeart/2008/layout/LinedList"/>
    <dgm:cxn modelId="{EC97E5CD-B7E4-4A74-AD7F-9F322C8C8E03}" type="presOf" srcId="{53DA78FF-8854-41EA-BDE9-817274E67464}" destId="{2D6143FB-3D20-4EAA-8D0D-1D7B312FC8CF}" srcOrd="0" destOrd="0" presId="urn:microsoft.com/office/officeart/2008/layout/LinedList"/>
    <dgm:cxn modelId="{B43215DB-179C-4D32-9A01-30FF559FC243}" srcId="{12EF7CFE-B044-4404-8136-01F5A1C4A723}" destId="{8D32CB24-B6F7-4985-AF1B-DBAD28368DF8}" srcOrd="4" destOrd="0" parTransId="{E733D3E3-82F2-4721-A92E-FBB1C90EF132}" sibTransId="{D644DFC4-6B01-4B82-BE07-0DAD8E39FDD6}"/>
    <dgm:cxn modelId="{6E8C5EDC-CF66-462E-94BE-F16F671722B8}" type="presOf" srcId="{7171C2DF-5FCA-418E-9EA5-A29AF491A429}" destId="{0F00A157-6F9F-4639-B990-6763FC930377}" srcOrd="0" destOrd="0" presId="urn:microsoft.com/office/officeart/2008/layout/LinedList"/>
    <dgm:cxn modelId="{AD195CDE-774B-4962-9579-5DC4E29DF856}" srcId="{12EF7CFE-B044-4404-8136-01F5A1C4A723}" destId="{FC053B6E-6B12-40AD-886F-AA8674469235}" srcOrd="8" destOrd="0" parTransId="{5720D9A3-7BC5-416D-9384-B95905878D48}" sibTransId="{91E22860-AA8C-44F1-90E4-2ABC2C0FA902}"/>
    <dgm:cxn modelId="{35EE57E5-2FF8-4BE1-87CD-AB8B2385192F}" srcId="{12EF7CFE-B044-4404-8136-01F5A1C4A723}" destId="{A3778067-25DE-40EF-9900-0986AF246571}" srcOrd="6" destOrd="0" parTransId="{AFC68459-296B-41D8-8687-D27C427E9730}" sibTransId="{275B16D3-89CF-49A2-BA79-3BD3F1DC89D6}"/>
    <dgm:cxn modelId="{1D5459E6-E87F-4B68-8A78-5937974F04CA}" type="presOf" srcId="{AC8255C9-7808-4939-B353-617915D743AF}" destId="{304C2328-5E99-4601-80BD-DEDB784ED29F}" srcOrd="0" destOrd="0" presId="urn:microsoft.com/office/officeart/2008/layout/LinedList"/>
    <dgm:cxn modelId="{539FCDCF-B393-4794-9392-86BCDA963310}" type="presParOf" srcId="{350F5BD1-4982-4273-B46B-F5366773DABC}" destId="{228CCC6E-4725-4B17-B9B8-93C30D5A1B8E}" srcOrd="0" destOrd="0" presId="urn:microsoft.com/office/officeart/2008/layout/LinedList"/>
    <dgm:cxn modelId="{5A6783B3-77BE-4E3D-B252-3F205AA34119}" type="presParOf" srcId="{350F5BD1-4982-4273-B46B-F5366773DABC}" destId="{AA9ADA8D-7238-4AE5-A801-F0A3D902A661}" srcOrd="1" destOrd="0" presId="urn:microsoft.com/office/officeart/2008/layout/LinedList"/>
    <dgm:cxn modelId="{0520B2B4-67B0-4FC0-A0CA-643FEB84A0B5}" type="presParOf" srcId="{AA9ADA8D-7238-4AE5-A801-F0A3D902A661}" destId="{45D6F63C-EC7A-4889-983D-06505EFA4782}" srcOrd="0" destOrd="0" presId="urn:microsoft.com/office/officeart/2008/layout/LinedList"/>
    <dgm:cxn modelId="{7E00602D-41F1-476F-B659-AD2969455D7A}" type="presParOf" srcId="{AA9ADA8D-7238-4AE5-A801-F0A3D902A661}" destId="{7AAD274F-9884-4ED4-8538-A0242762E062}" srcOrd="1" destOrd="0" presId="urn:microsoft.com/office/officeart/2008/layout/LinedList"/>
    <dgm:cxn modelId="{DBA85AC2-3EFA-45B4-955D-062E2BFFCA0E}" type="presParOf" srcId="{350F5BD1-4982-4273-B46B-F5366773DABC}" destId="{DE0F533A-115C-42BA-8E02-985764711076}" srcOrd="2" destOrd="0" presId="urn:microsoft.com/office/officeart/2008/layout/LinedList"/>
    <dgm:cxn modelId="{BD69CB07-9404-4E79-9D02-61C33496825C}" type="presParOf" srcId="{350F5BD1-4982-4273-B46B-F5366773DABC}" destId="{EB5D0B39-D136-4E96-BAC5-B6298FC6A1B7}" srcOrd="3" destOrd="0" presId="urn:microsoft.com/office/officeart/2008/layout/LinedList"/>
    <dgm:cxn modelId="{22D2CC1C-5B0D-4EE9-9DC5-BF2AE8451D76}" type="presParOf" srcId="{EB5D0B39-D136-4E96-BAC5-B6298FC6A1B7}" destId="{2EA2B14C-152F-48DD-B574-817AB34C4EC8}" srcOrd="0" destOrd="0" presId="urn:microsoft.com/office/officeart/2008/layout/LinedList"/>
    <dgm:cxn modelId="{89B0ABA3-D0C7-4F72-8E3E-495935DD2A73}" type="presParOf" srcId="{EB5D0B39-D136-4E96-BAC5-B6298FC6A1B7}" destId="{B899EDB8-F723-4F03-B23C-8B4B6AECB4D7}" srcOrd="1" destOrd="0" presId="urn:microsoft.com/office/officeart/2008/layout/LinedList"/>
    <dgm:cxn modelId="{5349985C-7189-4FAA-8B38-87F274E17A99}" type="presParOf" srcId="{350F5BD1-4982-4273-B46B-F5366773DABC}" destId="{18552ECB-8517-42C7-83F8-592414EA0F25}" srcOrd="4" destOrd="0" presId="urn:microsoft.com/office/officeart/2008/layout/LinedList"/>
    <dgm:cxn modelId="{6672F7EE-C776-44B1-A2C6-6D0982AC2273}" type="presParOf" srcId="{350F5BD1-4982-4273-B46B-F5366773DABC}" destId="{AC11BDC5-D105-4E94-A6C8-0F4D354525AE}" srcOrd="5" destOrd="0" presId="urn:microsoft.com/office/officeart/2008/layout/LinedList"/>
    <dgm:cxn modelId="{864B8B49-4E9A-4352-9B0E-F4FF4210AE86}" type="presParOf" srcId="{AC11BDC5-D105-4E94-A6C8-0F4D354525AE}" destId="{47FDD5E3-4199-4831-9076-77C7E7350AB2}" srcOrd="0" destOrd="0" presId="urn:microsoft.com/office/officeart/2008/layout/LinedList"/>
    <dgm:cxn modelId="{63F6BFD3-EB33-4F26-BBCF-F95722DD1901}" type="presParOf" srcId="{AC11BDC5-D105-4E94-A6C8-0F4D354525AE}" destId="{9DB3DF6E-DEF3-497E-842C-139295ED5ECD}" srcOrd="1" destOrd="0" presId="urn:microsoft.com/office/officeart/2008/layout/LinedList"/>
    <dgm:cxn modelId="{9F0BA40D-7EF3-48A5-B98D-1AE7085D08A5}" type="presParOf" srcId="{350F5BD1-4982-4273-B46B-F5366773DABC}" destId="{A005A61C-7677-47DC-9FA1-33E078AD521B}" srcOrd="6" destOrd="0" presId="urn:microsoft.com/office/officeart/2008/layout/LinedList"/>
    <dgm:cxn modelId="{42C1C918-2DC7-4139-9F3E-2AC1C8BC74CB}" type="presParOf" srcId="{350F5BD1-4982-4273-B46B-F5366773DABC}" destId="{7C36C9C7-0253-43D6-B2C0-CD7C20F99911}" srcOrd="7" destOrd="0" presId="urn:microsoft.com/office/officeart/2008/layout/LinedList"/>
    <dgm:cxn modelId="{26C85356-600C-4AFE-9B71-F1E035F17904}" type="presParOf" srcId="{7C36C9C7-0253-43D6-B2C0-CD7C20F99911}" destId="{0F00A157-6F9F-4639-B990-6763FC930377}" srcOrd="0" destOrd="0" presId="urn:microsoft.com/office/officeart/2008/layout/LinedList"/>
    <dgm:cxn modelId="{529D8314-5BF3-4294-8EB1-5C3A4FB84ADA}" type="presParOf" srcId="{7C36C9C7-0253-43D6-B2C0-CD7C20F99911}" destId="{FAD5BC9E-3705-466F-9127-057B708A660F}" srcOrd="1" destOrd="0" presId="urn:microsoft.com/office/officeart/2008/layout/LinedList"/>
    <dgm:cxn modelId="{145124FC-86CA-4E3B-B13E-018C606D6C78}" type="presParOf" srcId="{350F5BD1-4982-4273-B46B-F5366773DABC}" destId="{C8FA37A1-2B19-422A-8360-6B50E7B5F813}" srcOrd="8" destOrd="0" presId="urn:microsoft.com/office/officeart/2008/layout/LinedList"/>
    <dgm:cxn modelId="{5D975D0F-734C-446A-9159-3181B5DA0865}" type="presParOf" srcId="{350F5BD1-4982-4273-B46B-F5366773DABC}" destId="{69C2D54E-CC47-4CAE-B07B-1CFA2AA29084}" srcOrd="9" destOrd="0" presId="urn:microsoft.com/office/officeart/2008/layout/LinedList"/>
    <dgm:cxn modelId="{63D8E363-BE82-4636-85AF-6E026D743B0B}" type="presParOf" srcId="{69C2D54E-CC47-4CAE-B07B-1CFA2AA29084}" destId="{4AE3064A-D568-4AFB-9207-2891674B3691}" srcOrd="0" destOrd="0" presId="urn:microsoft.com/office/officeart/2008/layout/LinedList"/>
    <dgm:cxn modelId="{C1D01114-BE22-4675-A4B4-F22F2BA160D0}" type="presParOf" srcId="{69C2D54E-CC47-4CAE-B07B-1CFA2AA29084}" destId="{DBC410D1-0293-4B0E-B589-1BEEC5FDA966}" srcOrd="1" destOrd="0" presId="urn:microsoft.com/office/officeart/2008/layout/LinedList"/>
    <dgm:cxn modelId="{E951D39E-81A5-4366-8B56-25ED7902EE85}" type="presParOf" srcId="{350F5BD1-4982-4273-B46B-F5366773DABC}" destId="{4CEBE22D-1D0E-4079-8AC0-6023BF629444}" srcOrd="10" destOrd="0" presId="urn:microsoft.com/office/officeart/2008/layout/LinedList"/>
    <dgm:cxn modelId="{15832DDE-424B-4A13-8DA8-3EAECABD9A59}" type="presParOf" srcId="{350F5BD1-4982-4273-B46B-F5366773DABC}" destId="{2A26D304-05F1-429F-8F59-CD6652191371}" srcOrd="11" destOrd="0" presId="urn:microsoft.com/office/officeart/2008/layout/LinedList"/>
    <dgm:cxn modelId="{9B5A5B2A-4B89-4A05-B56E-DA82E9B0753F}" type="presParOf" srcId="{2A26D304-05F1-429F-8F59-CD6652191371}" destId="{2D6143FB-3D20-4EAA-8D0D-1D7B312FC8CF}" srcOrd="0" destOrd="0" presId="urn:microsoft.com/office/officeart/2008/layout/LinedList"/>
    <dgm:cxn modelId="{F6930984-88E1-407F-8B98-2B9266DF93D6}" type="presParOf" srcId="{2A26D304-05F1-429F-8F59-CD6652191371}" destId="{9FEDD66E-06E5-4B2C-9A49-1D151CC83283}" srcOrd="1" destOrd="0" presId="urn:microsoft.com/office/officeart/2008/layout/LinedList"/>
    <dgm:cxn modelId="{5B085B40-5CC1-43E4-A129-C284B09D485C}" type="presParOf" srcId="{350F5BD1-4982-4273-B46B-F5366773DABC}" destId="{08DE0C41-1AB2-49FC-A431-00CCA5BD8F6A}" srcOrd="12" destOrd="0" presId="urn:microsoft.com/office/officeart/2008/layout/LinedList"/>
    <dgm:cxn modelId="{1389B8F0-DA9D-49E4-9456-B11177E96D00}" type="presParOf" srcId="{350F5BD1-4982-4273-B46B-F5366773DABC}" destId="{219D93AA-E0E3-43F7-BD17-893AF7E0E2D1}" srcOrd="13" destOrd="0" presId="urn:microsoft.com/office/officeart/2008/layout/LinedList"/>
    <dgm:cxn modelId="{A37D6181-7F8D-4088-BB2C-4073C13CF05E}" type="presParOf" srcId="{219D93AA-E0E3-43F7-BD17-893AF7E0E2D1}" destId="{5D87E720-F369-4F0C-8559-DE7872ADBD2D}" srcOrd="0" destOrd="0" presId="urn:microsoft.com/office/officeart/2008/layout/LinedList"/>
    <dgm:cxn modelId="{AF39AC3F-B9D1-4ED4-BC86-488998586255}" type="presParOf" srcId="{219D93AA-E0E3-43F7-BD17-893AF7E0E2D1}" destId="{7A7C72C1-7331-4463-BEA4-AEB83869BD18}" srcOrd="1" destOrd="0" presId="urn:microsoft.com/office/officeart/2008/layout/LinedList"/>
    <dgm:cxn modelId="{009C6D1C-8B40-402E-824A-1A6835B77494}" type="presParOf" srcId="{350F5BD1-4982-4273-B46B-F5366773DABC}" destId="{F3059182-F9FB-4BB1-A7AF-74A2625A8F11}" srcOrd="14" destOrd="0" presId="urn:microsoft.com/office/officeart/2008/layout/LinedList"/>
    <dgm:cxn modelId="{E5E5FB53-AC05-4732-92A8-15D4A2AFB9A0}" type="presParOf" srcId="{350F5BD1-4982-4273-B46B-F5366773DABC}" destId="{3AEFC71F-870C-490A-8F09-443DA8A93400}" srcOrd="15" destOrd="0" presId="urn:microsoft.com/office/officeart/2008/layout/LinedList"/>
    <dgm:cxn modelId="{68B1DAD1-7BC8-4D09-BE80-5DAD3C60B03B}" type="presParOf" srcId="{3AEFC71F-870C-490A-8F09-443DA8A93400}" destId="{304C2328-5E99-4601-80BD-DEDB784ED29F}" srcOrd="0" destOrd="0" presId="urn:microsoft.com/office/officeart/2008/layout/LinedList"/>
    <dgm:cxn modelId="{684523F1-BC27-4DC5-AC8D-0A77FBEADD6E}" type="presParOf" srcId="{3AEFC71F-870C-490A-8F09-443DA8A93400}" destId="{6EACBED6-0715-437B-BA92-EE8CA493096F}" srcOrd="1" destOrd="0" presId="urn:microsoft.com/office/officeart/2008/layout/LinedList"/>
    <dgm:cxn modelId="{E4813F0D-B3B9-4CDC-9E40-8E0449F5FF69}" type="presParOf" srcId="{350F5BD1-4982-4273-B46B-F5366773DABC}" destId="{89E66FC5-FBC6-49C2-A537-945DBDD4F2E0}" srcOrd="16" destOrd="0" presId="urn:microsoft.com/office/officeart/2008/layout/LinedList"/>
    <dgm:cxn modelId="{F58B1244-D277-4ED8-8E74-772AFB765612}" type="presParOf" srcId="{350F5BD1-4982-4273-B46B-F5366773DABC}" destId="{E3A85112-3990-4316-8291-481EA6A9309F}" srcOrd="17" destOrd="0" presId="urn:microsoft.com/office/officeart/2008/layout/LinedList"/>
    <dgm:cxn modelId="{3354B4E4-6E22-4FB2-9A36-2C40FF96BC3E}" type="presParOf" srcId="{E3A85112-3990-4316-8291-481EA6A9309F}" destId="{0835A4E0-ED25-4A72-8AA7-CEFB11C1F5CE}" srcOrd="0" destOrd="0" presId="urn:microsoft.com/office/officeart/2008/layout/LinedList"/>
    <dgm:cxn modelId="{C1EB0734-E27A-45FD-9DDC-BD2A246A0863}" type="presParOf" srcId="{E3A85112-3990-4316-8291-481EA6A9309F}" destId="{2CAD6FC2-EB09-4E8E-93E7-E28CA405B5BE}" srcOrd="1" destOrd="0" presId="urn:microsoft.com/office/officeart/2008/layout/LinedList"/>
    <dgm:cxn modelId="{952E18C0-9109-4326-B6F9-E97014CF12C0}" type="presParOf" srcId="{350F5BD1-4982-4273-B46B-F5366773DABC}" destId="{3CACABA0-631E-48AC-B7CD-909CFA1E8EA3}" srcOrd="18" destOrd="0" presId="urn:microsoft.com/office/officeart/2008/layout/LinedList"/>
    <dgm:cxn modelId="{DF11E2BD-12C9-4A98-B8C9-BBDD80F59BD7}" type="presParOf" srcId="{350F5BD1-4982-4273-B46B-F5366773DABC}" destId="{44C1793B-BF7F-4087-AAFB-34F29700C0E1}" srcOrd="19" destOrd="0" presId="urn:microsoft.com/office/officeart/2008/layout/LinedList"/>
    <dgm:cxn modelId="{F8248411-6A09-453F-AC35-3B81817F5E67}" type="presParOf" srcId="{44C1793B-BF7F-4087-AAFB-34F29700C0E1}" destId="{F0FE80FF-1A0D-40D8-87D6-7FFB2B4F3674}" srcOrd="0" destOrd="0" presId="urn:microsoft.com/office/officeart/2008/layout/LinedList"/>
    <dgm:cxn modelId="{515912A0-F1A7-4CA2-A23A-585051F39445}" type="presParOf" srcId="{44C1793B-BF7F-4087-AAFB-34F29700C0E1}" destId="{981C366D-0E0F-4A06-BCE3-42A6EC9D16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7133D8-1D57-4DA7-BF78-C440791D2BBC}" type="doc">
      <dgm:prSet loTypeId="urn:microsoft.com/office/officeart/2018/2/layout/IconVerticalSolidList" loCatId="icon" qsTypeId="urn:microsoft.com/office/officeart/2005/8/quickstyle/simple1" qsCatId="simple" csTypeId="urn:microsoft.com/office/officeart/2005/8/colors/accent5_4" csCatId="accent5" phldr="1"/>
      <dgm:spPr/>
      <dgm:t>
        <a:bodyPr/>
        <a:lstStyle/>
        <a:p>
          <a:endParaRPr lang="en-US"/>
        </a:p>
      </dgm:t>
    </dgm:pt>
    <dgm:pt modelId="{B0A8D9BB-3C81-4C30-9BDE-A7E863FAC2E1}">
      <dgm:prSet/>
      <dgm:spPr/>
      <dgm:t>
        <a:bodyPr/>
        <a:lstStyle/>
        <a:p>
          <a:pPr>
            <a:lnSpc>
              <a:spcPct val="100000"/>
            </a:lnSpc>
          </a:pPr>
          <a:r>
            <a:rPr lang="en-US">
              <a:latin typeface="Calibri"/>
              <a:ea typeface="Calibri"/>
              <a:cs typeface="Calibri"/>
            </a:rPr>
            <a:t>Customer Characteristics: What are the key demographic and socio-economic characteristics of customers who subscribe to the bank’s term deposit?</a:t>
          </a:r>
        </a:p>
      </dgm:t>
    </dgm:pt>
    <dgm:pt modelId="{9C181522-8284-4591-8A56-2FE2AC2AF958}" type="parTrans" cxnId="{07D3F2C5-CF93-4C72-97B6-BF734585C4BE}">
      <dgm:prSet/>
      <dgm:spPr/>
      <dgm:t>
        <a:bodyPr/>
        <a:lstStyle/>
        <a:p>
          <a:endParaRPr lang="en-US"/>
        </a:p>
      </dgm:t>
    </dgm:pt>
    <dgm:pt modelId="{F330B644-4E5D-42F3-9AA5-95D71873A553}" type="sibTrans" cxnId="{07D3F2C5-CF93-4C72-97B6-BF734585C4BE}">
      <dgm:prSet/>
      <dgm:spPr/>
      <dgm:t>
        <a:bodyPr/>
        <a:lstStyle/>
        <a:p>
          <a:endParaRPr lang="en-US"/>
        </a:p>
      </dgm:t>
    </dgm:pt>
    <dgm:pt modelId="{E18BA054-C516-4220-8D32-5F09E84312E1}">
      <dgm:prSet/>
      <dgm:spPr/>
      <dgm:t>
        <a:bodyPr/>
        <a:lstStyle/>
        <a:p>
          <a:pPr>
            <a:lnSpc>
              <a:spcPct val="100000"/>
            </a:lnSpc>
          </a:pPr>
          <a:r>
            <a:rPr lang="en-US">
              <a:latin typeface="Calibri"/>
              <a:ea typeface="Calibri"/>
              <a:cs typeface="Calibri"/>
            </a:rPr>
            <a:t>Campaign Effectiveness: What factors influence the success of the marketing campaign? Are certain types of communication (e.g., phone calls, emails) more effective? </a:t>
          </a:r>
        </a:p>
      </dgm:t>
    </dgm:pt>
    <dgm:pt modelId="{09455C32-12E3-41AC-B043-003FFC4F06FE}" type="parTrans" cxnId="{6228594D-0F2A-4432-968B-6CACCFD5869E}">
      <dgm:prSet/>
      <dgm:spPr/>
      <dgm:t>
        <a:bodyPr/>
        <a:lstStyle/>
        <a:p>
          <a:endParaRPr lang="en-US"/>
        </a:p>
      </dgm:t>
    </dgm:pt>
    <dgm:pt modelId="{75CE034D-17EF-499F-84BD-0F6AF5AE2B27}" type="sibTrans" cxnId="{6228594D-0F2A-4432-968B-6CACCFD5869E}">
      <dgm:prSet/>
      <dgm:spPr/>
      <dgm:t>
        <a:bodyPr/>
        <a:lstStyle/>
        <a:p>
          <a:endParaRPr lang="en-US"/>
        </a:p>
      </dgm:t>
    </dgm:pt>
    <dgm:pt modelId="{A33771AA-4E84-45DC-8CC6-D50F8664E7F5}">
      <dgm:prSet/>
      <dgm:spPr/>
      <dgm:t>
        <a:bodyPr/>
        <a:lstStyle/>
        <a:p>
          <a:pPr>
            <a:lnSpc>
              <a:spcPct val="100000"/>
            </a:lnSpc>
          </a:pPr>
          <a:r>
            <a:rPr lang="en-US">
              <a:latin typeface="Calibri"/>
              <a:ea typeface="Calibri"/>
              <a:cs typeface="Calibri"/>
            </a:rPr>
            <a:t>Time-Related Analysis: Are there specific times of the year, month, or day that show higher success rates for term deposit subscriptions?</a:t>
          </a:r>
        </a:p>
      </dgm:t>
    </dgm:pt>
    <dgm:pt modelId="{F59C22E3-33D7-4D87-BCD5-714BAEEE4879}" type="parTrans" cxnId="{AC0555E9-8963-48F9-A5B3-CCC6FEAE8C4E}">
      <dgm:prSet/>
      <dgm:spPr/>
      <dgm:t>
        <a:bodyPr/>
        <a:lstStyle/>
        <a:p>
          <a:endParaRPr lang="en-US"/>
        </a:p>
      </dgm:t>
    </dgm:pt>
    <dgm:pt modelId="{D15D5480-0BBE-478E-A5D7-5648125394E0}" type="sibTrans" cxnId="{AC0555E9-8963-48F9-A5B3-CCC6FEAE8C4E}">
      <dgm:prSet/>
      <dgm:spPr/>
      <dgm:t>
        <a:bodyPr/>
        <a:lstStyle/>
        <a:p>
          <a:endParaRPr lang="en-US"/>
        </a:p>
      </dgm:t>
    </dgm:pt>
    <dgm:pt modelId="{765A6E76-649F-4784-B1A8-0E4F50E65163}" type="pres">
      <dgm:prSet presAssocID="{2E7133D8-1D57-4DA7-BF78-C440791D2BBC}" presName="root" presStyleCnt="0">
        <dgm:presLayoutVars>
          <dgm:dir/>
          <dgm:resizeHandles val="exact"/>
        </dgm:presLayoutVars>
      </dgm:prSet>
      <dgm:spPr/>
    </dgm:pt>
    <dgm:pt modelId="{6EB053E8-9141-4EE5-A8EC-0E66F51D699F}" type="pres">
      <dgm:prSet presAssocID="{B0A8D9BB-3C81-4C30-9BDE-A7E863FAC2E1}" presName="compNode" presStyleCnt="0"/>
      <dgm:spPr/>
    </dgm:pt>
    <dgm:pt modelId="{85E7CC7E-E29C-420B-B5BD-8D874979D2B0}" type="pres">
      <dgm:prSet presAssocID="{B0A8D9BB-3C81-4C30-9BDE-A7E863FAC2E1}" presName="bgRect" presStyleLbl="bgShp" presStyleIdx="0" presStyleCnt="3"/>
      <dgm:spPr/>
    </dgm:pt>
    <dgm:pt modelId="{1E87A359-4577-4A47-94F1-D584497EF6BF}" type="pres">
      <dgm:prSet presAssocID="{B0A8D9BB-3C81-4C30-9BDE-A7E863FAC2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39518855-EFDA-4FF3-AADC-16010B89057E}" type="pres">
      <dgm:prSet presAssocID="{B0A8D9BB-3C81-4C30-9BDE-A7E863FAC2E1}" presName="spaceRect" presStyleCnt="0"/>
      <dgm:spPr/>
    </dgm:pt>
    <dgm:pt modelId="{3307EAD3-78E9-439F-9E6A-9D29EC3921EC}" type="pres">
      <dgm:prSet presAssocID="{B0A8D9BB-3C81-4C30-9BDE-A7E863FAC2E1}" presName="parTx" presStyleLbl="revTx" presStyleIdx="0" presStyleCnt="3">
        <dgm:presLayoutVars>
          <dgm:chMax val="0"/>
          <dgm:chPref val="0"/>
        </dgm:presLayoutVars>
      </dgm:prSet>
      <dgm:spPr/>
    </dgm:pt>
    <dgm:pt modelId="{36338EB4-D2A3-4E8B-8BC9-76FD88B0D0C7}" type="pres">
      <dgm:prSet presAssocID="{F330B644-4E5D-42F3-9AA5-95D71873A553}" presName="sibTrans" presStyleCnt="0"/>
      <dgm:spPr/>
    </dgm:pt>
    <dgm:pt modelId="{97837438-CDC8-46F5-989A-EBEEA4D76538}" type="pres">
      <dgm:prSet presAssocID="{E18BA054-C516-4220-8D32-5F09E84312E1}" presName="compNode" presStyleCnt="0"/>
      <dgm:spPr/>
    </dgm:pt>
    <dgm:pt modelId="{C59AF713-C6D2-426F-8733-962F546007D0}" type="pres">
      <dgm:prSet presAssocID="{E18BA054-C516-4220-8D32-5F09E84312E1}" presName="bgRect" presStyleLbl="bgShp" presStyleIdx="1" presStyleCnt="3"/>
      <dgm:spPr/>
    </dgm:pt>
    <dgm:pt modelId="{D5260750-9DFF-49F7-8748-6994B11F8840}" type="pres">
      <dgm:prSet presAssocID="{E18BA054-C516-4220-8D32-5F09E84312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aker Phone"/>
        </a:ext>
      </dgm:extLst>
    </dgm:pt>
    <dgm:pt modelId="{A2AC45AE-3398-423F-A20E-12641288D1DE}" type="pres">
      <dgm:prSet presAssocID="{E18BA054-C516-4220-8D32-5F09E84312E1}" presName="spaceRect" presStyleCnt="0"/>
      <dgm:spPr/>
    </dgm:pt>
    <dgm:pt modelId="{657D1C25-8889-4B7A-B528-9A565B2F51FF}" type="pres">
      <dgm:prSet presAssocID="{E18BA054-C516-4220-8D32-5F09E84312E1}" presName="parTx" presStyleLbl="revTx" presStyleIdx="1" presStyleCnt="3">
        <dgm:presLayoutVars>
          <dgm:chMax val="0"/>
          <dgm:chPref val="0"/>
        </dgm:presLayoutVars>
      </dgm:prSet>
      <dgm:spPr/>
    </dgm:pt>
    <dgm:pt modelId="{04199CCF-8DAF-4720-B3BC-378053A94C23}" type="pres">
      <dgm:prSet presAssocID="{75CE034D-17EF-499F-84BD-0F6AF5AE2B27}" presName="sibTrans" presStyleCnt="0"/>
      <dgm:spPr/>
    </dgm:pt>
    <dgm:pt modelId="{A21CBD3C-0001-4530-9C3B-62751DC0D51F}" type="pres">
      <dgm:prSet presAssocID="{A33771AA-4E84-45DC-8CC6-D50F8664E7F5}" presName="compNode" presStyleCnt="0"/>
      <dgm:spPr/>
    </dgm:pt>
    <dgm:pt modelId="{C8C7E8F7-180B-4B38-93B5-D662C98DE319}" type="pres">
      <dgm:prSet presAssocID="{A33771AA-4E84-45DC-8CC6-D50F8664E7F5}" presName="bgRect" presStyleLbl="bgShp" presStyleIdx="2" presStyleCnt="3"/>
      <dgm:spPr/>
    </dgm:pt>
    <dgm:pt modelId="{46013355-158B-48E2-AA09-2AFD663F1CA6}" type="pres">
      <dgm:prSet presAssocID="{A33771AA-4E84-45DC-8CC6-D50F8664E7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Envelope"/>
        </a:ext>
      </dgm:extLst>
    </dgm:pt>
    <dgm:pt modelId="{F78506EB-AC45-4ABC-B7DF-233C83B64178}" type="pres">
      <dgm:prSet presAssocID="{A33771AA-4E84-45DC-8CC6-D50F8664E7F5}" presName="spaceRect" presStyleCnt="0"/>
      <dgm:spPr/>
    </dgm:pt>
    <dgm:pt modelId="{4AB86840-01DD-4663-B170-AA908FF66F8D}" type="pres">
      <dgm:prSet presAssocID="{A33771AA-4E84-45DC-8CC6-D50F8664E7F5}" presName="parTx" presStyleLbl="revTx" presStyleIdx="2" presStyleCnt="3">
        <dgm:presLayoutVars>
          <dgm:chMax val="0"/>
          <dgm:chPref val="0"/>
        </dgm:presLayoutVars>
      </dgm:prSet>
      <dgm:spPr/>
    </dgm:pt>
  </dgm:ptLst>
  <dgm:cxnLst>
    <dgm:cxn modelId="{BBEDCD32-0DFC-4A34-8EB2-2A6DBB0F16F6}" type="presOf" srcId="{2E7133D8-1D57-4DA7-BF78-C440791D2BBC}" destId="{765A6E76-649F-4784-B1A8-0E4F50E65163}" srcOrd="0" destOrd="0" presId="urn:microsoft.com/office/officeart/2018/2/layout/IconVerticalSolidList"/>
    <dgm:cxn modelId="{6228594D-0F2A-4432-968B-6CACCFD5869E}" srcId="{2E7133D8-1D57-4DA7-BF78-C440791D2BBC}" destId="{E18BA054-C516-4220-8D32-5F09E84312E1}" srcOrd="1" destOrd="0" parTransId="{09455C32-12E3-41AC-B043-003FFC4F06FE}" sibTransId="{75CE034D-17EF-499F-84BD-0F6AF5AE2B27}"/>
    <dgm:cxn modelId="{892E10A7-C784-4194-8A3D-A49D482482F4}" type="presOf" srcId="{A33771AA-4E84-45DC-8CC6-D50F8664E7F5}" destId="{4AB86840-01DD-4663-B170-AA908FF66F8D}" srcOrd="0" destOrd="0" presId="urn:microsoft.com/office/officeart/2018/2/layout/IconVerticalSolidList"/>
    <dgm:cxn modelId="{63B3E9B1-5A90-4F21-9595-65984CA59E0E}" type="presOf" srcId="{B0A8D9BB-3C81-4C30-9BDE-A7E863FAC2E1}" destId="{3307EAD3-78E9-439F-9E6A-9D29EC3921EC}" srcOrd="0" destOrd="0" presId="urn:microsoft.com/office/officeart/2018/2/layout/IconVerticalSolidList"/>
    <dgm:cxn modelId="{07D3F2C5-CF93-4C72-97B6-BF734585C4BE}" srcId="{2E7133D8-1D57-4DA7-BF78-C440791D2BBC}" destId="{B0A8D9BB-3C81-4C30-9BDE-A7E863FAC2E1}" srcOrd="0" destOrd="0" parTransId="{9C181522-8284-4591-8A56-2FE2AC2AF958}" sibTransId="{F330B644-4E5D-42F3-9AA5-95D71873A553}"/>
    <dgm:cxn modelId="{BB8D44DB-504D-4417-9AAF-915167C6414E}" type="presOf" srcId="{E18BA054-C516-4220-8D32-5F09E84312E1}" destId="{657D1C25-8889-4B7A-B528-9A565B2F51FF}" srcOrd="0" destOrd="0" presId="urn:microsoft.com/office/officeart/2018/2/layout/IconVerticalSolidList"/>
    <dgm:cxn modelId="{AC0555E9-8963-48F9-A5B3-CCC6FEAE8C4E}" srcId="{2E7133D8-1D57-4DA7-BF78-C440791D2BBC}" destId="{A33771AA-4E84-45DC-8CC6-D50F8664E7F5}" srcOrd="2" destOrd="0" parTransId="{F59C22E3-33D7-4D87-BCD5-714BAEEE4879}" sibTransId="{D15D5480-0BBE-478E-A5D7-5648125394E0}"/>
    <dgm:cxn modelId="{1545A2BA-6D06-4EDB-AB25-711851017E65}" type="presParOf" srcId="{765A6E76-649F-4784-B1A8-0E4F50E65163}" destId="{6EB053E8-9141-4EE5-A8EC-0E66F51D699F}" srcOrd="0" destOrd="0" presId="urn:microsoft.com/office/officeart/2018/2/layout/IconVerticalSolidList"/>
    <dgm:cxn modelId="{88D10524-6EAF-40CD-B2D2-DD5E3B9DFADD}" type="presParOf" srcId="{6EB053E8-9141-4EE5-A8EC-0E66F51D699F}" destId="{85E7CC7E-E29C-420B-B5BD-8D874979D2B0}" srcOrd="0" destOrd="0" presId="urn:microsoft.com/office/officeart/2018/2/layout/IconVerticalSolidList"/>
    <dgm:cxn modelId="{23EF4016-7C08-4A70-A463-0DB46656DC78}" type="presParOf" srcId="{6EB053E8-9141-4EE5-A8EC-0E66F51D699F}" destId="{1E87A359-4577-4A47-94F1-D584497EF6BF}" srcOrd="1" destOrd="0" presId="urn:microsoft.com/office/officeart/2018/2/layout/IconVerticalSolidList"/>
    <dgm:cxn modelId="{76803C2F-B506-4FC2-B46D-6B341BEEF6A0}" type="presParOf" srcId="{6EB053E8-9141-4EE5-A8EC-0E66F51D699F}" destId="{39518855-EFDA-4FF3-AADC-16010B89057E}" srcOrd="2" destOrd="0" presId="urn:microsoft.com/office/officeart/2018/2/layout/IconVerticalSolidList"/>
    <dgm:cxn modelId="{62946F17-8853-4CB7-AF5E-3D9D95595D0B}" type="presParOf" srcId="{6EB053E8-9141-4EE5-A8EC-0E66F51D699F}" destId="{3307EAD3-78E9-439F-9E6A-9D29EC3921EC}" srcOrd="3" destOrd="0" presId="urn:microsoft.com/office/officeart/2018/2/layout/IconVerticalSolidList"/>
    <dgm:cxn modelId="{3D899EE3-1355-4C39-BF25-96D0EACC5A0B}" type="presParOf" srcId="{765A6E76-649F-4784-B1A8-0E4F50E65163}" destId="{36338EB4-D2A3-4E8B-8BC9-76FD88B0D0C7}" srcOrd="1" destOrd="0" presId="urn:microsoft.com/office/officeart/2018/2/layout/IconVerticalSolidList"/>
    <dgm:cxn modelId="{84A8E8CC-4DBD-4439-BCE6-5F25CE73D0FB}" type="presParOf" srcId="{765A6E76-649F-4784-B1A8-0E4F50E65163}" destId="{97837438-CDC8-46F5-989A-EBEEA4D76538}" srcOrd="2" destOrd="0" presId="urn:microsoft.com/office/officeart/2018/2/layout/IconVerticalSolidList"/>
    <dgm:cxn modelId="{167C1239-0D46-4087-997B-9C4092E163D1}" type="presParOf" srcId="{97837438-CDC8-46F5-989A-EBEEA4D76538}" destId="{C59AF713-C6D2-426F-8733-962F546007D0}" srcOrd="0" destOrd="0" presId="urn:microsoft.com/office/officeart/2018/2/layout/IconVerticalSolidList"/>
    <dgm:cxn modelId="{180FF0C0-FA84-4BA0-89D3-70ABA80E58AF}" type="presParOf" srcId="{97837438-CDC8-46F5-989A-EBEEA4D76538}" destId="{D5260750-9DFF-49F7-8748-6994B11F8840}" srcOrd="1" destOrd="0" presId="urn:microsoft.com/office/officeart/2018/2/layout/IconVerticalSolidList"/>
    <dgm:cxn modelId="{2F404B66-C903-47E9-859C-1F7524479CCD}" type="presParOf" srcId="{97837438-CDC8-46F5-989A-EBEEA4D76538}" destId="{A2AC45AE-3398-423F-A20E-12641288D1DE}" srcOrd="2" destOrd="0" presId="urn:microsoft.com/office/officeart/2018/2/layout/IconVerticalSolidList"/>
    <dgm:cxn modelId="{0596A106-49D3-424B-BC49-2D027F105931}" type="presParOf" srcId="{97837438-CDC8-46F5-989A-EBEEA4D76538}" destId="{657D1C25-8889-4B7A-B528-9A565B2F51FF}" srcOrd="3" destOrd="0" presId="urn:microsoft.com/office/officeart/2018/2/layout/IconVerticalSolidList"/>
    <dgm:cxn modelId="{3D5CCADF-CD45-45A4-A64C-78546476B597}" type="presParOf" srcId="{765A6E76-649F-4784-B1A8-0E4F50E65163}" destId="{04199CCF-8DAF-4720-B3BC-378053A94C23}" srcOrd="3" destOrd="0" presId="urn:microsoft.com/office/officeart/2018/2/layout/IconVerticalSolidList"/>
    <dgm:cxn modelId="{87494698-B189-4A5B-A956-97099003B198}" type="presParOf" srcId="{765A6E76-649F-4784-B1A8-0E4F50E65163}" destId="{A21CBD3C-0001-4530-9C3B-62751DC0D51F}" srcOrd="4" destOrd="0" presId="urn:microsoft.com/office/officeart/2018/2/layout/IconVerticalSolidList"/>
    <dgm:cxn modelId="{3E6C50BD-CAD4-44A9-913D-489E5E824FCC}" type="presParOf" srcId="{A21CBD3C-0001-4530-9C3B-62751DC0D51F}" destId="{C8C7E8F7-180B-4B38-93B5-D662C98DE319}" srcOrd="0" destOrd="0" presId="urn:microsoft.com/office/officeart/2018/2/layout/IconVerticalSolidList"/>
    <dgm:cxn modelId="{E56A5C70-84A0-45C2-81B0-CF7D8BFB2FB7}" type="presParOf" srcId="{A21CBD3C-0001-4530-9C3B-62751DC0D51F}" destId="{46013355-158B-48E2-AA09-2AFD663F1CA6}" srcOrd="1" destOrd="0" presId="urn:microsoft.com/office/officeart/2018/2/layout/IconVerticalSolidList"/>
    <dgm:cxn modelId="{21ED2EBF-D473-45DF-BBFE-9DEC056F0F23}" type="presParOf" srcId="{A21CBD3C-0001-4530-9C3B-62751DC0D51F}" destId="{F78506EB-AC45-4ABC-B7DF-233C83B64178}" srcOrd="2" destOrd="0" presId="urn:microsoft.com/office/officeart/2018/2/layout/IconVerticalSolidList"/>
    <dgm:cxn modelId="{65A7BA61-7E83-4445-81A0-EE917C26D71D}" type="presParOf" srcId="{A21CBD3C-0001-4530-9C3B-62751DC0D51F}" destId="{4AB86840-01DD-4663-B170-AA908FF66F8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03F1CB-5381-4018-954A-7C0A28CB09A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9DD2C0ED-279F-499A-A8CC-2A51C16D97B0}">
      <dgm:prSet phldr="0"/>
      <dgm:spPr/>
      <dgm:t>
        <a:bodyPr/>
        <a:lstStyle/>
        <a:p>
          <a:r>
            <a:rPr lang="en-US">
              <a:latin typeface="Century Gothic" panose="020B0502020202020204"/>
            </a:rPr>
            <a:t>The dataset contains </a:t>
          </a:r>
          <a:r>
            <a:rPr lang="en-US" b="1">
              <a:latin typeface="Century Gothic" panose="020B0502020202020204"/>
            </a:rPr>
            <a:t>45,153 rows</a:t>
          </a:r>
          <a:r>
            <a:rPr lang="en-US">
              <a:latin typeface="Century Gothic" panose="020B0502020202020204"/>
            </a:rPr>
            <a:t> and </a:t>
          </a:r>
          <a:r>
            <a:rPr lang="en-US" b="1">
              <a:latin typeface="Century Gothic" panose="020B0502020202020204"/>
            </a:rPr>
            <a:t>17 columns</a:t>
          </a:r>
          <a:r>
            <a:rPr lang="en-US">
              <a:latin typeface="Century Gothic" panose="020B0502020202020204"/>
            </a:rPr>
            <a:t>.</a:t>
          </a:r>
        </a:p>
      </dgm:t>
    </dgm:pt>
    <dgm:pt modelId="{18B9338C-6772-4929-85D4-0857B92ED6C4}" type="parTrans" cxnId="{BF22A467-C056-4559-A87E-780806F04AC2}">
      <dgm:prSet/>
      <dgm:spPr/>
      <dgm:t>
        <a:bodyPr/>
        <a:lstStyle/>
        <a:p>
          <a:endParaRPr lang="en-US"/>
        </a:p>
      </dgm:t>
    </dgm:pt>
    <dgm:pt modelId="{27572BC8-D5E6-483B-939E-A79BAA72D996}" type="sibTrans" cxnId="{BF22A467-C056-4559-A87E-780806F04AC2}">
      <dgm:prSet/>
      <dgm:spPr/>
      <dgm:t>
        <a:bodyPr/>
        <a:lstStyle/>
        <a:p>
          <a:endParaRPr lang="en-US"/>
        </a:p>
      </dgm:t>
    </dgm:pt>
    <dgm:pt modelId="{9AE14C04-EDDF-43EE-8990-9A53A8228DFF}">
      <dgm:prSet/>
      <dgm:spPr/>
      <dgm:t>
        <a:bodyPr/>
        <a:lstStyle/>
        <a:p>
          <a:r>
            <a:rPr lang="en-US">
              <a:latin typeface="Century Gothic" panose="020B0502020202020204"/>
            </a:rPr>
            <a:t>Target variable: </a:t>
          </a:r>
          <a:r>
            <a:rPr lang="en-US" b="1">
              <a:latin typeface="Century Gothic" panose="020B0502020202020204"/>
            </a:rPr>
            <a:t>y</a:t>
          </a:r>
          <a:r>
            <a:rPr lang="en-US">
              <a:latin typeface="Century Gothic" panose="020B0502020202020204"/>
            </a:rPr>
            <a:t> (whether the customer subscribed to a term deposit).</a:t>
          </a:r>
        </a:p>
      </dgm:t>
    </dgm:pt>
    <dgm:pt modelId="{1119AFA5-A284-4363-A8BC-37592A54C7A6}" type="parTrans" cxnId="{283D0021-B73A-476C-A1E3-143E137EAF85}">
      <dgm:prSet/>
      <dgm:spPr/>
      <dgm:t>
        <a:bodyPr/>
        <a:lstStyle/>
        <a:p>
          <a:endParaRPr lang="en-US"/>
        </a:p>
      </dgm:t>
    </dgm:pt>
    <dgm:pt modelId="{F612422A-8EAF-4A9F-B9FD-FB10F89743D2}" type="sibTrans" cxnId="{283D0021-B73A-476C-A1E3-143E137EAF85}">
      <dgm:prSet/>
      <dgm:spPr/>
      <dgm:t>
        <a:bodyPr/>
        <a:lstStyle/>
        <a:p>
          <a:endParaRPr lang="en-US"/>
        </a:p>
      </dgm:t>
    </dgm:pt>
    <dgm:pt modelId="{7946C3C1-209B-4ABF-A135-1273B2315924}">
      <dgm:prSet/>
      <dgm:spPr/>
      <dgm:t>
        <a:bodyPr/>
        <a:lstStyle/>
        <a:p>
          <a:r>
            <a:rPr lang="en-US" b="1">
              <a:latin typeface="Century Gothic" panose="020B0502020202020204"/>
            </a:rPr>
            <a:t>Categorical Variables</a:t>
          </a:r>
          <a:r>
            <a:rPr lang="en-US">
              <a:latin typeface="Century Gothic" panose="020B0502020202020204"/>
            </a:rPr>
            <a:t>: Job, marital, education, default, housing, loan, contact,  month, </a:t>
          </a:r>
          <a:r>
            <a:rPr lang="en-US" err="1">
              <a:latin typeface="Century Gothic" panose="020B0502020202020204"/>
            </a:rPr>
            <a:t>poutcome</a:t>
          </a:r>
          <a:r>
            <a:rPr lang="en-US">
              <a:latin typeface="Century Gothic" panose="020B0502020202020204"/>
            </a:rPr>
            <a:t> and  y.</a:t>
          </a:r>
        </a:p>
      </dgm:t>
    </dgm:pt>
    <dgm:pt modelId="{C5D60A95-4CDC-4D8B-8035-72ED8C9316E7}" type="parTrans" cxnId="{8215C138-581C-4CD2-ADF8-6E6D0C98C61F}">
      <dgm:prSet/>
      <dgm:spPr/>
      <dgm:t>
        <a:bodyPr/>
        <a:lstStyle/>
        <a:p>
          <a:endParaRPr lang="en-US"/>
        </a:p>
      </dgm:t>
    </dgm:pt>
    <dgm:pt modelId="{5D07840D-E12B-4B29-8B25-8041C283E465}" type="sibTrans" cxnId="{8215C138-581C-4CD2-ADF8-6E6D0C98C61F}">
      <dgm:prSet/>
      <dgm:spPr/>
      <dgm:t>
        <a:bodyPr/>
        <a:lstStyle/>
        <a:p>
          <a:endParaRPr lang="en-US"/>
        </a:p>
      </dgm:t>
    </dgm:pt>
    <dgm:pt modelId="{D7D3AAEA-F6C4-4128-AE55-77233204CD84}">
      <dgm:prSet/>
      <dgm:spPr/>
      <dgm:t>
        <a:bodyPr/>
        <a:lstStyle/>
        <a:p>
          <a:r>
            <a:rPr lang="en-US" b="1">
              <a:latin typeface="Century Gothic" panose="020B0502020202020204"/>
            </a:rPr>
            <a:t>Numerical Variables</a:t>
          </a:r>
          <a:r>
            <a:rPr lang="en-US">
              <a:latin typeface="Century Gothic" panose="020B0502020202020204"/>
            </a:rPr>
            <a:t>: Age, balance, day, duration, campaign, </a:t>
          </a:r>
          <a:r>
            <a:rPr lang="en-US" err="1">
              <a:latin typeface="Century Gothic" panose="020B0502020202020204"/>
            </a:rPr>
            <a:t>pdays</a:t>
          </a:r>
          <a:r>
            <a:rPr lang="en-US">
              <a:latin typeface="Century Gothic" panose="020B0502020202020204"/>
            </a:rPr>
            <a:t>, and previous</a:t>
          </a:r>
        </a:p>
      </dgm:t>
    </dgm:pt>
    <dgm:pt modelId="{0B0299B4-CF7A-4AA2-96EC-53AA70EC584C}" type="parTrans" cxnId="{A3932809-44C8-4BF6-BF67-59BB3F58651C}">
      <dgm:prSet/>
      <dgm:spPr/>
      <dgm:t>
        <a:bodyPr/>
        <a:lstStyle/>
        <a:p>
          <a:endParaRPr lang="en-US"/>
        </a:p>
      </dgm:t>
    </dgm:pt>
    <dgm:pt modelId="{136C6164-9423-4B88-9320-3873B13C3B2D}" type="sibTrans" cxnId="{A3932809-44C8-4BF6-BF67-59BB3F58651C}">
      <dgm:prSet/>
      <dgm:spPr/>
      <dgm:t>
        <a:bodyPr/>
        <a:lstStyle/>
        <a:p>
          <a:endParaRPr lang="en-US"/>
        </a:p>
      </dgm:t>
    </dgm:pt>
    <dgm:pt modelId="{376CE977-E4DF-4357-A728-F12FCB1802BE}" type="pres">
      <dgm:prSet presAssocID="{8F03F1CB-5381-4018-954A-7C0A28CB09A3}" presName="vert0" presStyleCnt="0">
        <dgm:presLayoutVars>
          <dgm:dir/>
          <dgm:animOne val="branch"/>
          <dgm:animLvl val="lvl"/>
        </dgm:presLayoutVars>
      </dgm:prSet>
      <dgm:spPr/>
    </dgm:pt>
    <dgm:pt modelId="{A2C132D8-36EA-46DC-87B4-257F4FAD4493}" type="pres">
      <dgm:prSet presAssocID="{9DD2C0ED-279F-499A-A8CC-2A51C16D97B0}" presName="thickLine" presStyleLbl="alignNode1" presStyleIdx="0" presStyleCnt="4"/>
      <dgm:spPr/>
    </dgm:pt>
    <dgm:pt modelId="{F680E26A-52F2-45C6-8D50-E9238A16704F}" type="pres">
      <dgm:prSet presAssocID="{9DD2C0ED-279F-499A-A8CC-2A51C16D97B0}" presName="horz1" presStyleCnt="0"/>
      <dgm:spPr/>
    </dgm:pt>
    <dgm:pt modelId="{21A2947B-5998-46E3-9CC2-D94BF9436134}" type="pres">
      <dgm:prSet presAssocID="{9DD2C0ED-279F-499A-A8CC-2A51C16D97B0}" presName="tx1" presStyleLbl="revTx" presStyleIdx="0" presStyleCnt="4"/>
      <dgm:spPr/>
    </dgm:pt>
    <dgm:pt modelId="{19847FF6-FD8D-40E1-9446-E6610599D534}" type="pres">
      <dgm:prSet presAssocID="{9DD2C0ED-279F-499A-A8CC-2A51C16D97B0}" presName="vert1" presStyleCnt="0"/>
      <dgm:spPr/>
    </dgm:pt>
    <dgm:pt modelId="{BD30F8BC-D6C4-432F-860A-4CC880C70427}" type="pres">
      <dgm:prSet presAssocID="{9AE14C04-EDDF-43EE-8990-9A53A8228DFF}" presName="thickLine" presStyleLbl="alignNode1" presStyleIdx="1" presStyleCnt="4"/>
      <dgm:spPr/>
    </dgm:pt>
    <dgm:pt modelId="{F21D3B8F-FAFA-4F16-8E00-3C9B8ACB877F}" type="pres">
      <dgm:prSet presAssocID="{9AE14C04-EDDF-43EE-8990-9A53A8228DFF}" presName="horz1" presStyleCnt="0"/>
      <dgm:spPr/>
    </dgm:pt>
    <dgm:pt modelId="{E66DCF5C-FD63-47DC-BE7E-8DEAB855FDAF}" type="pres">
      <dgm:prSet presAssocID="{9AE14C04-EDDF-43EE-8990-9A53A8228DFF}" presName="tx1" presStyleLbl="revTx" presStyleIdx="1" presStyleCnt="4"/>
      <dgm:spPr/>
    </dgm:pt>
    <dgm:pt modelId="{61BA2253-0CC8-4278-B789-93AB3D3A5B72}" type="pres">
      <dgm:prSet presAssocID="{9AE14C04-EDDF-43EE-8990-9A53A8228DFF}" presName="vert1" presStyleCnt="0"/>
      <dgm:spPr/>
    </dgm:pt>
    <dgm:pt modelId="{C55454C9-7CE7-4426-8FA2-262F5C606439}" type="pres">
      <dgm:prSet presAssocID="{7946C3C1-209B-4ABF-A135-1273B2315924}" presName="thickLine" presStyleLbl="alignNode1" presStyleIdx="2" presStyleCnt="4"/>
      <dgm:spPr/>
    </dgm:pt>
    <dgm:pt modelId="{225F99EF-D62F-47E5-AF79-069018D0C0B8}" type="pres">
      <dgm:prSet presAssocID="{7946C3C1-209B-4ABF-A135-1273B2315924}" presName="horz1" presStyleCnt="0"/>
      <dgm:spPr/>
    </dgm:pt>
    <dgm:pt modelId="{F21B6212-12B1-4D64-A30C-DAC4FCD5E144}" type="pres">
      <dgm:prSet presAssocID="{7946C3C1-209B-4ABF-A135-1273B2315924}" presName="tx1" presStyleLbl="revTx" presStyleIdx="2" presStyleCnt="4"/>
      <dgm:spPr/>
    </dgm:pt>
    <dgm:pt modelId="{EA2ABCA4-8F70-4EE6-BC53-E7AE5B46743E}" type="pres">
      <dgm:prSet presAssocID="{7946C3C1-209B-4ABF-A135-1273B2315924}" presName="vert1" presStyleCnt="0"/>
      <dgm:spPr/>
    </dgm:pt>
    <dgm:pt modelId="{A0945D13-4A92-4A0B-87FA-AC699EFE0271}" type="pres">
      <dgm:prSet presAssocID="{D7D3AAEA-F6C4-4128-AE55-77233204CD84}" presName="thickLine" presStyleLbl="alignNode1" presStyleIdx="3" presStyleCnt="4"/>
      <dgm:spPr/>
    </dgm:pt>
    <dgm:pt modelId="{0535ED69-53CC-4A8C-AD80-A15104FC4F7D}" type="pres">
      <dgm:prSet presAssocID="{D7D3AAEA-F6C4-4128-AE55-77233204CD84}" presName="horz1" presStyleCnt="0"/>
      <dgm:spPr/>
    </dgm:pt>
    <dgm:pt modelId="{69EA2F53-32C4-4B8E-8E97-E6FDDDA662CD}" type="pres">
      <dgm:prSet presAssocID="{D7D3AAEA-F6C4-4128-AE55-77233204CD84}" presName="tx1" presStyleLbl="revTx" presStyleIdx="3" presStyleCnt="4"/>
      <dgm:spPr/>
    </dgm:pt>
    <dgm:pt modelId="{DA068258-05F2-4431-8382-CAAF1D88FEA9}" type="pres">
      <dgm:prSet presAssocID="{D7D3AAEA-F6C4-4128-AE55-77233204CD84}" presName="vert1" presStyleCnt="0"/>
      <dgm:spPr/>
    </dgm:pt>
  </dgm:ptLst>
  <dgm:cxnLst>
    <dgm:cxn modelId="{A3932809-44C8-4BF6-BF67-59BB3F58651C}" srcId="{8F03F1CB-5381-4018-954A-7C0A28CB09A3}" destId="{D7D3AAEA-F6C4-4128-AE55-77233204CD84}" srcOrd="3" destOrd="0" parTransId="{0B0299B4-CF7A-4AA2-96EC-53AA70EC584C}" sibTransId="{136C6164-9423-4B88-9320-3873B13C3B2D}"/>
    <dgm:cxn modelId="{283D0021-B73A-476C-A1E3-143E137EAF85}" srcId="{8F03F1CB-5381-4018-954A-7C0A28CB09A3}" destId="{9AE14C04-EDDF-43EE-8990-9A53A8228DFF}" srcOrd="1" destOrd="0" parTransId="{1119AFA5-A284-4363-A8BC-37592A54C7A6}" sibTransId="{F612422A-8EAF-4A9F-B9FD-FB10F89743D2}"/>
    <dgm:cxn modelId="{F10F4B21-60D4-4C73-9BDB-608E44F94B82}" type="presOf" srcId="{8F03F1CB-5381-4018-954A-7C0A28CB09A3}" destId="{376CE977-E4DF-4357-A728-F12FCB1802BE}" srcOrd="0" destOrd="0" presId="urn:microsoft.com/office/officeart/2008/layout/LinedList"/>
    <dgm:cxn modelId="{8215C138-581C-4CD2-ADF8-6E6D0C98C61F}" srcId="{8F03F1CB-5381-4018-954A-7C0A28CB09A3}" destId="{7946C3C1-209B-4ABF-A135-1273B2315924}" srcOrd="2" destOrd="0" parTransId="{C5D60A95-4CDC-4D8B-8035-72ED8C9316E7}" sibTransId="{5D07840D-E12B-4B29-8B25-8041C283E465}"/>
    <dgm:cxn modelId="{BF22A467-C056-4559-A87E-780806F04AC2}" srcId="{8F03F1CB-5381-4018-954A-7C0A28CB09A3}" destId="{9DD2C0ED-279F-499A-A8CC-2A51C16D97B0}" srcOrd="0" destOrd="0" parTransId="{18B9338C-6772-4929-85D4-0857B92ED6C4}" sibTransId="{27572BC8-D5E6-483B-939E-A79BAA72D996}"/>
    <dgm:cxn modelId="{06F74F88-577D-4114-97DA-E582F63E5C58}" type="presOf" srcId="{9AE14C04-EDDF-43EE-8990-9A53A8228DFF}" destId="{E66DCF5C-FD63-47DC-BE7E-8DEAB855FDAF}" srcOrd="0" destOrd="0" presId="urn:microsoft.com/office/officeart/2008/layout/LinedList"/>
    <dgm:cxn modelId="{0B4FBEAC-A854-4C8D-BEF5-62A08A68C24E}" type="presOf" srcId="{9DD2C0ED-279F-499A-A8CC-2A51C16D97B0}" destId="{21A2947B-5998-46E3-9CC2-D94BF9436134}" srcOrd="0" destOrd="0" presId="urn:microsoft.com/office/officeart/2008/layout/LinedList"/>
    <dgm:cxn modelId="{CF8CBACE-96E0-44FE-970D-EE8BA763928F}" type="presOf" srcId="{7946C3C1-209B-4ABF-A135-1273B2315924}" destId="{F21B6212-12B1-4D64-A30C-DAC4FCD5E144}" srcOrd="0" destOrd="0" presId="urn:microsoft.com/office/officeart/2008/layout/LinedList"/>
    <dgm:cxn modelId="{45B090D6-2CEC-473D-9369-16A314B5415B}" type="presOf" srcId="{D7D3AAEA-F6C4-4128-AE55-77233204CD84}" destId="{69EA2F53-32C4-4B8E-8E97-E6FDDDA662CD}" srcOrd="0" destOrd="0" presId="urn:microsoft.com/office/officeart/2008/layout/LinedList"/>
    <dgm:cxn modelId="{8E4981A2-EC73-4A9C-B30C-884F592DF9A7}" type="presParOf" srcId="{376CE977-E4DF-4357-A728-F12FCB1802BE}" destId="{A2C132D8-36EA-46DC-87B4-257F4FAD4493}" srcOrd="0" destOrd="0" presId="urn:microsoft.com/office/officeart/2008/layout/LinedList"/>
    <dgm:cxn modelId="{10A1EBB0-A00A-4CEF-8D9D-CC37A459FA16}" type="presParOf" srcId="{376CE977-E4DF-4357-A728-F12FCB1802BE}" destId="{F680E26A-52F2-45C6-8D50-E9238A16704F}" srcOrd="1" destOrd="0" presId="urn:microsoft.com/office/officeart/2008/layout/LinedList"/>
    <dgm:cxn modelId="{AD7666B9-88F6-4205-9E2A-A3E93A8D6292}" type="presParOf" srcId="{F680E26A-52F2-45C6-8D50-E9238A16704F}" destId="{21A2947B-5998-46E3-9CC2-D94BF9436134}" srcOrd="0" destOrd="0" presId="urn:microsoft.com/office/officeart/2008/layout/LinedList"/>
    <dgm:cxn modelId="{99B52C0C-3989-4ADF-9D16-0C7FED95BEF6}" type="presParOf" srcId="{F680E26A-52F2-45C6-8D50-E9238A16704F}" destId="{19847FF6-FD8D-40E1-9446-E6610599D534}" srcOrd="1" destOrd="0" presId="urn:microsoft.com/office/officeart/2008/layout/LinedList"/>
    <dgm:cxn modelId="{84B1FDCD-CBB3-492E-B824-44806338CE99}" type="presParOf" srcId="{376CE977-E4DF-4357-A728-F12FCB1802BE}" destId="{BD30F8BC-D6C4-432F-860A-4CC880C70427}" srcOrd="2" destOrd="0" presId="urn:microsoft.com/office/officeart/2008/layout/LinedList"/>
    <dgm:cxn modelId="{E782F4CD-4061-4DCB-878B-72D36B3C85F3}" type="presParOf" srcId="{376CE977-E4DF-4357-A728-F12FCB1802BE}" destId="{F21D3B8F-FAFA-4F16-8E00-3C9B8ACB877F}" srcOrd="3" destOrd="0" presId="urn:microsoft.com/office/officeart/2008/layout/LinedList"/>
    <dgm:cxn modelId="{62CCDB95-3EC7-43AB-AF7D-D47D064F4C99}" type="presParOf" srcId="{F21D3B8F-FAFA-4F16-8E00-3C9B8ACB877F}" destId="{E66DCF5C-FD63-47DC-BE7E-8DEAB855FDAF}" srcOrd="0" destOrd="0" presId="urn:microsoft.com/office/officeart/2008/layout/LinedList"/>
    <dgm:cxn modelId="{849DA474-5EC1-419E-BB4C-8937D7C376E2}" type="presParOf" srcId="{F21D3B8F-FAFA-4F16-8E00-3C9B8ACB877F}" destId="{61BA2253-0CC8-4278-B789-93AB3D3A5B72}" srcOrd="1" destOrd="0" presId="urn:microsoft.com/office/officeart/2008/layout/LinedList"/>
    <dgm:cxn modelId="{2CEA0B42-956A-42D1-BD9D-92CB702BDAA1}" type="presParOf" srcId="{376CE977-E4DF-4357-A728-F12FCB1802BE}" destId="{C55454C9-7CE7-4426-8FA2-262F5C606439}" srcOrd="4" destOrd="0" presId="urn:microsoft.com/office/officeart/2008/layout/LinedList"/>
    <dgm:cxn modelId="{A9B376ED-43C6-456E-A293-1C129A2B7714}" type="presParOf" srcId="{376CE977-E4DF-4357-A728-F12FCB1802BE}" destId="{225F99EF-D62F-47E5-AF79-069018D0C0B8}" srcOrd="5" destOrd="0" presId="urn:microsoft.com/office/officeart/2008/layout/LinedList"/>
    <dgm:cxn modelId="{83041670-6E29-4A26-A0F3-4D7EA97FAE58}" type="presParOf" srcId="{225F99EF-D62F-47E5-AF79-069018D0C0B8}" destId="{F21B6212-12B1-4D64-A30C-DAC4FCD5E144}" srcOrd="0" destOrd="0" presId="urn:microsoft.com/office/officeart/2008/layout/LinedList"/>
    <dgm:cxn modelId="{2A521708-3567-4A78-9AB4-86BB24E7AD8F}" type="presParOf" srcId="{225F99EF-D62F-47E5-AF79-069018D0C0B8}" destId="{EA2ABCA4-8F70-4EE6-BC53-E7AE5B46743E}" srcOrd="1" destOrd="0" presId="urn:microsoft.com/office/officeart/2008/layout/LinedList"/>
    <dgm:cxn modelId="{303C2E6E-247D-468B-B935-B561C9C7AF1B}" type="presParOf" srcId="{376CE977-E4DF-4357-A728-F12FCB1802BE}" destId="{A0945D13-4A92-4A0B-87FA-AC699EFE0271}" srcOrd="6" destOrd="0" presId="urn:microsoft.com/office/officeart/2008/layout/LinedList"/>
    <dgm:cxn modelId="{68E6A1DA-17C2-447D-8B4B-6FED73A46946}" type="presParOf" srcId="{376CE977-E4DF-4357-A728-F12FCB1802BE}" destId="{0535ED69-53CC-4A8C-AD80-A15104FC4F7D}" srcOrd="7" destOrd="0" presId="urn:microsoft.com/office/officeart/2008/layout/LinedList"/>
    <dgm:cxn modelId="{96F7E7D9-5A8A-4D79-8444-35DCFE5127B4}" type="presParOf" srcId="{0535ED69-53CC-4A8C-AD80-A15104FC4F7D}" destId="{69EA2F53-32C4-4B8E-8E97-E6FDDDA662CD}" srcOrd="0" destOrd="0" presId="urn:microsoft.com/office/officeart/2008/layout/LinedList"/>
    <dgm:cxn modelId="{5E407A42-706D-448B-BFED-DABD96D9F1AD}" type="presParOf" srcId="{0535ED69-53CC-4A8C-AD80-A15104FC4F7D}" destId="{DA068258-05F2-4431-8382-CAAF1D88FEA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B6149-7527-4F73-990F-9D0E30AEA81E}" type="doc">
      <dgm:prSet loTypeId="urn:microsoft.com/office/officeart/2005/8/layout/hierarchy1" loCatId="hierarchy" qsTypeId="urn:microsoft.com/office/officeart/2005/8/quickstyle/simple2" qsCatId="simple" csTypeId="urn:microsoft.com/office/officeart/2005/8/colors/accent5_4" csCatId="accent5" phldr="1"/>
      <dgm:spPr/>
      <dgm:t>
        <a:bodyPr/>
        <a:lstStyle/>
        <a:p>
          <a:endParaRPr lang="en-US"/>
        </a:p>
      </dgm:t>
    </dgm:pt>
    <dgm:pt modelId="{A39BB9DA-A59B-4BC7-968D-E490B7EF154B}">
      <dgm:prSet phldrT="[Text]" phldr="0"/>
      <dgm:spPr/>
      <dgm:t>
        <a:bodyPr/>
        <a:lstStyle/>
        <a:p>
          <a:pPr rtl="0"/>
          <a:r>
            <a:rPr lang="en-US" b="0">
              <a:latin typeface="Bodoni MT"/>
            </a:rPr>
            <a:t>NO MISSING VALUES</a:t>
          </a:r>
          <a:endParaRPr lang="en-US" b="0"/>
        </a:p>
      </dgm:t>
    </dgm:pt>
    <dgm:pt modelId="{E5EE19EF-C537-4E4C-892D-8E254EAAB48F}" type="parTrans" cxnId="{517E1053-1595-4EF3-8869-D0458FA140CD}">
      <dgm:prSet/>
      <dgm:spPr/>
      <dgm:t>
        <a:bodyPr/>
        <a:lstStyle/>
        <a:p>
          <a:endParaRPr lang="en-US"/>
        </a:p>
      </dgm:t>
    </dgm:pt>
    <dgm:pt modelId="{823C946E-04F8-4A21-BF18-9960D5408FFF}" type="sibTrans" cxnId="{517E1053-1595-4EF3-8869-D0458FA140CD}">
      <dgm:prSet/>
      <dgm:spPr/>
      <dgm:t>
        <a:bodyPr/>
        <a:lstStyle/>
        <a:p>
          <a:endParaRPr lang="en-US"/>
        </a:p>
      </dgm:t>
    </dgm:pt>
    <dgm:pt modelId="{4D658916-BDD2-4EA1-9E08-80A8F2147184}">
      <dgm:prSet phldrT="[Text]" phldr="0"/>
      <dgm:spPr/>
      <dgm:t>
        <a:bodyPr/>
        <a:lstStyle/>
        <a:p>
          <a:pPr rtl="0"/>
          <a:r>
            <a:rPr lang="en-US" b="0">
              <a:latin typeface="Bodoni MT"/>
            </a:rPr>
            <a:t>NO DUPLICATES</a:t>
          </a:r>
          <a:endParaRPr lang="en-US" b="0"/>
        </a:p>
      </dgm:t>
    </dgm:pt>
    <dgm:pt modelId="{8616CB82-8A20-4C2B-8389-6D06883F4A15}" type="parTrans" cxnId="{1B1EEC46-37AF-4575-826A-6FD5C99E696F}">
      <dgm:prSet/>
      <dgm:spPr/>
      <dgm:t>
        <a:bodyPr/>
        <a:lstStyle/>
        <a:p>
          <a:endParaRPr lang="en-US"/>
        </a:p>
      </dgm:t>
    </dgm:pt>
    <dgm:pt modelId="{75643C93-E2F7-4768-98A1-537288FD2E17}" type="sibTrans" cxnId="{1B1EEC46-37AF-4575-826A-6FD5C99E696F}">
      <dgm:prSet/>
      <dgm:spPr/>
      <dgm:t>
        <a:bodyPr/>
        <a:lstStyle/>
        <a:p>
          <a:endParaRPr lang="en-US"/>
        </a:p>
      </dgm:t>
    </dgm:pt>
    <dgm:pt modelId="{1AF0B9C2-756D-459F-9E19-6EED344B4F2F}" type="pres">
      <dgm:prSet presAssocID="{934B6149-7527-4F73-990F-9D0E30AEA81E}" presName="hierChild1" presStyleCnt="0">
        <dgm:presLayoutVars>
          <dgm:chPref val="1"/>
          <dgm:dir/>
          <dgm:animOne val="branch"/>
          <dgm:animLvl val="lvl"/>
          <dgm:resizeHandles/>
        </dgm:presLayoutVars>
      </dgm:prSet>
      <dgm:spPr/>
    </dgm:pt>
    <dgm:pt modelId="{537C9D30-C805-461B-A66C-1CBE626BD680}" type="pres">
      <dgm:prSet presAssocID="{A39BB9DA-A59B-4BC7-968D-E490B7EF154B}" presName="hierRoot1" presStyleCnt="0"/>
      <dgm:spPr/>
    </dgm:pt>
    <dgm:pt modelId="{3BCA4C85-82F8-4BC5-8CD7-5641F7BEC481}" type="pres">
      <dgm:prSet presAssocID="{A39BB9DA-A59B-4BC7-968D-E490B7EF154B}" presName="composite" presStyleCnt="0"/>
      <dgm:spPr/>
    </dgm:pt>
    <dgm:pt modelId="{11541EFF-C408-4809-BCEB-72B37A2A6468}" type="pres">
      <dgm:prSet presAssocID="{A39BB9DA-A59B-4BC7-968D-E490B7EF154B}" presName="background" presStyleLbl="node0" presStyleIdx="0" presStyleCnt="2"/>
      <dgm:spPr/>
    </dgm:pt>
    <dgm:pt modelId="{293BA2CB-D94C-4141-9764-A9B9391D48F4}" type="pres">
      <dgm:prSet presAssocID="{A39BB9DA-A59B-4BC7-968D-E490B7EF154B}" presName="text" presStyleLbl="fgAcc0" presStyleIdx="0" presStyleCnt="2">
        <dgm:presLayoutVars>
          <dgm:chPref val="3"/>
        </dgm:presLayoutVars>
      </dgm:prSet>
      <dgm:spPr/>
    </dgm:pt>
    <dgm:pt modelId="{597FE707-845B-4EE4-BE02-D19A5AB93F46}" type="pres">
      <dgm:prSet presAssocID="{A39BB9DA-A59B-4BC7-968D-E490B7EF154B}" presName="hierChild2" presStyleCnt="0"/>
      <dgm:spPr/>
    </dgm:pt>
    <dgm:pt modelId="{72CBBC3C-B25E-47AA-ACAD-0152224F8D02}" type="pres">
      <dgm:prSet presAssocID="{4D658916-BDD2-4EA1-9E08-80A8F2147184}" presName="hierRoot1" presStyleCnt="0"/>
      <dgm:spPr/>
    </dgm:pt>
    <dgm:pt modelId="{AF70908A-437D-4B08-9F76-4E446FF8A2BA}" type="pres">
      <dgm:prSet presAssocID="{4D658916-BDD2-4EA1-9E08-80A8F2147184}" presName="composite" presStyleCnt="0"/>
      <dgm:spPr/>
    </dgm:pt>
    <dgm:pt modelId="{95805815-C669-4D7D-B49A-E97A88B85498}" type="pres">
      <dgm:prSet presAssocID="{4D658916-BDD2-4EA1-9E08-80A8F2147184}" presName="background" presStyleLbl="node0" presStyleIdx="1" presStyleCnt="2"/>
      <dgm:spPr/>
    </dgm:pt>
    <dgm:pt modelId="{367BBDBB-805B-4AE8-BABA-4B85CD83AF15}" type="pres">
      <dgm:prSet presAssocID="{4D658916-BDD2-4EA1-9E08-80A8F2147184}" presName="text" presStyleLbl="fgAcc0" presStyleIdx="1" presStyleCnt="2">
        <dgm:presLayoutVars>
          <dgm:chPref val="3"/>
        </dgm:presLayoutVars>
      </dgm:prSet>
      <dgm:spPr/>
    </dgm:pt>
    <dgm:pt modelId="{6014AC16-F714-46F1-AF53-FC4DCE6B7E58}" type="pres">
      <dgm:prSet presAssocID="{4D658916-BDD2-4EA1-9E08-80A8F2147184}" presName="hierChild2" presStyleCnt="0"/>
      <dgm:spPr/>
    </dgm:pt>
  </dgm:ptLst>
  <dgm:cxnLst>
    <dgm:cxn modelId="{ACDAF725-BBA1-464A-B7D4-A7E292C6E79B}" type="presOf" srcId="{934B6149-7527-4F73-990F-9D0E30AEA81E}" destId="{1AF0B9C2-756D-459F-9E19-6EED344B4F2F}" srcOrd="0" destOrd="0" presId="urn:microsoft.com/office/officeart/2005/8/layout/hierarchy1"/>
    <dgm:cxn modelId="{1B1EEC46-37AF-4575-826A-6FD5C99E696F}" srcId="{934B6149-7527-4F73-990F-9D0E30AEA81E}" destId="{4D658916-BDD2-4EA1-9E08-80A8F2147184}" srcOrd="1" destOrd="0" parTransId="{8616CB82-8A20-4C2B-8389-6D06883F4A15}" sibTransId="{75643C93-E2F7-4768-98A1-537288FD2E17}"/>
    <dgm:cxn modelId="{AA4D3A52-83F6-4BFE-8C9F-2B19562B367E}" type="presOf" srcId="{4D658916-BDD2-4EA1-9E08-80A8F2147184}" destId="{367BBDBB-805B-4AE8-BABA-4B85CD83AF15}" srcOrd="0" destOrd="0" presId="urn:microsoft.com/office/officeart/2005/8/layout/hierarchy1"/>
    <dgm:cxn modelId="{517E1053-1595-4EF3-8869-D0458FA140CD}" srcId="{934B6149-7527-4F73-990F-9D0E30AEA81E}" destId="{A39BB9DA-A59B-4BC7-968D-E490B7EF154B}" srcOrd="0" destOrd="0" parTransId="{E5EE19EF-C537-4E4C-892D-8E254EAAB48F}" sibTransId="{823C946E-04F8-4A21-BF18-9960D5408FFF}"/>
    <dgm:cxn modelId="{63E1A2BC-7DBF-4112-BE75-B6E582468652}" type="presOf" srcId="{A39BB9DA-A59B-4BC7-968D-E490B7EF154B}" destId="{293BA2CB-D94C-4141-9764-A9B9391D48F4}" srcOrd="0" destOrd="0" presId="urn:microsoft.com/office/officeart/2005/8/layout/hierarchy1"/>
    <dgm:cxn modelId="{6F0AB50D-2D25-4A2C-989C-1E9D46633ACC}" type="presParOf" srcId="{1AF0B9C2-756D-459F-9E19-6EED344B4F2F}" destId="{537C9D30-C805-461B-A66C-1CBE626BD680}" srcOrd="0" destOrd="0" presId="urn:microsoft.com/office/officeart/2005/8/layout/hierarchy1"/>
    <dgm:cxn modelId="{72FEF558-72ED-43ED-AFCA-B03CEDE40A5F}" type="presParOf" srcId="{537C9D30-C805-461B-A66C-1CBE626BD680}" destId="{3BCA4C85-82F8-4BC5-8CD7-5641F7BEC481}" srcOrd="0" destOrd="0" presId="urn:microsoft.com/office/officeart/2005/8/layout/hierarchy1"/>
    <dgm:cxn modelId="{4B69B506-4B67-4017-964D-9FD429D0FE89}" type="presParOf" srcId="{3BCA4C85-82F8-4BC5-8CD7-5641F7BEC481}" destId="{11541EFF-C408-4809-BCEB-72B37A2A6468}" srcOrd="0" destOrd="0" presId="urn:microsoft.com/office/officeart/2005/8/layout/hierarchy1"/>
    <dgm:cxn modelId="{71B062B4-5C3A-47D7-9E2D-4A120A980FD3}" type="presParOf" srcId="{3BCA4C85-82F8-4BC5-8CD7-5641F7BEC481}" destId="{293BA2CB-D94C-4141-9764-A9B9391D48F4}" srcOrd="1" destOrd="0" presId="urn:microsoft.com/office/officeart/2005/8/layout/hierarchy1"/>
    <dgm:cxn modelId="{2BB2E5EF-F227-4D13-8DE9-F022BCA7C67F}" type="presParOf" srcId="{537C9D30-C805-461B-A66C-1CBE626BD680}" destId="{597FE707-845B-4EE4-BE02-D19A5AB93F46}" srcOrd="1" destOrd="0" presId="urn:microsoft.com/office/officeart/2005/8/layout/hierarchy1"/>
    <dgm:cxn modelId="{8DDC5851-81CE-416F-96CB-A95E2BB37A19}" type="presParOf" srcId="{1AF0B9C2-756D-459F-9E19-6EED344B4F2F}" destId="{72CBBC3C-B25E-47AA-ACAD-0152224F8D02}" srcOrd="1" destOrd="0" presId="urn:microsoft.com/office/officeart/2005/8/layout/hierarchy1"/>
    <dgm:cxn modelId="{5C6D7624-8B72-453B-8D03-84E49C1921F3}" type="presParOf" srcId="{72CBBC3C-B25E-47AA-ACAD-0152224F8D02}" destId="{AF70908A-437D-4B08-9F76-4E446FF8A2BA}" srcOrd="0" destOrd="0" presId="urn:microsoft.com/office/officeart/2005/8/layout/hierarchy1"/>
    <dgm:cxn modelId="{FD867D18-6398-469C-A8E8-93AEB0530B3C}" type="presParOf" srcId="{AF70908A-437D-4B08-9F76-4E446FF8A2BA}" destId="{95805815-C669-4D7D-B49A-E97A88B85498}" srcOrd="0" destOrd="0" presId="urn:microsoft.com/office/officeart/2005/8/layout/hierarchy1"/>
    <dgm:cxn modelId="{DECD34B3-628D-496B-BA7A-D290234AF595}" type="presParOf" srcId="{AF70908A-437D-4B08-9F76-4E446FF8A2BA}" destId="{367BBDBB-805B-4AE8-BABA-4B85CD83AF15}" srcOrd="1" destOrd="0" presId="urn:microsoft.com/office/officeart/2005/8/layout/hierarchy1"/>
    <dgm:cxn modelId="{FAD236CC-1E5A-4788-871C-0A8DB8414DF0}" type="presParOf" srcId="{72CBBC3C-B25E-47AA-ACAD-0152224F8D02}" destId="{6014AC16-F714-46F1-AF53-FC4DCE6B7E5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5241D8-A091-45C4-A5D9-F6BA06B59E5C}"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235B5F3B-089C-4DF5-8B56-CAE79389A636}">
      <dgm:prSet/>
      <dgm:spPr/>
      <dgm:t>
        <a:bodyPr/>
        <a:lstStyle/>
        <a:p>
          <a:r>
            <a:rPr lang="en-US" b="1">
              <a:latin typeface="Neue Haas Grotesk Text Pro"/>
              <a:ea typeface="Calibri"/>
              <a:cs typeface="Calibri"/>
            </a:rPr>
            <a:t>Job</a:t>
          </a:r>
          <a:r>
            <a:rPr lang="en-US">
              <a:latin typeface="Neue Haas Grotesk Text Pro"/>
              <a:ea typeface="Calibri"/>
              <a:cs typeface="Calibri"/>
            </a:rPr>
            <a:t>: blue-collar, entrepreneur, housemaid, management, retired, self-employed, services, student, technician, unemployed, unknown</a:t>
          </a:r>
        </a:p>
      </dgm:t>
    </dgm:pt>
    <dgm:pt modelId="{9AAF80AD-EACD-433C-B44A-9028F5D88B6F}" type="parTrans" cxnId="{D77FEAEF-2B82-476C-A963-C673DDDD3D85}">
      <dgm:prSet/>
      <dgm:spPr/>
      <dgm:t>
        <a:bodyPr/>
        <a:lstStyle/>
        <a:p>
          <a:endParaRPr lang="en-US"/>
        </a:p>
      </dgm:t>
    </dgm:pt>
    <dgm:pt modelId="{4E1E6368-4CAD-4864-AFEE-03223F8E0BA3}" type="sibTrans" cxnId="{D77FEAEF-2B82-476C-A963-C673DDDD3D85}">
      <dgm:prSet/>
      <dgm:spPr/>
      <dgm:t>
        <a:bodyPr/>
        <a:lstStyle/>
        <a:p>
          <a:endParaRPr lang="en-US"/>
        </a:p>
      </dgm:t>
    </dgm:pt>
    <dgm:pt modelId="{CE501099-95BB-4189-9252-D73F05FCB303}">
      <dgm:prSet/>
      <dgm:spPr/>
      <dgm:t>
        <a:bodyPr/>
        <a:lstStyle/>
        <a:p>
          <a:r>
            <a:rPr lang="en-US" b="1">
              <a:latin typeface="Neue Haas Grotesk Text Pro"/>
              <a:ea typeface="Calibri"/>
              <a:cs typeface="Calibri"/>
            </a:rPr>
            <a:t>Marital</a:t>
          </a:r>
          <a:r>
            <a:rPr lang="en-US">
              <a:latin typeface="Neue Haas Grotesk Text Pro"/>
              <a:ea typeface="Calibri"/>
              <a:cs typeface="Calibri"/>
            </a:rPr>
            <a:t>: married, single</a:t>
          </a:r>
        </a:p>
      </dgm:t>
    </dgm:pt>
    <dgm:pt modelId="{A258529F-D54B-4356-8071-E8415CED979D}" type="parTrans" cxnId="{824E534E-575D-4F9B-9E7C-20DE47E05686}">
      <dgm:prSet/>
      <dgm:spPr/>
      <dgm:t>
        <a:bodyPr/>
        <a:lstStyle/>
        <a:p>
          <a:endParaRPr lang="en-US"/>
        </a:p>
      </dgm:t>
    </dgm:pt>
    <dgm:pt modelId="{25E4B326-4C9F-4417-B1EE-E55EBC222EF0}" type="sibTrans" cxnId="{824E534E-575D-4F9B-9E7C-20DE47E05686}">
      <dgm:prSet/>
      <dgm:spPr/>
      <dgm:t>
        <a:bodyPr/>
        <a:lstStyle/>
        <a:p>
          <a:endParaRPr lang="en-US"/>
        </a:p>
      </dgm:t>
    </dgm:pt>
    <dgm:pt modelId="{BFFC51E3-3DB1-4C3B-88D6-706FAA58EB72}">
      <dgm:prSet/>
      <dgm:spPr/>
      <dgm:t>
        <a:bodyPr/>
        <a:lstStyle/>
        <a:p>
          <a:r>
            <a:rPr lang="en-US" b="1">
              <a:latin typeface="Neue Haas Grotesk Text Pro"/>
              <a:ea typeface="Calibri"/>
              <a:cs typeface="Calibri"/>
            </a:rPr>
            <a:t>Education</a:t>
          </a:r>
          <a:r>
            <a:rPr lang="en-US">
              <a:latin typeface="Neue Haas Grotesk Text Pro"/>
              <a:ea typeface="Calibri"/>
              <a:cs typeface="Calibri"/>
            </a:rPr>
            <a:t>: secondary, tertiary, unknown</a:t>
          </a:r>
        </a:p>
      </dgm:t>
    </dgm:pt>
    <dgm:pt modelId="{D7AF99DA-83F4-4156-A8BE-5E4765CF0291}" type="parTrans" cxnId="{1A371B0B-5C64-4B8F-A6D9-BDAC4A411648}">
      <dgm:prSet/>
      <dgm:spPr/>
      <dgm:t>
        <a:bodyPr/>
        <a:lstStyle/>
        <a:p>
          <a:endParaRPr lang="en-US"/>
        </a:p>
      </dgm:t>
    </dgm:pt>
    <dgm:pt modelId="{5E68CF91-2AD8-4DF7-87B0-62795E4EF2CB}" type="sibTrans" cxnId="{1A371B0B-5C64-4B8F-A6D9-BDAC4A411648}">
      <dgm:prSet/>
      <dgm:spPr/>
      <dgm:t>
        <a:bodyPr/>
        <a:lstStyle/>
        <a:p>
          <a:endParaRPr lang="en-US"/>
        </a:p>
      </dgm:t>
    </dgm:pt>
    <dgm:pt modelId="{B87EABAB-D170-4637-87FD-2D4CE84C37D6}">
      <dgm:prSet/>
      <dgm:spPr/>
      <dgm:t>
        <a:bodyPr/>
        <a:lstStyle/>
        <a:p>
          <a:r>
            <a:rPr lang="en-US" b="1">
              <a:latin typeface="Neue Haas Grotesk Text Pro"/>
              <a:ea typeface="Calibri"/>
              <a:cs typeface="Calibri"/>
            </a:rPr>
            <a:t>Default</a:t>
          </a:r>
          <a:r>
            <a:rPr lang="en-US">
              <a:latin typeface="Neue Haas Grotesk Text Pro"/>
              <a:ea typeface="Calibri"/>
              <a:cs typeface="Calibri"/>
            </a:rPr>
            <a:t>: yes, no</a:t>
          </a:r>
        </a:p>
      </dgm:t>
    </dgm:pt>
    <dgm:pt modelId="{4F03FF0D-BE90-4826-852F-FA5CADD51DCB}" type="parTrans" cxnId="{7918C573-5AEF-44C5-9658-0C75A7577EB0}">
      <dgm:prSet/>
      <dgm:spPr/>
      <dgm:t>
        <a:bodyPr/>
        <a:lstStyle/>
        <a:p>
          <a:endParaRPr lang="en-US"/>
        </a:p>
      </dgm:t>
    </dgm:pt>
    <dgm:pt modelId="{F014CFB4-4AF1-4170-813C-EC008EDFF51B}" type="sibTrans" cxnId="{7918C573-5AEF-44C5-9658-0C75A7577EB0}">
      <dgm:prSet/>
      <dgm:spPr/>
      <dgm:t>
        <a:bodyPr/>
        <a:lstStyle/>
        <a:p>
          <a:endParaRPr lang="en-US"/>
        </a:p>
      </dgm:t>
    </dgm:pt>
    <dgm:pt modelId="{A7AFFA2A-BE4D-47DA-B78A-67E979DB867F}">
      <dgm:prSet/>
      <dgm:spPr/>
      <dgm:t>
        <a:bodyPr/>
        <a:lstStyle/>
        <a:p>
          <a:r>
            <a:rPr lang="en-US" b="1">
              <a:latin typeface="Neue Haas Grotesk Text Pro"/>
              <a:ea typeface="Calibri"/>
              <a:cs typeface="Calibri"/>
            </a:rPr>
            <a:t>Housing</a:t>
          </a:r>
          <a:r>
            <a:rPr lang="en-US">
              <a:latin typeface="Neue Haas Grotesk Text Pro"/>
              <a:ea typeface="Calibri"/>
              <a:cs typeface="Calibri"/>
            </a:rPr>
            <a:t>: yes, no</a:t>
          </a:r>
        </a:p>
      </dgm:t>
    </dgm:pt>
    <dgm:pt modelId="{6F0477C3-28CB-46FF-8ACE-755A2A8F77C4}" type="parTrans" cxnId="{C30B2FD1-4DA7-4BA5-8BFA-BF26FFF8960F}">
      <dgm:prSet/>
      <dgm:spPr/>
      <dgm:t>
        <a:bodyPr/>
        <a:lstStyle/>
        <a:p>
          <a:endParaRPr lang="en-US"/>
        </a:p>
      </dgm:t>
    </dgm:pt>
    <dgm:pt modelId="{09439B85-FD89-4514-9B78-B33620745CAD}" type="sibTrans" cxnId="{C30B2FD1-4DA7-4BA5-8BFA-BF26FFF8960F}">
      <dgm:prSet/>
      <dgm:spPr/>
      <dgm:t>
        <a:bodyPr/>
        <a:lstStyle/>
        <a:p>
          <a:endParaRPr lang="en-US"/>
        </a:p>
      </dgm:t>
    </dgm:pt>
    <dgm:pt modelId="{1C68521A-CA5E-44C4-BD30-4892E35305B6}">
      <dgm:prSet/>
      <dgm:spPr/>
      <dgm:t>
        <a:bodyPr/>
        <a:lstStyle/>
        <a:p>
          <a:r>
            <a:rPr lang="en-US" b="1">
              <a:latin typeface="Neue Haas Grotesk Text Pro"/>
              <a:ea typeface="Calibri"/>
              <a:cs typeface="Calibri"/>
            </a:rPr>
            <a:t>Loan</a:t>
          </a:r>
          <a:r>
            <a:rPr lang="en-US">
              <a:latin typeface="Neue Haas Grotesk Text Pro"/>
              <a:ea typeface="Calibri"/>
              <a:cs typeface="Calibri"/>
            </a:rPr>
            <a:t>: yes, no</a:t>
          </a:r>
        </a:p>
      </dgm:t>
    </dgm:pt>
    <dgm:pt modelId="{E046F246-BE3F-42A1-B338-79F8551938EB}" type="parTrans" cxnId="{1CAE29DA-2799-4EDC-933C-DF9110DCCE92}">
      <dgm:prSet/>
      <dgm:spPr/>
      <dgm:t>
        <a:bodyPr/>
        <a:lstStyle/>
        <a:p>
          <a:endParaRPr lang="en-US"/>
        </a:p>
      </dgm:t>
    </dgm:pt>
    <dgm:pt modelId="{369C9AA9-68B3-4FBB-92B3-85BF531F4D72}" type="sibTrans" cxnId="{1CAE29DA-2799-4EDC-933C-DF9110DCCE92}">
      <dgm:prSet/>
      <dgm:spPr/>
      <dgm:t>
        <a:bodyPr/>
        <a:lstStyle/>
        <a:p>
          <a:endParaRPr lang="en-US"/>
        </a:p>
      </dgm:t>
    </dgm:pt>
    <dgm:pt modelId="{A61EFD97-9713-40A3-8263-659661DCE652}">
      <dgm:prSet/>
      <dgm:spPr/>
      <dgm:t>
        <a:bodyPr/>
        <a:lstStyle/>
        <a:p>
          <a:r>
            <a:rPr lang="en-US" b="1">
              <a:latin typeface="Neue Haas Grotesk Text Pro"/>
              <a:ea typeface="Calibri"/>
              <a:cs typeface="Calibri"/>
            </a:rPr>
            <a:t>Contact</a:t>
          </a:r>
          <a:r>
            <a:rPr lang="en-US">
              <a:latin typeface="Neue Haas Grotesk Text Pro"/>
              <a:ea typeface="Calibri"/>
              <a:cs typeface="Calibri"/>
            </a:rPr>
            <a:t>: telephone, unknown</a:t>
          </a:r>
        </a:p>
      </dgm:t>
    </dgm:pt>
    <dgm:pt modelId="{5839E1C6-5825-47E7-8758-67F1BB2758CB}" type="parTrans" cxnId="{593E314D-3B43-44CF-AC85-59B340496979}">
      <dgm:prSet/>
      <dgm:spPr/>
      <dgm:t>
        <a:bodyPr/>
        <a:lstStyle/>
        <a:p>
          <a:endParaRPr lang="en-US"/>
        </a:p>
      </dgm:t>
    </dgm:pt>
    <dgm:pt modelId="{033C9846-CAC2-4977-9BD8-55FFE28FDA0B}" type="sibTrans" cxnId="{593E314D-3B43-44CF-AC85-59B340496979}">
      <dgm:prSet/>
      <dgm:spPr/>
      <dgm:t>
        <a:bodyPr/>
        <a:lstStyle/>
        <a:p>
          <a:endParaRPr lang="en-US"/>
        </a:p>
      </dgm:t>
    </dgm:pt>
    <dgm:pt modelId="{59A97B5A-EFB6-47FF-8A82-FC48FBB49E46}">
      <dgm:prSet/>
      <dgm:spPr/>
      <dgm:t>
        <a:bodyPr/>
        <a:lstStyle/>
        <a:p>
          <a:r>
            <a:rPr lang="en-US" b="1">
              <a:latin typeface="Neue Haas Grotesk Text Pro"/>
              <a:ea typeface="Calibri"/>
              <a:cs typeface="Calibri"/>
            </a:rPr>
            <a:t>Month</a:t>
          </a:r>
          <a:r>
            <a:rPr lang="en-US">
              <a:latin typeface="Neue Haas Grotesk Text Pro"/>
              <a:ea typeface="Calibri"/>
              <a:cs typeface="Calibri"/>
            </a:rPr>
            <a:t>: </a:t>
          </a:r>
          <a:r>
            <a:rPr lang="en-US" err="1">
              <a:latin typeface="Neue Haas Grotesk Text Pro"/>
              <a:ea typeface="Calibri"/>
              <a:cs typeface="Calibri"/>
            </a:rPr>
            <a:t>aug</a:t>
          </a:r>
          <a:r>
            <a:rPr lang="en-US">
              <a:latin typeface="Neue Haas Grotesk Text Pro"/>
              <a:ea typeface="Calibri"/>
              <a:cs typeface="Calibri"/>
            </a:rPr>
            <a:t>, dec, </a:t>
          </a:r>
          <a:r>
            <a:rPr lang="en-US" err="1">
              <a:latin typeface="Neue Haas Grotesk Text Pro"/>
              <a:ea typeface="Calibri"/>
              <a:cs typeface="Calibri"/>
            </a:rPr>
            <a:t>feb</a:t>
          </a:r>
          <a:r>
            <a:rPr lang="en-US">
              <a:latin typeface="Neue Haas Grotesk Text Pro"/>
              <a:ea typeface="Calibri"/>
              <a:cs typeface="Calibri"/>
            </a:rPr>
            <a:t>, </a:t>
          </a:r>
          <a:r>
            <a:rPr lang="en-US" err="1">
              <a:latin typeface="Neue Haas Grotesk Text Pro"/>
              <a:ea typeface="Calibri"/>
              <a:cs typeface="Calibri"/>
            </a:rPr>
            <a:t>jan</a:t>
          </a:r>
          <a:r>
            <a:rPr lang="en-US">
              <a:latin typeface="Neue Haas Grotesk Text Pro"/>
              <a:ea typeface="Calibri"/>
              <a:cs typeface="Calibri"/>
            </a:rPr>
            <a:t>, </a:t>
          </a:r>
          <a:r>
            <a:rPr lang="en-US" err="1">
              <a:latin typeface="Neue Haas Grotesk Text Pro"/>
              <a:ea typeface="Calibri"/>
              <a:cs typeface="Calibri"/>
            </a:rPr>
            <a:t>jul</a:t>
          </a:r>
          <a:r>
            <a:rPr lang="en-US">
              <a:latin typeface="Neue Haas Grotesk Text Pro"/>
              <a:ea typeface="Calibri"/>
              <a:cs typeface="Calibri"/>
            </a:rPr>
            <a:t>, </a:t>
          </a:r>
          <a:r>
            <a:rPr lang="en-US" err="1">
              <a:latin typeface="Neue Haas Grotesk Text Pro"/>
              <a:ea typeface="Calibri"/>
              <a:cs typeface="Calibri"/>
            </a:rPr>
            <a:t>jun</a:t>
          </a:r>
          <a:r>
            <a:rPr lang="en-US">
              <a:latin typeface="Neue Haas Grotesk Text Pro"/>
              <a:ea typeface="Calibri"/>
              <a:cs typeface="Calibri"/>
            </a:rPr>
            <a:t>, mar, may, </a:t>
          </a:r>
          <a:r>
            <a:rPr lang="en-US" err="1">
              <a:latin typeface="Neue Haas Grotesk Text Pro"/>
              <a:ea typeface="Calibri"/>
              <a:cs typeface="Calibri"/>
            </a:rPr>
            <a:t>nov</a:t>
          </a:r>
          <a:r>
            <a:rPr lang="en-US">
              <a:latin typeface="Neue Haas Grotesk Text Pro"/>
              <a:ea typeface="Calibri"/>
              <a:cs typeface="Calibri"/>
            </a:rPr>
            <a:t>, oct, </a:t>
          </a:r>
          <a:r>
            <a:rPr lang="en-US" err="1">
              <a:latin typeface="Neue Haas Grotesk Text Pro"/>
              <a:ea typeface="Calibri"/>
              <a:cs typeface="Calibri"/>
            </a:rPr>
            <a:t>sep</a:t>
          </a:r>
          <a:endParaRPr lang="en-US">
            <a:latin typeface="Neue Haas Grotesk Text Pro"/>
            <a:ea typeface="Calibri"/>
            <a:cs typeface="Calibri"/>
          </a:endParaRPr>
        </a:p>
      </dgm:t>
    </dgm:pt>
    <dgm:pt modelId="{7A928641-BA9D-4CAF-9FC3-0AACD24F8785}" type="parTrans" cxnId="{CE32486D-C7B5-419E-8F0B-C773238744EA}">
      <dgm:prSet/>
      <dgm:spPr/>
      <dgm:t>
        <a:bodyPr/>
        <a:lstStyle/>
        <a:p>
          <a:endParaRPr lang="en-US"/>
        </a:p>
      </dgm:t>
    </dgm:pt>
    <dgm:pt modelId="{BCCF1F6A-10CB-4C1D-B23B-30A061E6D008}" type="sibTrans" cxnId="{CE32486D-C7B5-419E-8F0B-C773238744EA}">
      <dgm:prSet/>
      <dgm:spPr/>
      <dgm:t>
        <a:bodyPr/>
        <a:lstStyle/>
        <a:p>
          <a:endParaRPr lang="en-US"/>
        </a:p>
      </dgm:t>
    </dgm:pt>
    <dgm:pt modelId="{673D6F03-4EEA-4720-B4F6-8FBA73BC9B1A}">
      <dgm:prSet/>
      <dgm:spPr/>
      <dgm:t>
        <a:bodyPr/>
        <a:lstStyle/>
        <a:p>
          <a:r>
            <a:rPr lang="en-US" b="1" err="1">
              <a:latin typeface="Neue Haas Grotesk Text Pro"/>
              <a:ea typeface="Calibri"/>
              <a:cs typeface="Calibri"/>
            </a:rPr>
            <a:t>Poutcome</a:t>
          </a:r>
          <a:r>
            <a:rPr lang="en-US">
              <a:latin typeface="Neue Haas Grotesk Text Pro"/>
              <a:ea typeface="Calibri"/>
              <a:cs typeface="Calibri"/>
            </a:rPr>
            <a:t>: other, success, unknown</a:t>
          </a:r>
        </a:p>
      </dgm:t>
    </dgm:pt>
    <dgm:pt modelId="{89830F20-CD96-44C9-B8FC-0D8BDFA08493}" type="parTrans" cxnId="{9E567518-2C44-4725-A337-ACD67721DB82}">
      <dgm:prSet/>
      <dgm:spPr/>
      <dgm:t>
        <a:bodyPr/>
        <a:lstStyle/>
        <a:p>
          <a:endParaRPr lang="en-US"/>
        </a:p>
      </dgm:t>
    </dgm:pt>
    <dgm:pt modelId="{5FC5CC15-C0BC-4879-8025-E5A2B543FBED}" type="sibTrans" cxnId="{9E567518-2C44-4725-A337-ACD67721DB82}">
      <dgm:prSet/>
      <dgm:spPr/>
      <dgm:t>
        <a:bodyPr/>
        <a:lstStyle/>
        <a:p>
          <a:endParaRPr lang="en-US"/>
        </a:p>
      </dgm:t>
    </dgm:pt>
    <dgm:pt modelId="{D64FE157-F677-4ED4-B18F-6A497B1BADBD}">
      <dgm:prSet/>
      <dgm:spPr/>
      <dgm:t>
        <a:bodyPr/>
        <a:lstStyle/>
        <a:p>
          <a:r>
            <a:rPr lang="en-US" b="1" err="1">
              <a:latin typeface="Neue Haas Grotesk Text Pro"/>
              <a:ea typeface="Calibri"/>
              <a:cs typeface="Calibri"/>
            </a:rPr>
            <a:t>Age_Group</a:t>
          </a:r>
          <a:r>
            <a:rPr lang="en-US">
              <a:latin typeface="Neue Haas Grotesk Text Pro"/>
              <a:ea typeface="Calibri"/>
              <a:cs typeface="Calibri"/>
            </a:rPr>
            <a:t>: Adults, Middle-aged, Old-aged</a:t>
          </a:r>
        </a:p>
      </dgm:t>
    </dgm:pt>
    <dgm:pt modelId="{5B41086D-BDDA-4467-ADB3-B4E1717BBA27}" type="parTrans" cxnId="{7B862DAC-DA44-4A8A-A313-029FFD3215A1}">
      <dgm:prSet/>
      <dgm:spPr/>
      <dgm:t>
        <a:bodyPr/>
        <a:lstStyle/>
        <a:p>
          <a:endParaRPr lang="en-US"/>
        </a:p>
      </dgm:t>
    </dgm:pt>
    <dgm:pt modelId="{C633586A-5ECD-4048-B0C1-FDB4615E5A77}" type="sibTrans" cxnId="{7B862DAC-DA44-4A8A-A313-029FFD3215A1}">
      <dgm:prSet/>
      <dgm:spPr/>
      <dgm:t>
        <a:bodyPr/>
        <a:lstStyle/>
        <a:p>
          <a:endParaRPr lang="en-US"/>
        </a:p>
      </dgm:t>
    </dgm:pt>
    <dgm:pt modelId="{75049120-4248-4EF9-81D4-4014387F4C6E}">
      <dgm:prSet/>
      <dgm:spPr/>
      <dgm:t>
        <a:bodyPr/>
        <a:lstStyle/>
        <a:p>
          <a:r>
            <a:rPr lang="en-US" b="1" err="1">
              <a:latin typeface="Neue Haas Grotesk Text Pro"/>
              <a:ea typeface="Calibri"/>
              <a:cs typeface="Calibri"/>
            </a:rPr>
            <a:t>Duration_Category</a:t>
          </a:r>
          <a:r>
            <a:rPr lang="en-US">
              <a:latin typeface="Neue Haas Grotesk Text Pro"/>
              <a:ea typeface="Calibri"/>
              <a:cs typeface="Calibri"/>
            </a:rPr>
            <a:t>: Medium, Long, Very Long</a:t>
          </a:r>
        </a:p>
      </dgm:t>
    </dgm:pt>
    <dgm:pt modelId="{E858741B-0AE0-4A7D-A50D-B1CD4E3AEA78}" type="parTrans" cxnId="{1E5D0527-DA15-4B8B-9B99-2BD98082E95A}">
      <dgm:prSet/>
      <dgm:spPr/>
      <dgm:t>
        <a:bodyPr/>
        <a:lstStyle/>
        <a:p>
          <a:endParaRPr lang="en-US"/>
        </a:p>
      </dgm:t>
    </dgm:pt>
    <dgm:pt modelId="{1C36E8E9-DA15-4DEB-976F-5C13BD19A667}" type="sibTrans" cxnId="{1E5D0527-DA15-4B8B-9B99-2BD98082E95A}">
      <dgm:prSet/>
      <dgm:spPr/>
      <dgm:t>
        <a:bodyPr/>
        <a:lstStyle/>
        <a:p>
          <a:endParaRPr lang="en-US"/>
        </a:p>
      </dgm:t>
    </dgm:pt>
    <dgm:pt modelId="{75E2E68E-9AF4-4BE5-9B5F-982514AA8137}" type="pres">
      <dgm:prSet presAssocID="{155241D8-A091-45C4-A5D9-F6BA06B59E5C}" presName="vert0" presStyleCnt="0">
        <dgm:presLayoutVars>
          <dgm:dir/>
          <dgm:animOne val="branch"/>
          <dgm:animLvl val="lvl"/>
        </dgm:presLayoutVars>
      </dgm:prSet>
      <dgm:spPr/>
    </dgm:pt>
    <dgm:pt modelId="{8F74B9C2-BBFE-4DFB-ABB4-1F805EB181AA}" type="pres">
      <dgm:prSet presAssocID="{235B5F3B-089C-4DF5-8B56-CAE79389A636}" presName="thickLine" presStyleLbl="alignNode1" presStyleIdx="0" presStyleCnt="11"/>
      <dgm:spPr/>
    </dgm:pt>
    <dgm:pt modelId="{28D4FC0C-1BB4-4B94-BD62-EA18B09599C5}" type="pres">
      <dgm:prSet presAssocID="{235B5F3B-089C-4DF5-8B56-CAE79389A636}" presName="horz1" presStyleCnt="0"/>
      <dgm:spPr/>
    </dgm:pt>
    <dgm:pt modelId="{EE261860-39B6-4705-AF8D-9A7AEDCAC3D1}" type="pres">
      <dgm:prSet presAssocID="{235B5F3B-089C-4DF5-8B56-CAE79389A636}" presName="tx1" presStyleLbl="revTx" presStyleIdx="0" presStyleCnt="11"/>
      <dgm:spPr/>
    </dgm:pt>
    <dgm:pt modelId="{F69AC7BD-0036-49E5-9A72-A113D130DF94}" type="pres">
      <dgm:prSet presAssocID="{235B5F3B-089C-4DF5-8B56-CAE79389A636}" presName="vert1" presStyleCnt="0"/>
      <dgm:spPr/>
    </dgm:pt>
    <dgm:pt modelId="{7C9BAC19-8D5E-4950-B036-A37F5A985AB0}" type="pres">
      <dgm:prSet presAssocID="{CE501099-95BB-4189-9252-D73F05FCB303}" presName="thickLine" presStyleLbl="alignNode1" presStyleIdx="1" presStyleCnt="11"/>
      <dgm:spPr/>
    </dgm:pt>
    <dgm:pt modelId="{536479C2-3853-423C-9218-70E0A7F43670}" type="pres">
      <dgm:prSet presAssocID="{CE501099-95BB-4189-9252-D73F05FCB303}" presName="horz1" presStyleCnt="0"/>
      <dgm:spPr/>
    </dgm:pt>
    <dgm:pt modelId="{F12F35AE-6C8A-4BD1-9738-C6A9C76E55EB}" type="pres">
      <dgm:prSet presAssocID="{CE501099-95BB-4189-9252-D73F05FCB303}" presName="tx1" presStyleLbl="revTx" presStyleIdx="1" presStyleCnt="11"/>
      <dgm:spPr/>
    </dgm:pt>
    <dgm:pt modelId="{D3A3CEFB-4AB2-406E-A810-D26E36F3D588}" type="pres">
      <dgm:prSet presAssocID="{CE501099-95BB-4189-9252-D73F05FCB303}" presName="vert1" presStyleCnt="0"/>
      <dgm:spPr/>
    </dgm:pt>
    <dgm:pt modelId="{F1A2D9C1-0287-4270-8375-DD76F8770CB3}" type="pres">
      <dgm:prSet presAssocID="{BFFC51E3-3DB1-4C3B-88D6-706FAA58EB72}" presName="thickLine" presStyleLbl="alignNode1" presStyleIdx="2" presStyleCnt="11"/>
      <dgm:spPr/>
    </dgm:pt>
    <dgm:pt modelId="{58AF16A5-5FD9-4D0E-82F1-C13D7BD14D39}" type="pres">
      <dgm:prSet presAssocID="{BFFC51E3-3DB1-4C3B-88D6-706FAA58EB72}" presName="horz1" presStyleCnt="0"/>
      <dgm:spPr/>
    </dgm:pt>
    <dgm:pt modelId="{F9155405-0D08-4ACA-94A5-82AAE6F9555F}" type="pres">
      <dgm:prSet presAssocID="{BFFC51E3-3DB1-4C3B-88D6-706FAA58EB72}" presName="tx1" presStyleLbl="revTx" presStyleIdx="2" presStyleCnt="11"/>
      <dgm:spPr/>
    </dgm:pt>
    <dgm:pt modelId="{768CDAB3-11B0-4D4F-A063-5BD91D9FEA69}" type="pres">
      <dgm:prSet presAssocID="{BFFC51E3-3DB1-4C3B-88D6-706FAA58EB72}" presName="vert1" presStyleCnt="0"/>
      <dgm:spPr/>
    </dgm:pt>
    <dgm:pt modelId="{31BA036F-BDD9-4DBE-B359-99DE3C45D743}" type="pres">
      <dgm:prSet presAssocID="{B87EABAB-D170-4637-87FD-2D4CE84C37D6}" presName="thickLine" presStyleLbl="alignNode1" presStyleIdx="3" presStyleCnt="11"/>
      <dgm:spPr/>
    </dgm:pt>
    <dgm:pt modelId="{FF45C7F7-87A9-4C1F-9418-A5C109E4B4A8}" type="pres">
      <dgm:prSet presAssocID="{B87EABAB-D170-4637-87FD-2D4CE84C37D6}" presName="horz1" presStyleCnt="0"/>
      <dgm:spPr/>
    </dgm:pt>
    <dgm:pt modelId="{5C2012F1-5CD4-4A9D-A06E-E9AEA12F3134}" type="pres">
      <dgm:prSet presAssocID="{B87EABAB-D170-4637-87FD-2D4CE84C37D6}" presName="tx1" presStyleLbl="revTx" presStyleIdx="3" presStyleCnt="11"/>
      <dgm:spPr/>
    </dgm:pt>
    <dgm:pt modelId="{C909FD58-D4E8-4487-A840-FB01A8B6E2A0}" type="pres">
      <dgm:prSet presAssocID="{B87EABAB-D170-4637-87FD-2D4CE84C37D6}" presName="vert1" presStyleCnt="0"/>
      <dgm:spPr/>
    </dgm:pt>
    <dgm:pt modelId="{CCEA72DB-056C-482C-95D2-51EF552477A1}" type="pres">
      <dgm:prSet presAssocID="{A7AFFA2A-BE4D-47DA-B78A-67E979DB867F}" presName="thickLine" presStyleLbl="alignNode1" presStyleIdx="4" presStyleCnt="11"/>
      <dgm:spPr/>
    </dgm:pt>
    <dgm:pt modelId="{3CBE33DB-6538-4C34-996C-8A4BF62F027D}" type="pres">
      <dgm:prSet presAssocID="{A7AFFA2A-BE4D-47DA-B78A-67E979DB867F}" presName="horz1" presStyleCnt="0"/>
      <dgm:spPr/>
    </dgm:pt>
    <dgm:pt modelId="{1B91BBB8-24BE-4B6C-AD80-BBBBA33384E8}" type="pres">
      <dgm:prSet presAssocID="{A7AFFA2A-BE4D-47DA-B78A-67E979DB867F}" presName="tx1" presStyleLbl="revTx" presStyleIdx="4" presStyleCnt="11"/>
      <dgm:spPr/>
    </dgm:pt>
    <dgm:pt modelId="{EAB615D7-6190-41D8-B87F-D5615FF6BAAB}" type="pres">
      <dgm:prSet presAssocID="{A7AFFA2A-BE4D-47DA-B78A-67E979DB867F}" presName="vert1" presStyleCnt="0"/>
      <dgm:spPr/>
    </dgm:pt>
    <dgm:pt modelId="{B6B446B0-BB99-4BE7-AC4F-88FCE8EDC80C}" type="pres">
      <dgm:prSet presAssocID="{1C68521A-CA5E-44C4-BD30-4892E35305B6}" presName="thickLine" presStyleLbl="alignNode1" presStyleIdx="5" presStyleCnt="11"/>
      <dgm:spPr/>
    </dgm:pt>
    <dgm:pt modelId="{93502A38-46A1-4914-BA5F-7168EFE34227}" type="pres">
      <dgm:prSet presAssocID="{1C68521A-CA5E-44C4-BD30-4892E35305B6}" presName="horz1" presStyleCnt="0"/>
      <dgm:spPr/>
    </dgm:pt>
    <dgm:pt modelId="{5532ACCD-BEF4-48A6-A2A8-9F5EF0BE0A0E}" type="pres">
      <dgm:prSet presAssocID="{1C68521A-CA5E-44C4-BD30-4892E35305B6}" presName="tx1" presStyleLbl="revTx" presStyleIdx="5" presStyleCnt="11"/>
      <dgm:spPr/>
    </dgm:pt>
    <dgm:pt modelId="{0366A4D5-3B9F-4BE3-AFA9-E0145BAC6389}" type="pres">
      <dgm:prSet presAssocID="{1C68521A-CA5E-44C4-BD30-4892E35305B6}" presName="vert1" presStyleCnt="0"/>
      <dgm:spPr/>
    </dgm:pt>
    <dgm:pt modelId="{C2760FEF-590C-44EB-9F0D-3E962D08B8F3}" type="pres">
      <dgm:prSet presAssocID="{A61EFD97-9713-40A3-8263-659661DCE652}" presName="thickLine" presStyleLbl="alignNode1" presStyleIdx="6" presStyleCnt="11"/>
      <dgm:spPr/>
    </dgm:pt>
    <dgm:pt modelId="{0E691131-24BA-4AD9-BABE-9076B8F4BDD0}" type="pres">
      <dgm:prSet presAssocID="{A61EFD97-9713-40A3-8263-659661DCE652}" presName="horz1" presStyleCnt="0"/>
      <dgm:spPr/>
    </dgm:pt>
    <dgm:pt modelId="{A3B97555-C052-4154-873A-F862833E23A1}" type="pres">
      <dgm:prSet presAssocID="{A61EFD97-9713-40A3-8263-659661DCE652}" presName="tx1" presStyleLbl="revTx" presStyleIdx="6" presStyleCnt="11"/>
      <dgm:spPr/>
    </dgm:pt>
    <dgm:pt modelId="{57A0D589-4058-4A61-8046-F60D8A1A2C73}" type="pres">
      <dgm:prSet presAssocID="{A61EFD97-9713-40A3-8263-659661DCE652}" presName="vert1" presStyleCnt="0"/>
      <dgm:spPr/>
    </dgm:pt>
    <dgm:pt modelId="{FDF5B6A7-9B73-47B6-A75E-D96742D2A14A}" type="pres">
      <dgm:prSet presAssocID="{59A97B5A-EFB6-47FF-8A82-FC48FBB49E46}" presName="thickLine" presStyleLbl="alignNode1" presStyleIdx="7" presStyleCnt="11"/>
      <dgm:spPr/>
    </dgm:pt>
    <dgm:pt modelId="{5729190A-01D7-454A-8144-E73C35FD4D2D}" type="pres">
      <dgm:prSet presAssocID="{59A97B5A-EFB6-47FF-8A82-FC48FBB49E46}" presName="horz1" presStyleCnt="0"/>
      <dgm:spPr/>
    </dgm:pt>
    <dgm:pt modelId="{72F920B2-0233-4A27-AFCA-9636C5512AA0}" type="pres">
      <dgm:prSet presAssocID="{59A97B5A-EFB6-47FF-8A82-FC48FBB49E46}" presName="tx1" presStyleLbl="revTx" presStyleIdx="7" presStyleCnt="11"/>
      <dgm:spPr/>
    </dgm:pt>
    <dgm:pt modelId="{72F7008E-5AC0-4F77-92F6-66A0F2261CFE}" type="pres">
      <dgm:prSet presAssocID="{59A97B5A-EFB6-47FF-8A82-FC48FBB49E46}" presName="vert1" presStyleCnt="0"/>
      <dgm:spPr/>
    </dgm:pt>
    <dgm:pt modelId="{57916815-B349-47A3-99C7-EEE6DCE46F5B}" type="pres">
      <dgm:prSet presAssocID="{673D6F03-4EEA-4720-B4F6-8FBA73BC9B1A}" presName="thickLine" presStyleLbl="alignNode1" presStyleIdx="8" presStyleCnt="11"/>
      <dgm:spPr/>
    </dgm:pt>
    <dgm:pt modelId="{58764D9A-8339-464B-B277-AE82ADA35143}" type="pres">
      <dgm:prSet presAssocID="{673D6F03-4EEA-4720-B4F6-8FBA73BC9B1A}" presName="horz1" presStyleCnt="0"/>
      <dgm:spPr/>
    </dgm:pt>
    <dgm:pt modelId="{3EB4721B-EFD4-4A97-9CB2-CFD58CF8E943}" type="pres">
      <dgm:prSet presAssocID="{673D6F03-4EEA-4720-B4F6-8FBA73BC9B1A}" presName="tx1" presStyleLbl="revTx" presStyleIdx="8" presStyleCnt="11"/>
      <dgm:spPr/>
    </dgm:pt>
    <dgm:pt modelId="{92D4E0AF-8C3C-4D20-A0A6-1550E43F1BF1}" type="pres">
      <dgm:prSet presAssocID="{673D6F03-4EEA-4720-B4F6-8FBA73BC9B1A}" presName="vert1" presStyleCnt="0"/>
      <dgm:spPr/>
    </dgm:pt>
    <dgm:pt modelId="{DB0B1B44-4993-432D-98B2-D62B2A5EC720}" type="pres">
      <dgm:prSet presAssocID="{D64FE157-F677-4ED4-B18F-6A497B1BADBD}" presName="thickLine" presStyleLbl="alignNode1" presStyleIdx="9" presStyleCnt="11"/>
      <dgm:spPr/>
    </dgm:pt>
    <dgm:pt modelId="{A85C5D3B-5657-47AC-8DF0-A326985935D0}" type="pres">
      <dgm:prSet presAssocID="{D64FE157-F677-4ED4-B18F-6A497B1BADBD}" presName="horz1" presStyleCnt="0"/>
      <dgm:spPr/>
    </dgm:pt>
    <dgm:pt modelId="{7EEC5879-B31B-4DAB-9E21-A75FECEF1A53}" type="pres">
      <dgm:prSet presAssocID="{D64FE157-F677-4ED4-B18F-6A497B1BADBD}" presName="tx1" presStyleLbl="revTx" presStyleIdx="9" presStyleCnt="11"/>
      <dgm:spPr/>
    </dgm:pt>
    <dgm:pt modelId="{966A5A9F-F302-4BC4-9DC9-2D2AEC6C8D20}" type="pres">
      <dgm:prSet presAssocID="{D64FE157-F677-4ED4-B18F-6A497B1BADBD}" presName="vert1" presStyleCnt="0"/>
      <dgm:spPr/>
    </dgm:pt>
    <dgm:pt modelId="{070154CF-84BD-4CEA-B7A3-962F286FFC37}" type="pres">
      <dgm:prSet presAssocID="{75049120-4248-4EF9-81D4-4014387F4C6E}" presName="thickLine" presStyleLbl="alignNode1" presStyleIdx="10" presStyleCnt="11"/>
      <dgm:spPr/>
    </dgm:pt>
    <dgm:pt modelId="{656E69C1-DDF2-49E5-B593-C63635CAC0CE}" type="pres">
      <dgm:prSet presAssocID="{75049120-4248-4EF9-81D4-4014387F4C6E}" presName="horz1" presStyleCnt="0"/>
      <dgm:spPr/>
    </dgm:pt>
    <dgm:pt modelId="{38038884-2C77-4488-B17C-AC40F959F715}" type="pres">
      <dgm:prSet presAssocID="{75049120-4248-4EF9-81D4-4014387F4C6E}" presName="tx1" presStyleLbl="revTx" presStyleIdx="10" presStyleCnt="11"/>
      <dgm:spPr/>
    </dgm:pt>
    <dgm:pt modelId="{D504E7B8-E767-447D-9960-70DE95243948}" type="pres">
      <dgm:prSet presAssocID="{75049120-4248-4EF9-81D4-4014387F4C6E}" presName="vert1" presStyleCnt="0"/>
      <dgm:spPr/>
    </dgm:pt>
  </dgm:ptLst>
  <dgm:cxnLst>
    <dgm:cxn modelId="{1A371B0B-5C64-4B8F-A6D9-BDAC4A411648}" srcId="{155241D8-A091-45C4-A5D9-F6BA06B59E5C}" destId="{BFFC51E3-3DB1-4C3B-88D6-706FAA58EB72}" srcOrd="2" destOrd="0" parTransId="{D7AF99DA-83F4-4156-A8BE-5E4765CF0291}" sibTransId="{5E68CF91-2AD8-4DF7-87B0-62795E4EF2CB}"/>
    <dgm:cxn modelId="{9724C70B-8614-4B90-AF90-7D29244183F4}" type="presOf" srcId="{155241D8-A091-45C4-A5D9-F6BA06B59E5C}" destId="{75E2E68E-9AF4-4BE5-9B5F-982514AA8137}" srcOrd="0" destOrd="0" presId="urn:microsoft.com/office/officeart/2008/layout/LinedList"/>
    <dgm:cxn modelId="{A1C1CE15-2D44-4E99-97F3-25047F6C1353}" type="presOf" srcId="{D64FE157-F677-4ED4-B18F-6A497B1BADBD}" destId="{7EEC5879-B31B-4DAB-9E21-A75FECEF1A53}" srcOrd="0" destOrd="0" presId="urn:microsoft.com/office/officeart/2008/layout/LinedList"/>
    <dgm:cxn modelId="{9E567518-2C44-4725-A337-ACD67721DB82}" srcId="{155241D8-A091-45C4-A5D9-F6BA06B59E5C}" destId="{673D6F03-4EEA-4720-B4F6-8FBA73BC9B1A}" srcOrd="8" destOrd="0" parTransId="{89830F20-CD96-44C9-B8FC-0D8BDFA08493}" sibTransId="{5FC5CC15-C0BC-4879-8025-E5A2B543FBED}"/>
    <dgm:cxn modelId="{1E5D0527-DA15-4B8B-9B99-2BD98082E95A}" srcId="{155241D8-A091-45C4-A5D9-F6BA06B59E5C}" destId="{75049120-4248-4EF9-81D4-4014387F4C6E}" srcOrd="10" destOrd="0" parTransId="{E858741B-0AE0-4A7D-A50D-B1CD4E3AEA78}" sibTransId="{1C36E8E9-DA15-4DEB-976F-5C13BD19A667}"/>
    <dgm:cxn modelId="{19222F63-3A15-4A2D-8F2C-2EE6292242BA}" type="presOf" srcId="{B87EABAB-D170-4637-87FD-2D4CE84C37D6}" destId="{5C2012F1-5CD4-4A9D-A06E-E9AEA12F3134}" srcOrd="0" destOrd="0" presId="urn:microsoft.com/office/officeart/2008/layout/LinedList"/>
    <dgm:cxn modelId="{98184563-6E40-4D0F-A2C0-405704D28595}" type="presOf" srcId="{BFFC51E3-3DB1-4C3B-88D6-706FAA58EB72}" destId="{F9155405-0D08-4ACA-94A5-82AAE6F9555F}" srcOrd="0" destOrd="0" presId="urn:microsoft.com/office/officeart/2008/layout/LinedList"/>
    <dgm:cxn modelId="{59A6C74A-D2B8-472C-91AB-2AA4C9CD43E7}" type="presOf" srcId="{A61EFD97-9713-40A3-8263-659661DCE652}" destId="{A3B97555-C052-4154-873A-F862833E23A1}" srcOrd="0" destOrd="0" presId="urn:microsoft.com/office/officeart/2008/layout/LinedList"/>
    <dgm:cxn modelId="{745B466C-4F80-4F10-898A-135646E328BB}" type="presOf" srcId="{673D6F03-4EEA-4720-B4F6-8FBA73BC9B1A}" destId="{3EB4721B-EFD4-4A97-9CB2-CFD58CF8E943}" srcOrd="0" destOrd="0" presId="urn:microsoft.com/office/officeart/2008/layout/LinedList"/>
    <dgm:cxn modelId="{593E314D-3B43-44CF-AC85-59B340496979}" srcId="{155241D8-A091-45C4-A5D9-F6BA06B59E5C}" destId="{A61EFD97-9713-40A3-8263-659661DCE652}" srcOrd="6" destOrd="0" parTransId="{5839E1C6-5825-47E7-8758-67F1BB2758CB}" sibTransId="{033C9846-CAC2-4977-9BD8-55FFE28FDA0B}"/>
    <dgm:cxn modelId="{CE32486D-C7B5-419E-8F0B-C773238744EA}" srcId="{155241D8-A091-45C4-A5D9-F6BA06B59E5C}" destId="{59A97B5A-EFB6-47FF-8A82-FC48FBB49E46}" srcOrd="7" destOrd="0" parTransId="{7A928641-BA9D-4CAF-9FC3-0AACD24F8785}" sibTransId="{BCCF1F6A-10CB-4C1D-B23B-30A061E6D008}"/>
    <dgm:cxn modelId="{824E534E-575D-4F9B-9E7C-20DE47E05686}" srcId="{155241D8-A091-45C4-A5D9-F6BA06B59E5C}" destId="{CE501099-95BB-4189-9252-D73F05FCB303}" srcOrd="1" destOrd="0" parTransId="{A258529F-D54B-4356-8071-E8415CED979D}" sibTransId="{25E4B326-4C9F-4417-B1EE-E55EBC222EF0}"/>
    <dgm:cxn modelId="{7918C573-5AEF-44C5-9658-0C75A7577EB0}" srcId="{155241D8-A091-45C4-A5D9-F6BA06B59E5C}" destId="{B87EABAB-D170-4637-87FD-2D4CE84C37D6}" srcOrd="3" destOrd="0" parTransId="{4F03FF0D-BE90-4826-852F-FA5CADD51DCB}" sibTransId="{F014CFB4-4AF1-4170-813C-EC008EDFF51B}"/>
    <dgm:cxn modelId="{E1CBBE59-8F9B-4919-881F-46711CDE97E8}" type="presOf" srcId="{A7AFFA2A-BE4D-47DA-B78A-67E979DB867F}" destId="{1B91BBB8-24BE-4B6C-AD80-BBBBA33384E8}" srcOrd="0" destOrd="0" presId="urn:microsoft.com/office/officeart/2008/layout/LinedList"/>
    <dgm:cxn modelId="{77092986-D8C5-43A3-A0FB-77AEE28E7D94}" type="presOf" srcId="{235B5F3B-089C-4DF5-8B56-CAE79389A636}" destId="{EE261860-39B6-4705-AF8D-9A7AEDCAC3D1}" srcOrd="0" destOrd="0" presId="urn:microsoft.com/office/officeart/2008/layout/LinedList"/>
    <dgm:cxn modelId="{39AC629A-74BF-417A-861D-1E654D3381E2}" type="presOf" srcId="{1C68521A-CA5E-44C4-BD30-4892E35305B6}" destId="{5532ACCD-BEF4-48A6-A2A8-9F5EF0BE0A0E}" srcOrd="0" destOrd="0" presId="urn:microsoft.com/office/officeart/2008/layout/LinedList"/>
    <dgm:cxn modelId="{7B862DAC-DA44-4A8A-A313-029FFD3215A1}" srcId="{155241D8-A091-45C4-A5D9-F6BA06B59E5C}" destId="{D64FE157-F677-4ED4-B18F-6A497B1BADBD}" srcOrd="9" destOrd="0" parTransId="{5B41086D-BDDA-4467-ADB3-B4E1717BBA27}" sibTransId="{C633586A-5ECD-4048-B0C1-FDB4615E5A77}"/>
    <dgm:cxn modelId="{28466AAE-83C4-4E80-AF91-5C92B519C05A}" type="presOf" srcId="{CE501099-95BB-4189-9252-D73F05FCB303}" destId="{F12F35AE-6C8A-4BD1-9738-C6A9C76E55EB}" srcOrd="0" destOrd="0" presId="urn:microsoft.com/office/officeart/2008/layout/LinedList"/>
    <dgm:cxn modelId="{1DF709BE-66F2-4F7C-9C38-E16EDD227596}" type="presOf" srcId="{75049120-4248-4EF9-81D4-4014387F4C6E}" destId="{38038884-2C77-4488-B17C-AC40F959F715}" srcOrd="0" destOrd="0" presId="urn:microsoft.com/office/officeart/2008/layout/LinedList"/>
    <dgm:cxn modelId="{C30B2FD1-4DA7-4BA5-8BFA-BF26FFF8960F}" srcId="{155241D8-A091-45C4-A5D9-F6BA06B59E5C}" destId="{A7AFFA2A-BE4D-47DA-B78A-67E979DB867F}" srcOrd="4" destOrd="0" parTransId="{6F0477C3-28CB-46FF-8ACE-755A2A8F77C4}" sibTransId="{09439B85-FD89-4514-9B78-B33620745CAD}"/>
    <dgm:cxn modelId="{1CAE29DA-2799-4EDC-933C-DF9110DCCE92}" srcId="{155241D8-A091-45C4-A5D9-F6BA06B59E5C}" destId="{1C68521A-CA5E-44C4-BD30-4892E35305B6}" srcOrd="5" destOrd="0" parTransId="{E046F246-BE3F-42A1-B338-79F8551938EB}" sibTransId="{369C9AA9-68B3-4FBB-92B3-85BF531F4D72}"/>
    <dgm:cxn modelId="{2A56FDE7-6A37-4FFD-9DA6-8FE32AD86BE8}" type="presOf" srcId="{59A97B5A-EFB6-47FF-8A82-FC48FBB49E46}" destId="{72F920B2-0233-4A27-AFCA-9636C5512AA0}" srcOrd="0" destOrd="0" presId="urn:microsoft.com/office/officeart/2008/layout/LinedList"/>
    <dgm:cxn modelId="{D77FEAEF-2B82-476C-A963-C673DDDD3D85}" srcId="{155241D8-A091-45C4-A5D9-F6BA06B59E5C}" destId="{235B5F3B-089C-4DF5-8B56-CAE79389A636}" srcOrd="0" destOrd="0" parTransId="{9AAF80AD-EACD-433C-B44A-9028F5D88B6F}" sibTransId="{4E1E6368-4CAD-4864-AFEE-03223F8E0BA3}"/>
    <dgm:cxn modelId="{74326F85-57F8-439C-8EDA-C1EE8D73530A}" type="presParOf" srcId="{75E2E68E-9AF4-4BE5-9B5F-982514AA8137}" destId="{8F74B9C2-BBFE-4DFB-ABB4-1F805EB181AA}" srcOrd="0" destOrd="0" presId="urn:microsoft.com/office/officeart/2008/layout/LinedList"/>
    <dgm:cxn modelId="{F3FF817E-4ECE-4A85-8650-DF30737A0596}" type="presParOf" srcId="{75E2E68E-9AF4-4BE5-9B5F-982514AA8137}" destId="{28D4FC0C-1BB4-4B94-BD62-EA18B09599C5}" srcOrd="1" destOrd="0" presId="urn:microsoft.com/office/officeart/2008/layout/LinedList"/>
    <dgm:cxn modelId="{30E20779-64A0-4B7F-95DB-C88D8C4B3455}" type="presParOf" srcId="{28D4FC0C-1BB4-4B94-BD62-EA18B09599C5}" destId="{EE261860-39B6-4705-AF8D-9A7AEDCAC3D1}" srcOrd="0" destOrd="0" presId="urn:microsoft.com/office/officeart/2008/layout/LinedList"/>
    <dgm:cxn modelId="{B6A9E3A0-0554-40D7-9972-6108EA2F8743}" type="presParOf" srcId="{28D4FC0C-1BB4-4B94-BD62-EA18B09599C5}" destId="{F69AC7BD-0036-49E5-9A72-A113D130DF94}" srcOrd="1" destOrd="0" presId="urn:microsoft.com/office/officeart/2008/layout/LinedList"/>
    <dgm:cxn modelId="{4CE1858E-8F2C-4216-89F8-6E81E3F59290}" type="presParOf" srcId="{75E2E68E-9AF4-4BE5-9B5F-982514AA8137}" destId="{7C9BAC19-8D5E-4950-B036-A37F5A985AB0}" srcOrd="2" destOrd="0" presId="urn:microsoft.com/office/officeart/2008/layout/LinedList"/>
    <dgm:cxn modelId="{3EFD9DC0-2E1B-4128-B991-42AE1F51C923}" type="presParOf" srcId="{75E2E68E-9AF4-4BE5-9B5F-982514AA8137}" destId="{536479C2-3853-423C-9218-70E0A7F43670}" srcOrd="3" destOrd="0" presId="urn:microsoft.com/office/officeart/2008/layout/LinedList"/>
    <dgm:cxn modelId="{E1A35870-C2C1-4C54-83C1-92C206B1F426}" type="presParOf" srcId="{536479C2-3853-423C-9218-70E0A7F43670}" destId="{F12F35AE-6C8A-4BD1-9738-C6A9C76E55EB}" srcOrd="0" destOrd="0" presId="urn:microsoft.com/office/officeart/2008/layout/LinedList"/>
    <dgm:cxn modelId="{7A0A319D-1DED-4EC5-AB32-A46C8E851014}" type="presParOf" srcId="{536479C2-3853-423C-9218-70E0A7F43670}" destId="{D3A3CEFB-4AB2-406E-A810-D26E36F3D588}" srcOrd="1" destOrd="0" presId="urn:microsoft.com/office/officeart/2008/layout/LinedList"/>
    <dgm:cxn modelId="{5660D709-CEDC-4CAE-87BF-228929BA87F4}" type="presParOf" srcId="{75E2E68E-9AF4-4BE5-9B5F-982514AA8137}" destId="{F1A2D9C1-0287-4270-8375-DD76F8770CB3}" srcOrd="4" destOrd="0" presId="urn:microsoft.com/office/officeart/2008/layout/LinedList"/>
    <dgm:cxn modelId="{2300A636-02AD-4AFA-B063-086C9BD05B04}" type="presParOf" srcId="{75E2E68E-9AF4-4BE5-9B5F-982514AA8137}" destId="{58AF16A5-5FD9-4D0E-82F1-C13D7BD14D39}" srcOrd="5" destOrd="0" presId="urn:microsoft.com/office/officeart/2008/layout/LinedList"/>
    <dgm:cxn modelId="{DE67018D-10F1-41D3-BC14-9790BD8B283B}" type="presParOf" srcId="{58AF16A5-5FD9-4D0E-82F1-C13D7BD14D39}" destId="{F9155405-0D08-4ACA-94A5-82AAE6F9555F}" srcOrd="0" destOrd="0" presId="urn:microsoft.com/office/officeart/2008/layout/LinedList"/>
    <dgm:cxn modelId="{75DC9A79-1368-4EFE-918D-7157F5E992EC}" type="presParOf" srcId="{58AF16A5-5FD9-4D0E-82F1-C13D7BD14D39}" destId="{768CDAB3-11B0-4D4F-A063-5BD91D9FEA69}" srcOrd="1" destOrd="0" presId="urn:microsoft.com/office/officeart/2008/layout/LinedList"/>
    <dgm:cxn modelId="{C4E2F2C1-17D4-4AE3-8D1C-1E3F14627B0A}" type="presParOf" srcId="{75E2E68E-9AF4-4BE5-9B5F-982514AA8137}" destId="{31BA036F-BDD9-4DBE-B359-99DE3C45D743}" srcOrd="6" destOrd="0" presId="urn:microsoft.com/office/officeart/2008/layout/LinedList"/>
    <dgm:cxn modelId="{8CA1B772-2416-4BDF-A650-E975301AFCEC}" type="presParOf" srcId="{75E2E68E-9AF4-4BE5-9B5F-982514AA8137}" destId="{FF45C7F7-87A9-4C1F-9418-A5C109E4B4A8}" srcOrd="7" destOrd="0" presId="urn:microsoft.com/office/officeart/2008/layout/LinedList"/>
    <dgm:cxn modelId="{8993CDF9-C6F4-4591-BAF2-81AA3C7ACE5C}" type="presParOf" srcId="{FF45C7F7-87A9-4C1F-9418-A5C109E4B4A8}" destId="{5C2012F1-5CD4-4A9D-A06E-E9AEA12F3134}" srcOrd="0" destOrd="0" presId="urn:microsoft.com/office/officeart/2008/layout/LinedList"/>
    <dgm:cxn modelId="{6B1A8C5E-07E5-456B-BD96-DAEB3846F84D}" type="presParOf" srcId="{FF45C7F7-87A9-4C1F-9418-A5C109E4B4A8}" destId="{C909FD58-D4E8-4487-A840-FB01A8B6E2A0}" srcOrd="1" destOrd="0" presId="urn:microsoft.com/office/officeart/2008/layout/LinedList"/>
    <dgm:cxn modelId="{541C9604-DE74-4983-9D42-D491948B6F5C}" type="presParOf" srcId="{75E2E68E-9AF4-4BE5-9B5F-982514AA8137}" destId="{CCEA72DB-056C-482C-95D2-51EF552477A1}" srcOrd="8" destOrd="0" presId="urn:microsoft.com/office/officeart/2008/layout/LinedList"/>
    <dgm:cxn modelId="{66349B6E-0941-4A21-B630-A14775B8A8F7}" type="presParOf" srcId="{75E2E68E-9AF4-4BE5-9B5F-982514AA8137}" destId="{3CBE33DB-6538-4C34-996C-8A4BF62F027D}" srcOrd="9" destOrd="0" presId="urn:microsoft.com/office/officeart/2008/layout/LinedList"/>
    <dgm:cxn modelId="{FADFE5A5-EF3D-4C94-B8DD-E07878F03209}" type="presParOf" srcId="{3CBE33DB-6538-4C34-996C-8A4BF62F027D}" destId="{1B91BBB8-24BE-4B6C-AD80-BBBBA33384E8}" srcOrd="0" destOrd="0" presId="urn:microsoft.com/office/officeart/2008/layout/LinedList"/>
    <dgm:cxn modelId="{2CA5DF6F-3750-4ED4-8BBA-F0BD37DCC7FE}" type="presParOf" srcId="{3CBE33DB-6538-4C34-996C-8A4BF62F027D}" destId="{EAB615D7-6190-41D8-B87F-D5615FF6BAAB}" srcOrd="1" destOrd="0" presId="urn:microsoft.com/office/officeart/2008/layout/LinedList"/>
    <dgm:cxn modelId="{BF6B711A-CFEB-41B5-8006-FF7607F6220B}" type="presParOf" srcId="{75E2E68E-9AF4-4BE5-9B5F-982514AA8137}" destId="{B6B446B0-BB99-4BE7-AC4F-88FCE8EDC80C}" srcOrd="10" destOrd="0" presId="urn:microsoft.com/office/officeart/2008/layout/LinedList"/>
    <dgm:cxn modelId="{20D268E3-97F6-4D65-B8CC-5859EFBFAE88}" type="presParOf" srcId="{75E2E68E-9AF4-4BE5-9B5F-982514AA8137}" destId="{93502A38-46A1-4914-BA5F-7168EFE34227}" srcOrd="11" destOrd="0" presId="urn:microsoft.com/office/officeart/2008/layout/LinedList"/>
    <dgm:cxn modelId="{C96FA7CF-4F6D-4441-B026-6CE458B21026}" type="presParOf" srcId="{93502A38-46A1-4914-BA5F-7168EFE34227}" destId="{5532ACCD-BEF4-48A6-A2A8-9F5EF0BE0A0E}" srcOrd="0" destOrd="0" presId="urn:microsoft.com/office/officeart/2008/layout/LinedList"/>
    <dgm:cxn modelId="{DADBCD1F-C5FA-4C8B-ACBC-020CB4542B6A}" type="presParOf" srcId="{93502A38-46A1-4914-BA5F-7168EFE34227}" destId="{0366A4D5-3B9F-4BE3-AFA9-E0145BAC6389}" srcOrd="1" destOrd="0" presId="urn:microsoft.com/office/officeart/2008/layout/LinedList"/>
    <dgm:cxn modelId="{649CBCE1-60E1-4143-845B-9183FA7E9EB9}" type="presParOf" srcId="{75E2E68E-9AF4-4BE5-9B5F-982514AA8137}" destId="{C2760FEF-590C-44EB-9F0D-3E962D08B8F3}" srcOrd="12" destOrd="0" presId="urn:microsoft.com/office/officeart/2008/layout/LinedList"/>
    <dgm:cxn modelId="{4E2B441E-522E-4C33-AC98-4431EF9C0DFE}" type="presParOf" srcId="{75E2E68E-9AF4-4BE5-9B5F-982514AA8137}" destId="{0E691131-24BA-4AD9-BABE-9076B8F4BDD0}" srcOrd="13" destOrd="0" presId="urn:microsoft.com/office/officeart/2008/layout/LinedList"/>
    <dgm:cxn modelId="{1904302B-AFBF-42E3-AA08-388AAB9EF14A}" type="presParOf" srcId="{0E691131-24BA-4AD9-BABE-9076B8F4BDD0}" destId="{A3B97555-C052-4154-873A-F862833E23A1}" srcOrd="0" destOrd="0" presId="urn:microsoft.com/office/officeart/2008/layout/LinedList"/>
    <dgm:cxn modelId="{BC8BBF92-D9AD-408D-8389-881DCC7FC9BB}" type="presParOf" srcId="{0E691131-24BA-4AD9-BABE-9076B8F4BDD0}" destId="{57A0D589-4058-4A61-8046-F60D8A1A2C73}" srcOrd="1" destOrd="0" presId="urn:microsoft.com/office/officeart/2008/layout/LinedList"/>
    <dgm:cxn modelId="{8A0027CB-A060-484D-81A9-D419597A499A}" type="presParOf" srcId="{75E2E68E-9AF4-4BE5-9B5F-982514AA8137}" destId="{FDF5B6A7-9B73-47B6-A75E-D96742D2A14A}" srcOrd="14" destOrd="0" presId="urn:microsoft.com/office/officeart/2008/layout/LinedList"/>
    <dgm:cxn modelId="{F748E66D-DB8D-4516-B5BC-A0D3376B3412}" type="presParOf" srcId="{75E2E68E-9AF4-4BE5-9B5F-982514AA8137}" destId="{5729190A-01D7-454A-8144-E73C35FD4D2D}" srcOrd="15" destOrd="0" presId="urn:microsoft.com/office/officeart/2008/layout/LinedList"/>
    <dgm:cxn modelId="{15261FC1-FA8D-4448-8985-FC6A1070F536}" type="presParOf" srcId="{5729190A-01D7-454A-8144-E73C35FD4D2D}" destId="{72F920B2-0233-4A27-AFCA-9636C5512AA0}" srcOrd="0" destOrd="0" presId="urn:microsoft.com/office/officeart/2008/layout/LinedList"/>
    <dgm:cxn modelId="{C22DFFC0-8159-4AD8-8727-DA66EC6932E2}" type="presParOf" srcId="{5729190A-01D7-454A-8144-E73C35FD4D2D}" destId="{72F7008E-5AC0-4F77-92F6-66A0F2261CFE}" srcOrd="1" destOrd="0" presId="urn:microsoft.com/office/officeart/2008/layout/LinedList"/>
    <dgm:cxn modelId="{4232A13C-EF3A-4B28-85DD-4E5DA27C4C89}" type="presParOf" srcId="{75E2E68E-9AF4-4BE5-9B5F-982514AA8137}" destId="{57916815-B349-47A3-99C7-EEE6DCE46F5B}" srcOrd="16" destOrd="0" presId="urn:microsoft.com/office/officeart/2008/layout/LinedList"/>
    <dgm:cxn modelId="{2E331AE2-92C5-4EAE-A966-EE765A4BA16B}" type="presParOf" srcId="{75E2E68E-9AF4-4BE5-9B5F-982514AA8137}" destId="{58764D9A-8339-464B-B277-AE82ADA35143}" srcOrd="17" destOrd="0" presId="urn:microsoft.com/office/officeart/2008/layout/LinedList"/>
    <dgm:cxn modelId="{AC152CB9-A645-4E47-9A37-C6037AD33C66}" type="presParOf" srcId="{58764D9A-8339-464B-B277-AE82ADA35143}" destId="{3EB4721B-EFD4-4A97-9CB2-CFD58CF8E943}" srcOrd="0" destOrd="0" presId="urn:microsoft.com/office/officeart/2008/layout/LinedList"/>
    <dgm:cxn modelId="{436B3E3C-9762-42EB-B5B5-B2CFA428B483}" type="presParOf" srcId="{58764D9A-8339-464B-B277-AE82ADA35143}" destId="{92D4E0AF-8C3C-4D20-A0A6-1550E43F1BF1}" srcOrd="1" destOrd="0" presId="urn:microsoft.com/office/officeart/2008/layout/LinedList"/>
    <dgm:cxn modelId="{D6837B65-2BF9-4634-B6AE-CED90B38A763}" type="presParOf" srcId="{75E2E68E-9AF4-4BE5-9B5F-982514AA8137}" destId="{DB0B1B44-4993-432D-98B2-D62B2A5EC720}" srcOrd="18" destOrd="0" presId="urn:microsoft.com/office/officeart/2008/layout/LinedList"/>
    <dgm:cxn modelId="{C11F1829-FC18-49D8-A4F0-A9CF0679F4B8}" type="presParOf" srcId="{75E2E68E-9AF4-4BE5-9B5F-982514AA8137}" destId="{A85C5D3B-5657-47AC-8DF0-A326985935D0}" srcOrd="19" destOrd="0" presId="urn:microsoft.com/office/officeart/2008/layout/LinedList"/>
    <dgm:cxn modelId="{D9100277-344E-4FBC-B090-D804D3126AE3}" type="presParOf" srcId="{A85C5D3B-5657-47AC-8DF0-A326985935D0}" destId="{7EEC5879-B31B-4DAB-9E21-A75FECEF1A53}" srcOrd="0" destOrd="0" presId="urn:microsoft.com/office/officeart/2008/layout/LinedList"/>
    <dgm:cxn modelId="{93A4991F-1801-4EBE-BDED-8627AEECA7CB}" type="presParOf" srcId="{A85C5D3B-5657-47AC-8DF0-A326985935D0}" destId="{966A5A9F-F302-4BC4-9DC9-2D2AEC6C8D20}" srcOrd="1" destOrd="0" presId="urn:microsoft.com/office/officeart/2008/layout/LinedList"/>
    <dgm:cxn modelId="{E0712D19-EBD6-4F7A-9F7F-5CAECE423016}" type="presParOf" srcId="{75E2E68E-9AF4-4BE5-9B5F-982514AA8137}" destId="{070154CF-84BD-4CEA-B7A3-962F286FFC37}" srcOrd="20" destOrd="0" presId="urn:microsoft.com/office/officeart/2008/layout/LinedList"/>
    <dgm:cxn modelId="{38E1E3E8-B4EF-4B15-A1AD-B8A5EEA4E1A1}" type="presParOf" srcId="{75E2E68E-9AF4-4BE5-9B5F-982514AA8137}" destId="{656E69C1-DDF2-49E5-B593-C63635CAC0CE}" srcOrd="21" destOrd="0" presId="urn:microsoft.com/office/officeart/2008/layout/LinedList"/>
    <dgm:cxn modelId="{E9A051FF-4605-4086-B55D-5BF29B52B9CC}" type="presParOf" srcId="{656E69C1-DDF2-49E5-B593-C63635CAC0CE}" destId="{38038884-2C77-4488-B17C-AC40F959F715}" srcOrd="0" destOrd="0" presId="urn:microsoft.com/office/officeart/2008/layout/LinedList"/>
    <dgm:cxn modelId="{E7112175-504C-4EDB-A2A3-B3610272ABE6}" type="presParOf" srcId="{656E69C1-DDF2-49E5-B593-C63635CAC0CE}" destId="{D504E7B8-E767-447D-9960-70DE9524394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CCC6E-4725-4B17-B9B8-93C30D5A1B8E}">
      <dsp:nvSpPr>
        <dsp:cNvPr id="0" name=""/>
        <dsp:cNvSpPr/>
      </dsp:nvSpPr>
      <dsp:spPr>
        <a:xfrm>
          <a:off x="0" y="612"/>
          <a:ext cx="10653579" cy="0"/>
        </a:xfrm>
        <a:prstGeom prst="line">
          <a:avLst/>
        </a:prstGeom>
        <a:solidFill>
          <a:schemeClr val="accent4">
            <a:shade val="8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D6F63C-EC7A-4889-983D-06505EFA4782}">
      <dsp:nvSpPr>
        <dsp:cNvPr id="0" name=""/>
        <dsp:cNvSpPr/>
      </dsp:nvSpPr>
      <dsp:spPr>
        <a:xfrm>
          <a:off x="0" y="612"/>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Background and Problem Statement</a:t>
          </a:r>
        </a:p>
      </dsp:txBody>
      <dsp:txXfrm>
        <a:off x="0" y="612"/>
        <a:ext cx="10653579" cy="501880"/>
      </dsp:txXfrm>
    </dsp:sp>
    <dsp:sp modelId="{DE0F533A-115C-42BA-8E02-985764711076}">
      <dsp:nvSpPr>
        <dsp:cNvPr id="0" name=""/>
        <dsp:cNvSpPr/>
      </dsp:nvSpPr>
      <dsp:spPr>
        <a:xfrm>
          <a:off x="0" y="502493"/>
          <a:ext cx="10653579" cy="0"/>
        </a:xfrm>
        <a:prstGeom prst="line">
          <a:avLst/>
        </a:prstGeom>
        <a:solidFill>
          <a:schemeClr val="accent4">
            <a:shade val="80000"/>
            <a:hueOff val="-22918"/>
            <a:satOff val="1326"/>
            <a:lumOff val="2295"/>
            <a:alphaOff val="0"/>
          </a:schemeClr>
        </a:solidFill>
        <a:ln w="12700" cap="flat" cmpd="sng" algn="ctr">
          <a:solidFill>
            <a:schemeClr val="accent4">
              <a:shade val="80000"/>
              <a:hueOff val="-22918"/>
              <a:satOff val="1326"/>
              <a:lumOff val="2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A2B14C-152F-48DD-B574-817AB34C4EC8}">
      <dsp:nvSpPr>
        <dsp:cNvPr id="0" name=""/>
        <dsp:cNvSpPr/>
      </dsp:nvSpPr>
      <dsp:spPr>
        <a:xfrm>
          <a:off x="0" y="502493"/>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Key research questions</a:t>
          </a:r>
        </a:p>
      </dsp:txBody>
      <dsp:txXfrm>
        <a:off x="0" y="502493"/>
        <a:ext cx="10653579" cy="501880"/>
      </dsp:txXfrm>
    </dsp:sp>
    <dsp:sp modelId="{18552ECB-8517-42C7-83F8-592414EA0F25}">
      <dsp:nvSpPr>
        <dsp:cNvPr id="0" name=""/>
        <dsp:cNvSpPr/>
      </dsp:nvSpPr>
      <dsp:spPr>
        <a:xfrm>
          <a:off x="0" y="1004373"/>
          <a:ext cx="10653579" cy="0"/>
        </a:xfrm>
        <a:prstGeom prst="line">
          <a:avLst/>
        </a:prstGeom>
        <a:solidFill>
          <a:schemeClr val="accent4">
            <a:shade val="80000"/>
            <a:hueOff val="-45835"/>
            <a:satOff val="2653"/>
            <a:lumOff val="4590"/>
            <a:alphaOff val="0"/>
          </a:schemeClr>
        </a:solidFill>
        <a:ln w="12700" cap="flat" cmpd="sng" algn="ctr">
          <a:solidFill>
            <a:schemeClr val="accent4">
              <a:shade val="80000"/>
              <a:hueOff val="-45835"/>
              <a:satOff val="2653"/>
              <a:lumOff val="45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DD5E3-4199-4831-9076-77C7E7350AB2}">
      <dsp:nvSpPr>
        <dsp:cNvPr id="0" name=""/>
        <dsp:cNvSpPr/>
      </dsp:nvSpPr>
      <dsp:spPr>
        <a:xfrm>
          <a:off x="0" y="1004373"/>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Data Overview</a:t>
          </a:r>
        </a:p>
      </dsp:txBody>
      <dsp:txXfrm>
        <a:off x="0" y="1004373"/>
        <a:ext cx="10653579" cy="501880"/>
      </dsp:txXfrm>
    </dsp:sp>
    <dsp:sp modelId="{A005A61C-7677-47DC-9FA1-33E078AD521B}">
      <dsp:nvSpPr>
        <dsp:cNvPr id="0" name=""/>
        <dsp:cNvSpPr/>
      </dsp:nvSpPr>
      <dsp:spPr>
        <a:xfrm>
          <a:off x="0" y="1506254"/>
          <a:ext cx="10653579" cy="0"/>
        </a:xfrm>
        <a:prstGeom prst="line">
          <a:avLst/>
        </a:prstGeom>
        <a:solidFill>
          <a:schemeClr val="accent4">
            <a:shade val="80000"/>
            <a:hueOff val="-68753"/>
            <a:satOff val="3979"/>
            <a:lumOff val="6885"/>
            <a:alphaOff val="0"/>
          </a:schemeClr>
        </a:solidFill>
        <a:ln w="12700" cap="flat" cmpd="sng" algn="ctr">
          <a:solidFill>
            <a:schemeClr val="accent4">
              <a:shade val="80000"/>
              <a:hueOff val="-68753"/>
              <a:satOff val="3979"/>
              <a:lumOff val="68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00A157-6F9F-4639-B990-6763FC930377}">
      <dsp:nvSpPr>
        <dsp:cNvPr id="0" name=""/>
        <dsp:cNvSpPr/>
      </dsp:nvSpPr>
      <dsp:spPr>
        <a:xfrm>
          <a:off x="0" y="1506254"/>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Data Cleaning</a:t>
          </a:r>
        </a:p>
      </dsp:txBody>
      <dsp:txXfrm>
        <a:off x="0" y="1506254"/>
        <a:ext cx="10653579" cy="501880"/>
      </dsp:txXfrm>
    </dsp:sp>
    <dsp:sp modelId="{C8FA37A1-2B19-422A-8360-6B50E7B5F813}">
      <dsp:nvSpPr>
        <dsp:cNvPr id="0" name=""/>
        <dsp:cNvSpPr/>
      </dsp:nvSpPr>
      <dsp:spPr>
        <a:xfrm>
          <a:off x="0" y="2008134"/>
          <a:ext cx="10653579" cy="0"/>
        </a:xfrm>
        <a:prstGeom prst="line">
          <a:avLst/>
        </a:prstGeom>
        <a:solidFill>
          <a:schemeClr val="accent4">
            <a:shade val="80000"/>
            <a:hueOff val="-91671"/>
            <a:satOff val="5306"/>
            <a:lumOff val="9180"/>
            <a:alphaOff val="0"/>
          </a:schemeClr>
        </a:solidFill>
        <a:ln w="12700" cap="flat" cmpd="sng" algn="ctr">
          <a:solidFill>
            <a:schemeClr val="accent4">
              <a:shade val="80000"/>
              <a:hueOff val="-91671"/>
              <a:satOff val="5306"/>
              <a:lumOff val="91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E3064A-D568-4AFB-9207-2891674B3691}">
      <dsp:nvSpPr>
        <dsp:cNvPr id="0" name=""/>
        <dsp:cNvSpPr/>
      </dsp:nvSpPr>
      <dsp:spPr>
        <a:xfrm>
          <a:off x="0" y="2008134"/>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Exploratory Data Analysis</a:t>
          </a:r>
        </a:p>
      </dsp:txBody>
      <dsp:txXfrm>
        <a:off x="0" y="2008134"/>
        <a:ext cx="10653579" cy="501880"/>
      </dsp:txXfrm>
    </dsp:sp>
    <dsp:sp modelId="{4CEBE22D-1D0E-4079-8AC0-6023BF629444}">
      <dsp:nvSpPr>
        <dsp:cNvPr id="0" name=""/>
        <dsp:cNvSpPr/>
      </dsp:nvSpPr>
      <dsp:spPr>
        <a:xfrm>
          <a:off x="0" y="2510015"/>
          <a:ext cx="10653579" cy="0"/>
        </a:xfrm>
        <a:prstGeom prst="line">
          <a:avLst/>
        </a:prstGeom>
        <a:solidFill>
          <a:schemeClr val="accent4">
            <a:shade val="80000"/>
            <a:hueOff val="-114588"/>
            <a:satOff val="6632"/>
            <a:lumOff val="11474"/>
            <a:alphaOff val="0"/>
          </a:schemeClr>
        </a:solidFill>
        <a:ln w="12700" cap="flat" cmpd="sng" algn="ctr">
          <a:solidFill>
            <a:schemeClr val="accent4">
              <a:shade val="80000"/>
              <a:hueOff val="-114588"/>
              <a:satOff val="6632"/>
              <a:lumOff val="114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6143FB-3D20-4EAA-8D0D-1D7B312FC8CF}">
      <dsp:nvSpPr>
        <dsp:cNvPr id="0" name=""/>
        <dsp:cNvSpPr/>
      </dsp:nvSpPr>
      <dsp:spPr>
        <a:xfrm>
          <a:off x="0" y="2510015"/>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Models</a:t>
          </a:r>
        </a:p>
      </dsp:txBody>
      <dsp:txXfrm>
        <a:off x="0" y="2510015"/>
        <a:ext cx="10653579" cy="501880"/>
      </dsp:txXfrm>
    </dsp:sp>
    <dsp:sp modelId="{08DE0C41-1AB2-49FC-A431-00CCA5BD8F6A}">
      <dsp:nvSpPr>
        <dsp:cNvPr id="0" name=""/>
        <dsp:cNvSpPr/>
      </dsp:nvSpPr>
      <dsp:spPr>
        <a:xfrm>
          <a:off x="0" y="3011896"/>
          <a:ext cx="10653579" cy="0"/>
        </a:xfrm>
        <a:prstGeom prst="line">
          <a:avLst/>
        </a:prstGeom>
        <a:solidFill>
          <a:schemeClr val="accent4">
            <a:shade val="80000"/>
            <a:hueOff val="-137506"/>
            <a:satOff val="7959"/>
            <a:lumOff val="13769"/>
            <a:alphaOff val="0"/>
          </a:schemeClr>
        </a:solidFill>
        <a:ln w="12700" cap="flat" cmpd="sng" algn="ctr">
          <a:solidFill>
            <a:schemeClr val="accent4">
              <a:shade val="80000"/>
              <a:hueOff val="-137506"/>
              <a:satOff val="7959"/>
              <a:lumOff val="137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7E720-F369-4F0C-8559-DE7872ADBD2D}">
      <dsp:nvSpPr>
        <dsp:cNvPr id="0" name=""/>
        <dsp:cNvSpPr/>
      </dsp:nvSpPr>
      <dsp:spPr>
        <a:xfrm>
          <a:off x="0" y="3011896"/>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Model Comparisions</a:t>
          </a:r>
        </a:p>
      </dsp:txBody>
      <dsp:txXfrm>
        <a:off x="0" y="3011896"/>
        <a:ext cx="10653579" cy="501880"/>
      </dsp:txXfrm>
    </dsp:sp>
    <dsp:sp modelId="{F3059182-F9FB-4BB1-A7AF-74A2625A8F11}">
      <dsp:nvSpPr>
        <dsp:cNvPr id="0" name=""/>
        <dsp:cNvSpPr/>
      </dsp:nvSpPr>
      <dsp:spPr>
        <a:xfrm>
          <a:off x="0" y="3513776"/>
          <a:ext cx="10653579" cy="0"/>
        </a:xfrm>
        <a:prstGeom prst="line">
          <a:avLst/>
        </a:prstGeom>
        <a:solidFill>
          <a:schemeClr val="accent4">
            <a:shade val="80000"/>
            <a:hueOff val="-160424"/>
            <a:satOff val="9285"/>
            <a:lumOff val="16064"/>
            <a:alphaOff val="0"/>
          </a:schemeClr>
        </a:solidFill>
        <a:ln w="12700" cap="flat" cmpd="sng" algn="ctr">
          <a:solidFill>
            <a:schemeClr val="accent4">
              <a:shade val="80000"/>
              <a:hueOff val="-160424"/>
              <a:satOff val="9285"/>
              <a:lumOff val="160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C2328-5E99-4601-80BD-DEDB784ED29F}">
      <dsp:nvSpPr>
        <dsp:cNvPr id="0" name=""/>
        <dsp:cNvSpPr/>
      </dsp:nvSpPr>
      <dsp:spPr>
        <a:xfrm>
          <a:off x="0" y="3513776"/>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Goodness of fit</a:t>
          </a:r>
        </a:p>
      </dsp:txBody>
      <dsp:txXfrm>
        <a:off x="0" y="3513776"/>
        <a:ext cx="10653579" cy="501880"/>
      </dsp:txXfrm>
    </dsp:sp>
    <dsp:sp modelId="{89E66FC5-FBC6-49C2-A537-945DBDD4F2E0}">
      <dsp:nvSpPr>
        <dsp:cNvPr id="0" name=""/>
        <dsp:cNvSpPr/>
      </dsp:nvSpPr>
      <dsp:spPr>
        <a:xfrm>
          <a:off x="0" y="4015657"/>
          <a:ext cx="10653579" cy="0"/>
        </a:xfrm>
        <a:prstGeom prst="line">
          <a:avLst/>
        </a:prstGeom>
        <a:solidFill>
          <a:schemeClr val="accent4">
            <a:shade val="80000"/>
            <a:hueOff val="-183341"/>
            <a:satOff val="10612"/>
            <a:lumOff val="18359"/>
            <a:alphaOff val="0"/>
          </a:schemeClr>
        </a:solidFill>
        <a:ln w="12700" cap="flat" cmpd="sng" algn="ctr">
          <a:solidFill>
            <a:schemeClr val="accent4">
              <a:shade val="80000"/>
              <a:hueOff val="-183341"/>
              <a:satOff val="10612"/>
              <a:lumOff val="183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5A4E0-ED25-4A72-8AA7-CEFB11C1F5CE}">
      <dsp:nvSpPr>
        <dsp:cNvPr id="0" name=""/>
        <dsp:cNvSpPr/>
      </dsp:nvSpPr>
      <dsp:spPr>
        <a:xfrm>
          <a:off x="0" y="4015657"/>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Conclusion</a:t>
          </a:r>
        </a:p>
      </dsp:txBody>
      <dsp:txXfrm>
        <a:off x="0" y="4015657"/>
        <a:ext cx="10653579" cy="501880"/>
      </dsp:txXfrm>
    </dsp:sp>
    <dsp:sp modelId="{3CACABA0-631E-48AC-B7CD-909CFA1E8EA3}">
      <dsp:nvSpPr>
        <dsp:cNvPr id="0" name=""/>
        <dsp:cNvSpPr/>
      </dsp:nvSpPr>
      <dsp:spPr>
        <a:xfrm>
          <a:off x="0" y="4517537"/>
          <a:ext cx="10653579" cy="0"/>
        </a:xfrm>
        <a:prstGeom prst="line">
          <a:avLst/>
        </a:prstGeom>
        <a:solidFill>
          <a:schemeClr val="accent4">
            <a:shade val="80000"/>
            <a:hueOff val="-206259"/>
            <a:satOff val="11938"/>
            <a:lumOff val="20654"/>
            <a:alphaOff val="0"/>
          </a:schemeClr>
        </a:solidFill>
        <a:ln w="12700" cap="flat" cmpd="sng" algn="ctr">
          <a:solidFill>
            <a:schemeClr val="accent4">
              <a:shade val="80000"/>
              <a:hueOff val="-206259"/>
              <a:satOff val="11938"/>
              <a:lumOff val="20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E80FF-1A0D-40D8-87D6-7FFB2B4F3674}">
      <dsp:nvSpPr>
        <dsp:cNvPr id="0" name=""/>
        <dsp:cNvSpPr/>
      </dsp:nvSpPr>
      <dsp:spPr>
        <a:xfrm>
          <a:off x="0" y="4517537"/>
          <a:ext cx="10653579" cy="5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Neue Haas Grotesk Text Pro"/>
            </a:rPr>
            <a:t>Future Scope</a:t>
          </a:r>
        </a:p>
      </dsp:txBody>
      <dsp:txXfrm>
        <a:off x="0" y="4517537"/>
        <a:ext cx="10653579" cy="501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7CC7E-E29C-420B-B5BD-8D874979D2B0}">
      <dsp:nvSpPr>
        <dsp:cNvPr id="0" name=""/>
        <dsp:cNvSpPr/>
      </dsp:nvSpPr>
      <dsp:spPr>
        <a:xfrm>
          <a:off x="0" y="480"/>
          <a:ext cx="10331450" cy="1125036"/>
        </a:xfrm>
        <a:prstGeom prst="roundRect">
          <a:avLst>
            <a:gd name="adj" fmla="val 10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87A359-4577-4A47-94F1-D584497EF6BF}">
      <dsp:nvSpPr>
        <dsp:cNvPr id="0" name=""/>
        <dsp:cNvSpPr/>
      </dsp:nvSpPr>
      <dsp:spPr>
        <a:xfrm>
          <a:off x="340323" y="253613"/>
          <a:ext cx="618769" cy="618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07EAD3-78E9-439F-9E6A-9D29EC3921EC}">
      <dsp:nvSpPr>
        <dsp:cNvPr id="0" name=""/>
        <dsp:cNvSpPr/>
      </dsp:nvSpPr>
      <dsp:spPr>
        <a:xfrm>
          <a:off x="1299416" y="480"/>
          <a:ext cx="9032033" cy="1125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66" tIns="119066" rIns="119066" bIns="11906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ea typeface="Calibri"/>
              <a:cs typeface="Calibri"/>
            </a:rPr>
            <a:t>Customer Characteristics: What are the key demographic and socio-economic characteristics of customers who subscribe to the bank’s term deposit?</a:t>
          </a:r>
        </a:p>
      </dsp:txBody>
      <dsp:txXfrm>
        <a:off x="1299416" y="480"/>
        <a:ext cx="9032033" cy="1125036"/>
      </dsp:txXfrm>
    </dsp:sp>
    <dsp:sp modelId="{C59AF713-C6D2-426F-8733-962F546007D0}">
      <dsp:nvSpPr>
        <dsp:cNvPr id="0" name=""/>
        <dsp:cNvSpPr/>
      </dsp:nvSpPr>
      <dsp:spPr>
        <a:xfrm>
          <a:off x="0" y="1406775"/>
          <a:ext cx="10331450" cy="1125036"/>
        </a:xfrm>
        <a:prstGeom prst="roundRect">
          <a:avLst>
            <a:gd name="adj" fmla="val 10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60750-9DFF-49F7-8748-6994B11F8840}">
      <dsp:nvSpPr>
        <dsp:cNvPr id="0" name=""/>
        <dsp:cNvSpPr/>
      </dsp:nvSpPr>
      <dsp:spPr>
        <a:xfrm>
          <a:off x="340323" y="1659909"/>
          <a:ext cx="618769" cy="618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7D1C25-8889-4B7A-B528-9A565B2F51FF}">
      <dsp:nvSpPr>
        <dsp:cNvPr id="0" name=""/>
        <dsp:cNvSpPr/>
      </dsp:nvSpPr>
      <dsp:spPr>
        <a:xfrm>
          <a:off x="1299416" y="1406775"/>
          <a:ext cx="9032033" cy="1125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66" tIns="119066" rIns="119066" bIns="11906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ea typeface="Calibri"/>
              <a:cs typeface="Calibri"/>
            </a:rPr>
            <a:t>Campaign Effectiveness: What factors influence the success of the marketing campaign? Are certain types of communication (e.g., phone calls, emails) more effective? </a:t>
          </a:r>
        </a:p>
      </dsp:txBody>
      <dsp:txXfrm>
        <a:off x="1299416" y="1406775"/>
        <a:ext cx="9032033" cy="1125036"/>
      </dsp:txXfrm>
    </dsp:sp>
    <dsp:sp modelId="{C8C7E8F7-180B-4B38-93B5-D662C98DE319}">
      <dsp:nvSpPr>
        <dsp:cNvPr id="0" name=""/>
        <dsp:cNvSpPr/>
      </dsp:nvSpPr>
      <dsp:spPr>
        <a:xfrm>
          <a:off x="0" y="2813071"/>
          <a:ext cx="10331450" cy="1125036"/>
        </a:xfrm>
        <a:prstGeom prst="roundRect">
          <a:avLst>
            <a:gd name="adj" fmla="val 10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13355-158B-48E2-AA09-2AFD663F1CA6}">
      <dsp:nvSpPr>
        <dsp:cNvPr id="0" name=""/>
        <dsp:cNvSpPr/>
      </dsp:nvSpPr>
      <dsp:spPr>
        <a:xfrm>
          <a:off x="340323" y="3066204"/>
          <a:ext cx="618769" cy="618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86840-01DD-4663-B170-AA908FF66F8D}">
      <dsp:nvSpPr>
        <dsp:cNvPr id="0" name=""/>
        <dsp:cNvSpPr/>
      </dsp:nvSpPr>
      <dsp:spPr>
        <a:xfrm>
          <a:off x="1299416" y="2813071"/>
          <a:ext cx="9032033" cy="1125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66" tIns="119066" rIns="119066" bIns="119066" numCol="1" spcCol="1270" anchor="ctr" anchorCtr="0">
          <a:noAutofit/>
        </a:bodyPr>
        <a:lstStyle/>
        <a:p>
          <a:pPr marL="0" lvl="0" indent="0" algn="l" defTabSz="844550">
            <a:lnSpc>
              <a:spcPct val="100000"/>
            </a:lnSpc>
            <a:spcBef>
              <a:spcPct val="0"/>
            </a:spcBef>
            <a:spcAft>
              <a:spcPct val="35000"/>
            </a:spcAft>
            <a:buNone/>
          </a:pPr>
          <a:r>
            <a:rPr lang="en-US" sz="1900" kern="1200">
              <a:latin typeface="Calibri"/>
              <a:ea typeface="Calibri"/>
              <a:cs typeface="Calibri"/>
            </a:rPr>
            <a:t>Time-Related Analysis: Are there specific times of the year, month, or day that show higher success rates for term deposit subscriptions?</a:t>
          </a:r>
        </a:p>
      </dsp:txBody>
      <dsp:txXfrm>
        <a:off x="1299416" y="2813071"/>
        <a:ext cx="9032033" cy="1125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132D8-36EA-46DC-87B4-257F4FAD4493}">
      <dsp:nvSpPr>
        <dsp:cNvPr id="0" name=""/>
        <dsp:cNvSpPr/>
      </dsp:nvSpPr>
      <dsp:spPr>
        <a:xfrm>
          <a:off x="0" y="0"/>
          <a:ext cx="1053572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2947B-5998-46E3-9CC2-D94BF9436134}">
      <dsp:nvSpPr>
        <dsp:cNvPr id="0" name=""/>
        <dsp:cNvSpPr/>
      </dsp:nvSpPr>
      <dsp:spPr>
        <a:xfrm>
          <a:off x="0" y="0"/>
          <a:ext cx="10535727" cy="116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latin typeface="Century Gothic" panose="020B0502020202020204"/>
            </a:rPr>
            <a:t>The dataset contains </a:t>
          </a:r>
          <a:r>
            <a:rPr lang="en-US" sz="3000" b="1" kern="1200">
              <a:latin typeface="Century Gothic" panose="020B0502020202020204"/>
            </a:rPr>
            <a:t>45,153 rows</a:t>
          </a:r>
          <a:r>
            <a:rPr lang="en-US" sz="3000" kern="1200">
              <a:latin typeface="Century Gothic" panose="020B0502020202020204"/>
            </a:rPr>
            <a:t> and </a:t>
          </a:r>
          <a:r>
            <a:rPr lang="en-US" sz="3000" b="1" kern="1200">
              <a:latin typeface="Century Gothic" panose="020B0502020202020204"/>
            </a:rPr>
            <a:t>17 columns</a:t>
          </a:r>
          <a:r>
            <a:rPr lang="en-US" sz="3000" kern="1200">
              <a:latin typeface="Century Gothic" panose="020B0502020202020204"/>
            </a:rPr>
            <a:t>.</a:t>
          </a:r>
        </a:p>
      </dsp:txBody>
      <dsp:txXfrm>
        <a:off x="0" y="0"/>
        <a:ext cx="10535727" cy="1162497"/>
      </dsp:txXfrm>
    </dsp:sp>
    <dsp:sp modelId="{BD30F8BC-D6C4-432F-860A-4CC880C70427}">
      <dsp:nvSpPr>
        <dsp:cNvPr id="0" name=""/>
        <dsp:cNvSpPr/>
      </dsp:nvSpPr>
      <dsp:spPr>
        <a:xfrm>
          <a:off x="0" y="1162497"/>
          <a:ext cx="1053572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DCF5C-FD63-47DC-BE7E-8DEAB855FDAF}">
      <dsp:nvSpPr>
        <dsp:cNvPr id="0" name=""/>
        <dsp:cNvSpPr/>
      </dsp:nvSpPr>
      <dsp:spPr>
        <a:xfrm>
          <a:off x="0" y="1162497"/>
          <a:ext cx="10535727" cy="116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latin typeface="Century Gothic" panose="020B0502020202020204"/>
            </a:rPr>
            <a:t>Target variable: </a:t>
          </a:r>
          <a:r>
            <a:rPr lang="en-US" sz="3000" b="1" kern="1200">
              <a:latin typeface="Century Gothic" panose="020B0502020202020204"/>
            </a:rPr>
            <a:t>y</a:t>
          </a:r>
          <a:r>
            <a:rPr lang="en-US" sz="3000" kern="1200">
              <a:latin typeface="Century Gothic" panose="020B0502020202020204"/>
            </a:rPr>
            <a:t> (whether the customer subscribed to a term deposit).</a:t>
          </a:r>
        </a:p>
      </dsp:txBody>
      <dsp:txXfrm>
        <a:off x="0" y="1162497"/>
        <a:ext cx="10535727" cy="1162497"/>
      </dsp:txXfrm>
    </dsp:sp>
    <dsp:sp modelId="{C55454C9-7CE7-4426-8FA2-262F5C606439}">
      <dsp:nvSpPr>
        <dsp:cNvPr id="0" name=""/>
        <dsp:cNvSpPr/>
      </dsp:nvSpPr>
      <dsp:spPr>
        <a:xfrm>
          <a:off x="0" y="2324995"/>
          <a:ext cx="1053572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B6212-12B1-4D64-A30C-DAC4FCD5E144}">
      <dsp:nvSpPr>
        <dsp:cNvPr id="0" name=""/>
        <dsp:cNvSpPr/>
      </dsp:nvSpPr>
      <dsp:spPr>
        <a:xfrm>
          <a:off x="0" y="2324995"/>
          <a:ext cx="10535727" cy="116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latin typeface="Century Gothic" panose="020B0502020202020204"/>
            </a:rPr>
            <a:t>Categorical Variables</a:t>
          </a:r>
          <a:r>
            <a:rPr lang="en-US" sz="3000" kern="1200">
              <a:latin typeface="Century Gothic" panose="020B0502020202020204"/>
            </a:rPr>
            <a:t>: Job, marital, education, default, housing, loan, contact,  month, </a:t>
          </a:r>
          <a:r>
            <a:rPr lang="en-US" sz="3000" kern="1200" err="1">
              <a:latin typeface="Century Gothic" panose="020B0502020202020204"/>
            </a:rPr>
            <a:t>poutcome</a:t>
          </a:r>
          <a:r>
            <a:rPr lang="en-US" sz="3000" kern="1200">
              <a:latin typeface="Century Gothic" panose="020B0502020202020204"/>
            </a:rPr>
            <a:t> and  y.</a:t>
          </a:r>
        </a:p>
      </dsp:txBody>
      <dsp:txXfrm>
        <a:off x="0" y="2324995"/>
        <a:ext cx="10535727" cy="1162497"/>
      </dsp:txXfrm>
    </dsp:sp>
    <dsp:sp modelId="{A0945D13-4A92-4A0B-87FA-AC699EFE0271}">
      <dsp:nvSpPr>
        <dsp:cNvPr id="0" name=""/>
        <dsp:cNvSpPr/>
      </dsp:nvSpPr>
      <dsp:spPr>
        <a:xfrm>
          <a:off x="0" y="3487493"/>
          <a:ext cx="1053572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A2F53-32C4-4B8E-8E97-E6FDDDA662CD}">
      <dsp:nvSpPr>
        <dsp:cNvPr id="0" name=""/>
        <dsp:cNvSpPr/>
      </dsp:nvSpPr>
      <dsp:spPr>
        <a:xfrm>
          <a:off x="0" y="3487493"/>
          <a:ext cx="10535727" cy="1162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latin typeface="Century Gothic" panose="020B0502020202020204"/>
            </a:rPr>
            <a:t>Numerical Variables</a:t>
          </a:r>
          <a:r>
            <a:rPr lang="en-US" sz="3000" kern="1200">
              <a:latin typeface="Century Gothic" panose="020B0502020202020204"/>
            </a:rPr>
            <a:t>: Age, balance, day, duration, campaign, </a:t>
          </a:r>
          <a:r>
            <a:rPr lang="en-US" sz="3000" kern="1200" err="1">
              <a:latin typeface="Century Gothic" panose="020B0502020202020204"/>
            </a:rPr>
            <a:t>pdays</a:t>
          </a:r>
          <a:r>
            <a:rPr lang="en-US" sz="3000" kern="1200">
              <a:latin typeface="Century Gothic" panose="020B0502020202020204"/>
            </a:rPr>
            <a:t>, and previous</a:t>
          </a:r>
        </a:p>
      </dsp:txBody>
      <dsp:txXfrm>
        <a:off x="0" y="3487493"/>
        <a:ext cx="10535727" cy="1162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41EFF-C408-4809-BCEB-72B37A2A6468}">
      <dsp:nvSpPr>
        <dsp:cNvPr id="0" name=""/>
        <dsp:cNvSpPr/>
      </dsp:nvSpPr>
      <dsp:spPr>
        <a:xfrm>
          <a:off x="1261" y="330431"/>
          <a:ext cx="4426683" cy="2810943"/>
        </a:xfrm>
        <a:prstGeom prst="roundRect">
          <a:avLst>
            <a:gd name="adj" fmla="val 10000"/>
          </a:avLst>
        </a:prstGeom>
        <a:solidFill>
          <a:schemeClr val="accent5">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93BA2CB-D94C-4141-9764-A9B9391D48F4}">
      <dsp:nvSpPr>
        <dsp:cNvPr id="0" name=""/>
        <dsp:cNvSpPr/>
      </dsp:nvSpPr>
      <dsp:spPr>
        <a:xfrm>
          <a:off x="493114" y="797692"/>
          <a:ext cx="4426683" cy="2810943"/>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b="0" kern="1200">
              <a:latin typeface="Bodoni MT"/>
            </a:rPr>
            <a:t>NO MISSING VALUES</a:t>
          </a:r>
          <a:endParaRPr lang="en-US" sz="4800" b="0" kern="1200"/>
        </a:p>
      </dsp:txBody>
      <dsp:txXfrm>
        <a:off x="575444" y="880022"/>
        <a:ext cx="4262023" cy="2646283"/>
      </dsp:txXfrm>
    </dsp:sp>
    <dsp:sp modelId="{95805815-C669-4D7D-B49A-E97A88B85498}">
      <dsp:nvSpPr>
        <dsp:cNvPr id="0" name=""/>
        <dsp:cNvSpPr/>
      </dsp:nvSpPr>
      <dsp:spPr>
        <a:xfrm>
          <a:off x="5411651" y="330431"/>
          <a:ext cx="4426683" cy="2810943"/>
        </a:xfrm>
        <a:prstGeom prst="roundRect">
          <a:avLst>
            <a:gd name="adj" fmla="val 10000"/>
          </a:avLst>
        </a:prstGeom>
        <a:solidFill>
          <a:schemeClr val="accent5">
            <a:shade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67BBDBB-805B-4AE8-BABA-4B85CD83AF15}">
      <dsp:nvSpPr>
        <dsp:cNvPr id="0" name=""/>
        <dsp:cNvSpPr/>
      </dsp:nvSpPr>
      <dsp:spPr>
        <a:xfrm>
          <a:off x="5903505" y="797692"/>
          <a:ext cx="4426683" cy="2810943"/>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b="0" kern="1200">
              <a:latin typeface="Bodoni MT"/>
            </a:rPr>
            <a:t>NO DUPLICATES</a:t>
          </a:r>
          <a:endParaRPr lang="en-US" sz="4800" b="0" kern="1200"/>
        </a:p>
      </dsp:txBody>
      <dsp:txXfrm>
        <a:off x="5985835" y="880022"/>
        <a:ext cx="4262023" cy="2646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4B9C2-BBFE-4DFB-ABB4-1F805EB181AA}">
      <dsp:nvSpPr>
        <dsp:cNvPr id="0" name=""/>
        <dsp:cNvSpPr/>
      </dsp:nvSpPr>
      <dsp:spPr>
        <a:xfrm>
          <a:off x="0" y="2968"/>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61860-39B6-4705-AF8D-9A7AEDCAC3D1}">
      <dsp:nvSpPr>
        <dsp:cNvPr id="0" name=""/>
        <dsp:cNvSpPr/>
      </dsp:nvSpPr>
      <dsp:spPr>
        <a:xfrm>
          <a:off x="0" y="2968"/>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Job</a:t>
          </a:r>
          <a:r>
            <a:rPr lang="en-US" sz="1500" kern="1200">
              <a:latin typeface="Neue Haas Grotesk Text Pro"/>
              <a:ea typeface="Calibri"/>
              <a:cs typeface="Calibri"/>
            </a:rPr>
            <a:t>: blue-collar, entrepreneur, housemaid, management, retired, self-employed, services, student, technician, unemployed, unknown</a:t>
          </a:r>
        </a:p>
      </dsp:txBody>
      <dsp:txXfrm>
        <a:off x="0" y="2968"/>
        <a:ext cx="7661672" cy="552233"/>
      </dsp:txXfrm>
    </dsp:sp>
    <dsp:sp modelId="{7C9BAC19-8D5E-4950-B036-A37F5A985AB0}">
      <dsp:nvSpPr>
        <dsp:cNvPr id="0" name=""/>
        <dsp:cNvSpPr/>
      </dsp:nvSpPr>
      <dsp:spPr>
        <a:xfrm>
          <a:off x="0" y="555201"/>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F35AE-6C8A-4BD1-9738-C6A9C76E55EB}">
      <dsp:nvSpPr>
        <dsp:cNvPr id="0" name=""/>
        <dsp:cNvSpPr/>
      </dsp:nvSpPr>
      <dsp:spPr>
        <a:xfrm>
          <a:off x="0" y="555201"/>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Marital</a:t>
          </a:r>
          <a:r>
            <a:rPr lang="en-US" sz="1500" kern="1200">
              <a:latin typeface="Neue Haas Grotesk Text Pro"/>
              <a:ea typeface="Calibri"/>
              <a:cs typeface="Calibri"/>
            </a:rPr>
            <a:t>: married, single</a:t>
          </a:r>
        </a:p>
      </dsp:txBody>
      <dsp:txXfrm>
        <a:off x="0" y="555201"/>
        <a:ext cx="7661672" cy="552233"/>
      </dsp:txXfrm>
    </dsp:sp>
    <dsp:sp modelId="{F1A2D9C1-0287-4270-8375-DD76F8770CB3}">
      <dsp:nvSpPr>
        <dsp:cNvPr id="0" name=""/>
        <dsp:cNvSpPr/>
      </dsp:nvSpPr>
      <dsp:spPr>
        <a:xfrm>
          <a:off x="0" y="1107434"/>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55405-0D08-4ACA-94A5-82AAE6F9555F}">
      <dsp:nvSpPr>
        <dsp:cNvPr id="0" name=""/>
        <dsp:cNvSpPr/>
      </dsp:nvSpPr>
      <dsp:spPr>
        <a:xfrm>
          <a:off x="0" y="1107434"/>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Education</a:t>
          </a:r>
          <a:r>
            <a:rPr lang="en-US" sz="1500" kern="1200">
              <a:latin typeface="Neue Haas Grotesk Text Pro"/>
              <a:ea typeface="Calibri"/>
              <a:cs typeface="Calibri"/>
            </a:rPr>
            <a:t>: secondary, tertiary, unknown</a:t>
          </a:r>
        </a:p>
      </dsp:txBody>
      <dsp:txXfrm>
        <a:off x="0" y="1107434"/>
        <a:ext cx="7661672" cy="552233"/>
      </dsp:txXfrm>
    </dsp:sp>
    <dsp:sp modelId="{31BA036F-BDD9-4DBE-B359-99DE3C45D743}">
      <dsp:nvSpPr>
        <dsp:cNvPr id="0" name=""/>
        <dsp:cNvSpPr/>
      </dsp:nvSpPr>
      <dsp:spPr>
        <a:xfrm>
          <a:off x="0" y="1659667"/>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012F1-5CD4-4A9D-A06E-E9AEA12F3134}">
      <dsp:nvSpPr>
        <dsp:cNvPr id="0" name=""/>
        <dsp:cNvSpPr/>
      </dsp:nvSpPr>
      <dsp:spPr>
        <a:xfrm>
          <a:off x="0" y="1659667"/>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Default</a:t>
          </a:r>
          <a:r>
            <a:rPr lang="en-US" sz="1500" kern="1200">
              <a:latin typeface="Neue Haas Grotesk Text Pro"/>
              <a:ea typeface="Calibri"/>
              <a:cs typeface="Calibri"/>
            </a:rPr>
            <a:t>: yes, no</a:t>
          </a:r>
        </a:p>
      </dsp:txBody>
      <dsp:txXfrm>
        <a:off x="0" y="1659667"/>
        <a:ext cx="7661672" cy="552233"/>
      </dsp:txXfrm>
    </dsp:sp>
    <dsp:sp modelId="{CCEA72DB-056C-482C-95D2-51EF552477A1}">
      <dsp:nvSpPr>
        <dsp:cNvPr id="0" name=""/>
        <dsp:cNvSpPr/>
      </dsp:nvSpPr>
      <dsp:spPr>
        <a:xfrm>
          <a:off x="0" y="2211900"/>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1BBB8-24BE-4B6C-AD80-BBBBA33384E8}">
      <dsp:nvSpPr>
        <dsp:cNvPr id="0" name=""/>
        <dsp:cNvSpPr/>
      </dsp:nvSpPr>
      <dsp:spPr>
        <a:xfrm>
          <a:off x="0" y="2211900"/>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Housing</a:t>
          </a:r>
          <a:r>
            <a:rPr lang="en-US" sz="1500" kern="1200">
              <a:latin typeface="Neue Haas Grotesk Text Pro"/>
              <a:ea typeface="Calibri"/>
              <a:cs typeface="Calibri"/>
            </a:rPr>
            <a:t>: yes, no</a:t>
          </a:r>
        </a:p>
      </dsp:txBody>
      <dsp:txXfrm>
        <a:off x="0" y="2211900"/>
        <a:ext cx="7661672" cy="552233"/>
      </dsp:txXfrm>
    </dsp:sp>
    <dsp:sp modelId="{B6B446B0-BB99-4BE7-AC4F-88FCE8EDC80C}">
      <dsp:nvSpPr>
        <dsp:cNvPr id="0" name=""/>
        <dsp:cNvSpPr/>
      </dsp:nvSpPr>
      <dsp:spPr>
        <a:xfrm>
          <a:off x="0" y="2764133"/>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2ACCD-BEF4-48A6-A2A8-9F5EF0BE0A0E}">
      <dsp:nvSpPr>
        <dsp:cNvPr id="0" name=""/>
        <dsp:cNvSpPr/>
      </dsp:nvSpPr>
      <dsp:spPr>
        <a:xfrm>
          <a:off x="0" y="2764133"/>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Loan</a:t>
          </a:r>
          <a:r>
            <a:rPr lang="en-US" sz="1500" kern="1200">
              <a:latin typeface="Neue Haas Grotesk Text Pro"/>
              <a:ea typeface="Calibri"/>
              <a:cs typeface="Calibri"/>
            </a:rPr>
            <a:t>: yes, no</a:t>
          </a:r>
        </a:p>
      </dsp:txBody>
      <dsp:txXfrm>
        <a:off x="0" y="2764133"/>
        <a:ext cx="7661672" cy="552233"/>
      </dsp:txXfrm>
    </dsp:sp>
    <dsp:sp modelId="{C2760FEF-590C-44EB-9F0D-3E962D08B8F3}">
      <dsp:nvSpPr>
        <dsp:cNvPr id="0" name=""/>
        <dsp:cNvSpPr/>
      </dsp:nvSpPr>
      <dsp:spPr>
        <a:xfrm>
          <a:off x="0" y="3316367"/>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97555-C052-4154-873A-F862833E23A1}">
      <dsp:nvSpPr>
        <dsp:cNvPr id="0" name=""/>
        <dsp:cNvSpPr/>
      </dsp:nvSpPr>
      <dsp:spPr>
        <a:xfrm>
          <a:off x="0" y="3316367"/>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Contact</a:t>
          </a:r>
          <a:r>
            <a:rPr lang="en-US" sz="1500" kern="1200">
              <a:latin typeface="Neue Haas Grotesk Text Pro"/>
              <a:ea typeface="Calibri"/>
              <a:cs typeface="Calibri"/>
            </a:rPr>
            <a:t>: telephone, unknown</a:t>
          </a:r>
        </a:p>
      </dsp:txBody>
      <dsp:txXfrm>
        <a:off x="0" y="3316367"/>
        <a:ext cx="7661672" cy="552233"/>
      </dsp:txXfrm>
    </dsp:sp>
    <dsp:sp modelId="{FDF5B6A7-9B73-47B6-A75E-D96742D2A14A}">
      <dsp:nvSpPr>
        <dsp:cNvPr id="0" name=""/>
        <dsp:cNvSpPr/>
      </dsp:nvSpPr>
      <dsp:spPr>
        <a:xfrm>
          <a:off x="0" y="3868600"/>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920B2-0233-4A27-AFCA-9636C5512AA0}">
      <dsp:nvSpPr>
        <dsp:cNvPr id="0" name=""/>
        <dsp:cNvSpPr/>
      </dsp:nvSpPr>
      <dsp:spPr>
        <a:xfrm>
          <a:off x="0" y="3868600"/>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latin typeface="Neue Haas Grotesk Text Pro"/>
              <a:ea typeface="Calibri"/>
              <a:cs typeface="Calibri"/>
            </a:rPr>
            <a:t>Month</a:t>
          </a:r>
          <a:r>
            <a:rPr lang="en-US" sz="1500" kern="1200">
              <a:latin typeface="Neue Haas Grotesk Text Pro"/>
              <a:ea typeface="Calibri"/>
              <a:cs typeface="Calibri"/>
            </a:rPr>
            <a:t>: </a:t>
          </a:r>
          <a:r>
            <a:rPr lang="en-US" sz="1500" kern="1200" err="1">
              <a:latin typeface="Neue Haas Grotesk Text Pro"/>
              <a:ea typeface="Calibri"/>
              <a:cs typeface="Calibri"/>
            </a:rPr>
            <a:t>aug</a:t>
          </a:r>
          <a:r>
            <a:rPr lang="en-US" sz="1500" kern="1200">
              <a:latin typeface="Neue Haas Grotesk Text Pro"/>
              <a:ea typeface="Calibri"/>
              <a:cs typeface="Calibri"/>
            </a:rPr>
            <a:t>, dec, </a:t>
          </a:r>
          <a:r>
            <a:rPr lang="en-US" sz="1500" kern="1200" err="1">
              <a:latin typeface="Neue Haas Grotesk Text Pro"/>
              <a:ea typeface="Calibri"/>
              <a:cs typeface="Calibri"/>
            </a:rPr>
            <a:t>feb</a:t>
          </a:r>
          <a:r>
            <a:rPr lang="en-US" sz="1500" kern="1200">
              <a:latin typeface="Neue Haas Grotesk Text Pro"/>
              <a:ea typeface="Calibri"/>
              <a:cs typeface="Calibri"/>
            </a:rPr>
            <a:t>, </a:t>
          </a:r>
          <a:r>
            <a:rPr lang="en-US" sz="1500" kern="1200" err="1">
              <a:latin typeface="Neue Haas Grotesk Text Pro"/>
              <a:ea typeface="Calibri"/>
              <a:cs typeface="Calibri"/>
            </a:rPr>
            <a:t>jan</a:t>
          </a:r>
          <a:r>
            <a:rPr lang="en-US" sz="1500" kern="1200">
              <a:latin typeface="Neue Haas Grotesk Text Pro"/>
              <a:ea typeface="Calibri"/>
              <a:cs typeface="Calibri"/>
            </a:rPr>
            <a:t>, </a:t>
          </a:r>
          <a:r>
            <a:rPr lang="en-US" sz="1500" kern="1200" err="1">
              <a:latin typeface="Neue Haas Grotesk Text Pro"/>
              <a:ea typeface="Calibri"/>
              <a:cs typeface="Calibri"/>
            </a:rPr>
            <a:t>jul</a:t>
          </a:r>
          <a:r>
            <a:rPr lang="en-US" sz="1500" kern="1200">
              <a:latin typeface="Neue Haas Grotesk Text Pro"/>
              <a:ea typeface="Calibri"/>
              <a:cs typeface="Calibri"/>
            </a:rPr>
            <a:t>, </a:t>
          </a:r>
          <a:r>
            <a:rPr lang="en-US" sz="1500" kern="1200" err="1">
              <a:latin typeface="Neue Haas Grotesk Text Pro"/>
              <a:ea typeface="Calibri"/>
              <a:cs typeface="Calibri"/>
            </a:rPr>
            <a:t>jun</a:t>
          </a:r>
          <a:r>
            <a:rPr lang="en-US" sz="1500" kern="1200">
              <a:latin typeface="Neue Haas Grotesk Text Pro"/>
              <a:ea typeface="Calibri"/>
              <a:cs typeface="Calibri"/>
            </a:rPr>
            <a:t>, mar, may, </a:t>
          </a:r>
          <a:r>
            <a:rPr lang="en-US" sz="1500" kern="1200" err="1">
              <a:latin typeface="Neue Haas Grotesk Text Pro"/>
              <a:ea typeface="Calibri"/>
              <a:cs typeface="Calibri"/>
            </a:rPr>
            <a:t>nov</a:t>
          </a:r>
          <a:r>
            <a:rPr lang="en-US" sz="1500" kern="1200">
              <a:latin typeface="Neue Haas Grotesk Text Pro"/>
              <a:ea typeface="Calibri"/>
              <a:cs typeface="Calibri"/>
            </a:rPr>
            <a:t>, oct, </a:t>
          </a:r>
          <a:r>
            <a:rPr lang="en-US" sz="1500" kern="1200" err="1">
              <a:latin typeface="Neue Haas Grotesk Text Pro"/>
              <a:ea typeface="Calibri"/>
              <a:cs typeface="Calibri"/>
            </a:rPr>
            <a:t>sep</a:t>
          </a:r>
          <a:endParaRPr lang="en-US" sz="1500" kern="1200">
            <a:latin typeface="Neue Haas Grotesk Text Pro"/>
            <a:ea typeface="Calibri"/>
            <a:cs typeface="Calibri"/>
          </a:endParaRPr>
        </a:p>
      </dsp:txBody>
      <dsp:txXfrm>
        <a:off x="0" y="3868600"/>
        <a:ext cx="7661672" cy="552233"/>
      </dsp:txXfrm>
    </dsp:sp>
    <dsp:sp modelId="{57916815-B349-47A3-99C7-EEE6DCE46F5B}">
      <dsp:nvSpPr>
        <dsp:cNvPr id="0" name=""/>
        <dsp:cNvSpPr/>
      </dsp:nvSpPr>
      <dsp:spPr>
        <a:xfrm>
          <a:off x="0" y="4420833"/>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B4721B-EFD4-4A97-9CB2-CFD58CF8E943}">
      <dsp:nvSpPr>
        <dsp:cNvPr id="0" name=""/>
        <dsp:cNvSpPr/>
      </dsp:nvSpPr>
      <dsp:spPr>
        <a:xfrm>
          <a:off x="0" y="4420833"/>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err="1">
              <a:latin typeface="Neue Haas Grotesk Text Pro"/>
              <a:ea typeface="Calibri"/>
              <a:cs typeface="Calibri"/>
            </a:rPr>
            <a:t>Poutcome</a:t>
          </a:r>
          <a:r>
            <a:rPr lang="en-US" sz="1500" kern="1200">
              <a:latin typeface="Neue Haas Grotesk Text Pro"/>
              <a:ea typeface="Calibri"/>
              <a:cs typeface="Calibri"/>
            </a:rPr>
            <a:t>: other, success, unknown</a:t>
          </a:r>
        </a:p>
      </dsp:txBody>
      <dsp:txXfrm>
        <a:off x="0" y="4420833"/>
        <a:ext cx="7661672" cy="552233"/>
      </dsp:txXfrm>
    </dsp:sp>
    <dsp:sp modelId="{DB0B1B44-4993-432D-98B2-D62B2A5EC720}">
      <dsp:nvSpPr>
        <dsp:cNvPr id="0" name=""/>
        <dsp:cNvSpPr/>
      </dsp:nvSpPr>
      <dsp:spPr>
        <a:xfrm>
          <a:off x="0" y="4973066"/>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C5879-B31B-4DAB-9E21-A75FECEF1A53}">
      <dsp:nvSpPr>
        <dsp:cNvPr id="0" name=""/>
        <dsp:cNvSpPr/>
      </dsp:nvSpPr>
      <dsp:spPr>
        <a:xfrm>
          <a:off x="0" y="4973066"/>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err="1">
              <a:latin typeface="Neue Haas Grotesk Text Pro"/>
              <a:ea typeface="Calibri"/>
              <a:cs typeface="Calibri"/>
            </a:rPr>
            <a:t>Age_Group</a:t>
          </a:r>
          <a:r>
            <a:rPr lang="en-US" sz="1500" kern="1200">
              <a:latin typeface="Neue Haas Grotesk Text Pro"/>
              <a:ea typeface="Calibri"/>
              <a:cs typeface="Calibri"/>
            </a:rPr>
            <a:t>: Adults, Middle-aged, Old-aged</a:t>
          </a:r>
        </a:p>
      </dsp:txBody>
      <dsp:txXfrm>
        <a:off x="0" y="4973066"/>
        <a:ext cx="7661672" cy="552233"/>
      </dsp:txXfrm>
    </dsp:sp>
    <dsp:sp modelId="{070154CF-84BD-4CEA-B7A3-962F286FFC37}">
      <dsp:nvSpPr>
        <dsp:cNvPr id="0" name=""/>
        <dsp:cNvSpPr/>
      </dsp:nvSpPr>
      <dsp:spPr>
        <a:xfrm>
          <a:off x="0" y="5525299"/>
          <a:ext cx="76616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38884-2C77-4488-B17C-AC40F959F715}">
      <dsp:nvSpPr>
        <dsp:cNvPr id="0" name=""/>
        <dsp:cNvSpPr/>
      </dsp:nvSpPr>
      <dsp:spPr>
        <a:xfrm>
          <a:off x="0" y="5525299"/>
          <a:ext cx="7661672" cy="552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err="1">
              <a:latin typeface="Neue Haas Grotesk Text Pro"/>
              <a:ea typeface="Calibri"/>
              <a:cs typeface="Calibri"/>
            </a:rPr>
            <a:t>Duration_Category</a:t>
          </a:r>
          <a:r>
            <a:rPr lang="en-US" sz="1500" kern="1200">
              <a:latin typeface="Neue Haas Grotesk Text Pro"/>
              <a:ea typeface="Calibri"/>
              <a:cs typeface="Calibri"/>
            </a:rPr>
            <a:t>: Medium, Long, Very Long</a:t>
          </a:r>
        </a:p>
      </dsp:txBody>
      <dsp:txXfrm>
        <a:off x="0" y="5525299"/>
        <a:ext cx="7661672" cy="5522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12/4/2024</a:t>
            </a:fld>
            <a:endParaRPr lang="en-US"/>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a:p>
        </p:txBody>
      </p:sp>
    </p:spTree>
    <p:extLst>
      <p:ext uri="{BB962C8B-B14F-4D97-AF65-F5344CB8AC3E}">
        <p14:creationId xmlns:p14="http://schemas.microsoft.com/office/powerpoint/2010/main" val="21812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a:p>
        </p:txBody>
      </p:sp>
    </p:spTree>
    <p:extLst>
      <p:ext uri="{BB962C8B-B14F-4D97-AF65-F5344CB8AC3E}">
        <p14:creationId xmlns:p14="http://schemas.microsoft.com/office/powerpoint/2010/main" val="67846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4</a:t>
            </a:fld>
            <a:endParaRPr lang="en-US"/>
          </a:p>
        </p:txBody>
      </p:sp>
    </p:spTree>
    <p:extLst>
      <p:ext uri="{BB962C8B-B14F-4D97-AF65-F5344CB8AC3E}">
        <p14:creationId xmlns:p14="http://schemas.microsoft.com/office/powerpoint/2010/main" val="171102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5</a:t>
            </a:fld>
            <a:endParaRPr lang="en-US"/>
          </a:p>
        </p:txBody>
      </p:sp>
    </p:spTree>
    <p:extLst>
      <p:ext uri="{BB962C8B-B14F-4D97-AF65-F5344CB8AC3E}">
        <p14:creationId xmlns:p14="http://schemas.microsoft.com/office/powerpoint/2010/main" val="585805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9</a:t>
            </a:fld>
            <a:endParaRPr lang="en-US"/>
          </a:p>
        </p:txBody>
      </p:sp>
    </p:spTree>
    <p:extLst>
      <p:ext uri="{BB962C8B-B14F-4D97-AF65-F5344CB8AC3E}">
        <p14:creationId xmlns:p14="http://schemas.microsoft.com/office/powerpoint/2010/main" val="340709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10</a:t>
            </a:fld>
            <a:endParaRPr lang="en-US"/>
          </a:p>
        </p:txBody>
      </p:sp>
    </p:spTree>
    <p:extLst>
      <p:ext uri="{BB962C8B-B14F-4D97-AF65-F5344CB8AC3E}">
        <p14:creationId xmlns:p14="http://schemas.microsoft.com/office/powerpoint/2010/main" val="1284167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17</a:t>
            </a:fld>
            <a:endParaRPr lang="en-US"/>
          </a:p>
        </p:txBody>
      </p:sp>
    </p:spTree>
    <p:extLst>
      <p:ext uri="{BB962C8B-B14F-4D97-AF65-F5344CB8AC3E}">
        <p14:creationId xmlns:p14="http://schemas.microsoft.com/office/powerpoint/2010/main" val="203175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20</a:t>
            </a:fld>
            <a:endParaRPr lang="en-US"/>
          </a:p>
        </p:txBody>
      </p:sp>
    </p:spTree>
    <p:extLst>
      <p:ext uri="{BB962C8B-B14F-4D97-AF65-F5344CB8AC3E}">
        <p14:creationId xmlns:p14="http://schemas.microsoft.com/office/powerpoint/2010/main" val="3669475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8E0B9-48E4-499D-93B2-B07D00395BAC}" type="slidenum">
              <a:rPr lang="en-US" smtClean="0"/>
              <a:t>22</a:t>
            </a:fld>
            <a:endParaRPr lang="en-US"/>
          </a:p>
        </p:txBody>
      </p:sp>
    </p:spTree>
    <p:extLst>
      <p:ext uri="{BB962C8B-B14F-4D97-AF65-F5344CB8AC3E}">
        <p14:creationId xmlns:p14="http://schemas.microsoft.com/office/powerpoint/2010/main" val="176387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12/4/2024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5951233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12/4/2024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78557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12/4/2024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636203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57405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12009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58647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29713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05963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2025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1440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663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12/4/2024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898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12/4/2024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12635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12/4/2024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28503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12/4/2024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5547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12/4/2024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40223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12/4/2024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521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12/4/2024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13183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12/4/2024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15469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12/4/2024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365697508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653442" y="608468"/>
            <a:ext cx="5063330" cy="3081192"/>
          </a:xfrm>
        </p:spPr>
        <p:txBody>
          <a:bodyPr vert="horz" lIns="91440" tIns="45720" rIns="91440" bIns="45720" rtlCol="0" anchor="b">
            <a:noAutofit/>
          </a:bodyPr>
          <a:lstStyle/>
          <a:p>
            <a:r>
              <a:rPr lang="en-US" sz="3700" kern="1200">
                <a:latin typeface="+mj-lt"/>
                <a:ea typeface="+mj-ea"/>
                <a:cs typeface="+mj-cs"/>
              </a:rPr>
              <a:t>Predicting Term Deposit Subscriptions: A Statistical Analysis of Bank Marketing Data.</a:t>
            </a:r>
          </a:p>
        </p:txBody>
      </p:sp>
      <p:pic>
        <p:nvPicPr>
          <p:cNvPr id="6" name="Picture Placeholder 5">
            <a:extLst>
              <a:ext uri="{FF2B5EF4-FFF2-40B4-BE49-F238E27FC236}">
                <a16:creationId xmlns:a16="http://schemas.microsoft.com/office/drawing/2014/main" id="{C6DC3FC8-164D-398F-6C3F-C27270D17415}"/>
              </a:ext>
            </a:extLst>
          </p:cNvPr>
          <p:cNvPicPr>
            <a:picLocks noGrp="1" noChangeAspect="1"/>
          </p:cNvPicPr>
          <p:nvPr>
            <p:ph type="pic" sz="quarter" idx="10"/>
          </p:nvPr>
        </p:nvPicPr>
        <p:blipFill>
          <a:blip r:embed="rId3"/>
          <a:srcRect l="10820" r="3" b="3"/>
          <a:stretch/>
        </p:blipFill>
        <p:spPr>
          <a:xfrm>
            <a:off x="5939497" y="743020"/>
            <a:ext cx="5713413" cy="5029200"/>
          </a:xfrm>
          <a:noFill/>
        </p:spPr>
      </p:pic>
      <p:sp>
        <p:nvSpPr>
          <p:cNvPr id="17" name="Slide Number Placeholder 3">
            <a:extLst>
              <a:ext uri="{FF2B5EF4-FFF2-40B4-BE49-F238E27FC236}">
                <a16:creationId xmlns:a16="http://schemas.microsoft.com/office/drawing/2014/main" id="{4B4B63D7-7883-2AAE-F3CA-76ED7D02E0B4}"/>
              </a:ext>
            </a:extLst>
          </p:cNvPr>
          <p:cNvSpPr>
            <a:spLocks noGrp="1"/>
          </p:cNvSpPr>
          <p:nvPr>
            <p:ph type="sldNum" sz="quarter" idx="4"/>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a:t>
            </a:fld>
            <a:endParaRPr lang="en-US"/>
          </a:p>
        </p:txBody>
      </p:sp>
      <p:sp>
        <p:nvSpPr>
          <p:cNvPr id="12" name="Slide Number Placeholder 3" hidden="1">
            <a:extLst>
              <a:ext uri="{FF2B5EF4-FFF2-40B4-BE49-F238E27FC236}">
                <a16:creationId xmlns:a16="http://schemas.microsoft.com/office/drawing/2014/main" id="{85A94787-C1FE-0F65-DE10-8DBEF1B050A4}"/>
              </a:ext>
            </a:extLst>
          </p:cNvPr>
          <p:cNvSpPr>
            <a:spLocks noGrp="1"/>
          </p:cNvSpPr>
          <p:nvPr>
            <p:ph type="sldNum" sz="quarter" idx="4294967295"/>
          </p:nvPr>
        </p:nvSpPr>
        <p:spPr>
          <a:xfrm>
            <a:off x="9448800" y="6121400"/>
            <a:ext cx="2743200" cy="365125"/>
          </a:xfrm>
        </p:spPr>
        <p:txBody>
          <a:bodyPr anchor="ctr">
            <a:normAutofit/>
          </a:bodyPr>
          <a:lstStyle/>
          <a:p>
            <a:pPr>
              <a:spcAft>
                <a:spcPts val="600"/>
              </a:spcAft>
            </a:pPr>
            <a:fld id="{B5CEABB6-07DC-46E8-9B57-56EC44A396E5}"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7FBA149F-0DFC-6663-D5CC-6F796478F05B}"/>
              </a:ext>
            </a:extLst>
          </p:cNvPr>
          <p:cNvSpPr txBox="1"/>
          <p:nvPr/>
        </p:nvSpPr>
        <p:spPr>
          <a:xfrm>
            <a:off x="663880" y="3710418"/>
            <a:ext cx="5053255" cy="21874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25000"/>
              </a:lnSpc>
              <a:spcAft>
                <a:spcPts val="600"/>
              </a:spcAft>
            </a:pPr>
            <a:r>
              <a:rPr lang="en-US" u="sng">
                <a:solidFill>
                  <a:schemeClr val="tx1">
                    <a:lumMod val="65000"/>
                    <a:lumOff val="35000"/>
                  </a:schemeClr>
                </a:solidFill>
              </a:rPr>
              <a:t>GROUP – 6</a:t>
            </a:r>
            <a:br>
              <a:rPr lang="en-US">
                <a:solidFill>
                  <a:schemeClr val="tx1">
                    <a:lumMod val="65000"/>
                    <a:lumOff val="35000"/>
                  </a:schemeClr>
                </a:solidFill>
              </a:rPr>
            </a:br>
            <a:r>
              <a:rPr lang="en-US">
                <a:solidFill>
                  <a:schemeClr val="tx1">
                    <a:lumMod val="65000"/>
                    <a:lumOff val="35000"/>
                  </a:schemeClr>
                </a:solidFill>
              </a:rPr>
              <a:t>CHARITHA NALLAKA</a:t>
            </a:r>
            <a:br>
              <a:rPr lang="en-US">
                <a:solidFill>
                  <a:schemeClr val="tx1">
                    <a:lumMod val="65000"/>
                    <a:lumOff val="35000"/>
                  </a:schemeClr>
                </a:solidFill>
              </a:rPr>
            </a:br>
            <a:r>
              <a:rPr lang="en-US">
                <a:solidFill>
                  <a:schemeClr val="tx1">
                    <a:lumMod val="65000"/>
                    <a:lumOff val="35000"/>
                  </a:schemeClr>
                </a:solidFill>
              </a:rPr>
              <a:t>GEETHIKA SANNALA</a:t>
            </a:r>
            <a:br>
              <a:rPr lang="en-US">
                <a:solidFill>
                  <a:schemeClr val="tx1">
                    <a:lumMod val="65000"/>
                    <a:lumOff val="35000"/>
                  </a:schemeClr>
                </a:solidFill>
              </a:rPr>
            </a:br>
            <a:r>
              <a:rPr lang="en-US">
                <a:solidFill>
                  <a:schemeClr val="tx1">
                    <a:lumMod val="65000"/>
                    <a:lumOff val="35000"/>
                  </a:schemeClr>
                </a:solidFill>
              </a:rPr>
              <a:t>HARSHITHA</a:t>
            </a:r>
            <a:br>
              <a:rPr lang="en-US">
                <a:solidFill>
                  <a:schemeClr val="tx1">
                    <a:lumMod val="65000"/>
                    <a:lumOff val="35000"/>
                  </a:schemeClr>
                </a:solidFill>
              </a:rPr>
            </a:br>
            <a:r>
              <a:rPr lang="en-US">
                <a:solidFill>
                  <a:schemeClr val="tx1">
                    <a:lumMod val="65000"/>
                    <a:lumOff val="35000"/>
                  </a:schemeClr>
                </a:solidFill>
              </a:rPr>
              <a:t>DENNIS</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364034-5F15-4B68-638D-779A619AC022}"/>
              </a:ext>
            </a:extLst>
          </p:cNvPr>
          <p:cNvSpPr>
            <a:spLocks noGrp="1"/>
          </p:cNvSpPr>
          <p:nvPr>
            <p:ph type="title"/>
          </p:nvPr>
        </p:nvSpPr>
        <p:spPr>
          <a:xfrm>
            <a:off x="651883" y="663090"/>
            <a:ext cx="3963277" cy="2446988"/>
          </a:xfrm>
        </p:spPr>
        <p:txBody>
          <a:bodyPr vert="horz" lIns="91440" tIns="45720" rIns="91440" bIns="45720" rtlCol="0" anchor="ctr">
            <a:normAutofit/>
          </a:bodyPr>
          <a:lstStyle/>
          <a:p>
            <a:r>
              <a:rPr lang="en-US" sz="3000"/>
              <a:t>IMPACT OF SOCIO-ECONOMIC FACTORS ON SUBSCRIPTION STATUS</a:t>
            </a:r>
          </a:p>
        </p:txBody>
      </p:sp>
      <p:pic>
        <p:nvPicPr>
          <p:cNvPr id="6" name="Picture 5">
            <a:extLst>
              <a:ext uri="{FF2B5EF4-FFF2-40B4-BE49-F238E27FC236}">
                <a16:creationId xmlns:a16="http://schemas.microsoft.com/office/drawing/2014/main" id="{B86562D8-D2C1-EE1B-E54D-51E5BF129045}"/>
              </a:ext>
            </a:extLst>
          </p:cNvPr>
          <p:cNvPicPr>
            <a:picLocks noChangeAspect="1"/>
          </p:cNvPicPr>
          <p:nvPr/>
        </p:nvPicPr>
        <p:blipFill>
          <a:blip r:embed="rId3"/>
          <a:srcRect l="226" t="-570" r="-603" b="-508"/>
          <a:stretch/>
        </p:blipFill>
        <p:spPr>
          <a:xfrm>
            <a:off x="8244789" y="3525083"/>
            <a:ext cx="3307782" cy="2788134"/>
          </a:xfrm>
          <a:prstGeom prst="rect">
            <a:avLst/>
          </a:prstGeom>
          <a:noFill/>
        </p:spPr>
      </p:pic>
      <p:pic>
        <p:nvPicPr>
          <p:cNvPr id="8" name="Picture 7">
            <a:extLst>
              <a:ext uri="{FF2B5EF4-FFF2-40B4-BE49-F238E27FC236}">
                <a16:creationId xmlns:a16="http://schemas.microsoft.com/office/drawing/2014/main" id="{67CEC0E4-B5EE-73D6-B8C0-EC0EE6814FFF}"/>
              </a:ext>
            </a:extLst>
          </p:cNvPr>
          <p:cNvPicPr>
            <a:picLocks noChangeAspect="1"/>
          </p:cNvPicPr>
          <p:nvPr/>
        </p:nvPicPr>
        <p:blipFill>
          <a:blip r:embed="rId4"/>
          <a:srcRect l="-218" t="-571" r="327" b="1143"/>
          <a:stretch/>
        </p:blipFill>
        <p:spPr>
          <a:xfrm>
            <a:off x="1016976" y="3604985"/>
            <a:ext cx="6843866" cy="2520957"/>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a:noFill/>
        </p:spPr>
      </p:pic>
      <p:sp>
        <p:nvSpPr>
          <p:cNvPr id="2" name="Slide Number Placeholder 1">
            <a:extLst>
              <a:ext uri="{FF2B5EF4-FFF2-40B4-BE49-F238E27FC236}">
                <a16:creationId xmlns:a16="http://schemas.microsoft.com/office/drawing/2014/main" id="{60AD58C6-6F47-0261-9611-E968042F55B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12" name="Picture 11" descr="A graph of a loan vs subscription status&#10;&#10;Description automatically generated">
            <a:extLst>
              <a:ext uri="{FF2B5EF4-FFF2-40B4-BE49-F238E27FC236}">
                <a16:creationId xmlns:a16="http://schemas.microsoft.com/office/drawing/2014/main" id="{CA03206B-562B-FB86-6E3A-C228D7CD19AA}"/>
              </a:ext>
            </a:extLst>
          </p:cNvPr>
          <p:cNvPicPr>
            <a:picLocks noChangeAspect="1"/>
          </p:cNvPicPr>
          <p:nvPr/>
        </p:nvPicPr>
        <p:blipFill>
          <a:blip r:embed="rId5"/>
          <a:stretch>
            <a:fillRect/>
          </a:stretch>
        </p:blipFill>
        <p:spPr>
          <a:xfrm>
            <a:off x="8241368" y="430945"/>
            <a:ext cx="3312193" cy="2993570"/>
          </a:xfrm>
          <a:prstGeom prst="rect">
            <a:avLst/>
          </a:prstGeom>
        </p:spPr>
      </p:pic>
      <p:pic>
        <p:nvPicPr>
          <p:cNvPr id="13" name="Picture 12">
            <a:extLst>
              <a:ext uri="{FF2B5EF4-FFF2-40B4-BE49-F238E27FC236}">
                <a16:creationId xmlns:a16="http://schemas.microsoft.com/office/drawing/2014/main" id="{16AABDEE-668C-A747-98D7-6FCAC9BBEB0D}"/>
              </a:ext>
            </a:extLst>
          </p:cNvPr>
          <p:cNvPicPr>
            <a:picLocks noChangeAspect="1"/>
          </p:cNvPicPr>
          <p:nvPr/>
        </p:nvPicPr>
        <p:blipFill>
          <a:blip r:embed="rId6"/>
          <a:stretch>
            <a:fillRect/>
          </a:stretch>
        </p:blipFill>
        <p:spPr>
          <a:xfrm>
            <a:off x="4744598" y="431804"/>
            <a:ext cx="3331090" cy="3004456"/>
          </a:xfrm>
          <a:prstGeom prst="rect">
            <a:avLst/>
          </a:prstGeom>
        </p:spPr>
      </p:pic>
    </p:spTree>
    <p:extLst>
      <p:ext uri="{BB962C8B-B14F-4D97-AF65-F5344CB8AC3E}">
        <p14:creationId xmlns:p14="http://schemas.microsoft.com/office/powerpoint/2010/main" val="3030076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8F86-4331-2646-E4CD-142CB2FA0A4D}"/>
              </a:ext>
            </a:extLst>
          </p:cNvPr>
          <p:cNvSpPr>
            <a:spLocks noGrp="1"/>
          </p:cNvSpPr>
          <p:nvPr>
            <p:ph type="title"/>
          </p:nvPr>
        </p:nvSpPr>
        <p:spPr>
          <a:xfrm>
            <a:off x="612648" y="548640"/>
            <a:ext cx="10741152" cy="1132258"/>
          </a:xfrm>
        </p:spPr>
        <p:txBody>
          <a:bodyPr anchor="t">
            <a:normAutofit/>
          </a:bodyPr>
          <a:lstStyle/>
          <a:p>
            <a:r>
              <a:rPr lang="en-US" b="0"/>
              <a:t>IMPACT OF CONTACT METHODS ON CAMPIGN SUCCESS </a:t>
            </a:r>
          </a:p>
        </p:txBody>
      </p:sp>
      <p:pic>
        <p:nvPicPr>
          <p:cNvPr id="4" name="Content Placeholder 3" descr="A graph of different colored bars&#10;&#10;Description automatically generated">
            <a:extLst>
              <a:ext uri="{FF2B5EF4-FFF2-40B4-BE49-F238E27FC236}">
                <a16:creationId xmlns:a16="http://schemas.microsoft.com/office/drawing/2014/main" id="{769F7329-F667-E083-160E-390F68FA8F47}"/>
              </a:ext>
            </a:extLst>
          </p:cNvPr>
          <p:cNvPicPr>
            <a:picLocks noGrp="1" noChangeAspect="1"/>
          </p:cNvPicPr>
          <p:nvPr>
            <p:ph sz="half" idx="1"/>
          </p:nvPr>
        </p:nvPicPr>
        <p:blipFill>
          <a:blip r:embed="rId2"/>
          <a:srcRect t="-1702" r="-723"/>
          <a:stretch/>
        </p:blipFill>
        <p:spPr>
          <a:xfrm>
            <a:off x="612648" y="1751542"/>
            <a:ext cx="5394298" cy="4425493"/>
          </a:xfrm>
          <a:noFill/>
        </p:spPr>
      </p:pic>
      <p:sp>
        <p:nvSpPr>
          <p:cNvPr id="8" name="Content Placeholder 7">
            <a:extLst>
              <a:ext uri="{FF2B5EF4-FFF2-40B4-BE49-F238E27FC236}">
                <a16:creationId xmlns:a16="http://schemas.microsoft.com/office/drawing/2014/main" id="{E37A350F-FFB6-0DFA-1388-2101DC821A67}"/>
              </a:ext>
            </a:extLst>
          </p:cNvPr>
          <p:cNvSpPr>
            <a:spLocks noGrp="1"/>
          </p:cNvSpPr>
          <p:nvPr>
            <p:ph sz="half" idx="2"/>
          </p:nvPr>
        </p:nvSpPr>
        <p:spPr>
          <a:xfrm>
            <a:off x="6120539" y="1773964"/>
            <a:ext cx="5452820" cy="4493405"/>
          </a:xfrm>
        </p:spPr>
        <p:txBody>
          <a:bodyPr vert="horz" lIns="91440" tIns="45720" rIns="91440" bIns="45720" rtlCol="0" anchor="t">
            <a:noAutofit/>
          </a:bodyPr>
          <a:lstStyle/>
          <a:p>
            <a:pPr marL="0" indent="0">
              <a:lnSpc>
                <a:spcPct val="110000"/>
              </a:lnSpc>
              <a:buNone/>
            </a:pPr>
            <a:r>
              <a:rPr lang="en-US" sz="1400" b="1" u="sng"/>
              <a:t>Key Insights:</a:t>
            </a:r>
            <a:endParaRPr lang="en-US" sz="1400"/>
          </a:p>
          <a:p>
            <a:pPr marL="0" indent="0">
              <a:lnSpc>
                <a:spcPct val="110000"/>
              </a:lnSpc>
              <a:buNone/>
            </a:pPr>
            <a:r>
              <a:rPr lang="en-US" sz="1400" b="1"/>
              <a:t>Cellular Contact Dominates: </a:t>
            </a:r>
            <a:r>
              <a:rPr lang="en-US" sz="1400"/>
              <a:t>Cellular contact is the most effective method, reaching a higher number of individuals, with a larger proportion of subscribers compared to non-subscribers.</a:t>
            </a:r>
          </a:p>
          <a:p>
            <a:pPr marL="0" indent="0">
              <a:lnSpc>
                <a:spcPct val="110000"/>
              </a:lnSpc>
              <a:buNone/>
            </a:pPr>
            <a:r>
              <a:rPr lang="en-US" sz="1400" b="1"/>
              <a:t>Telephone Contact Less Effective: </a:t>
            </a:r>
            <a:r>
              <a:rPr lang="en-US" sz="1400"/>
              <a:t>Telephone contact reaches fewer individuals, and the number of subscribers is noticeably lower compared to non-subscribers.</a:t>
            </a:r>
          </a:p>
          <a:p>
            <a:pPr marL="0" indent="0">
              <a:lnSpc>
                <a:spcPct val="110000"/>
              </a:lnSpc>
              <a:buNone/>
            </a:pPr>
            <a:r>
              <a:rPr lang="en-US" sz="1400" b="1"/>
              <a:t>Unknown Contact Method Least Effective: </a:t>
            </a:r>
            <a:r>
              <a:rPr lang="en-US" sz="1400"/>
              <a:t>The "unknown" contact method is the least effective, reaching the smallest number of individuals, suggesting the need for better targeting and more accurate contact data.</a:t>
            </a:r>
          </a:p>
          <a:p>
            <a:pPr marL="0" indent="0">
              <a:lnSpc>
                <a:spcPct val="110000"/>
              </a:lnSpc>
              <a:buNone/>
            </a:pPr>
            <a:r>
              <a:rPr lang="en-US" sz="1400" b="1" u="sng"/>
              <a:t>Takeaway: </a:t>
            </a:r>
            <a:endParaRPr lang="en-US" sz="1400"/>
          </a:p>
          <a:p>
            <a:pPr marL="0" indent="0">
              <a:lnSpc>
                <a:spcPct val="110000"/>
              </a:lnSpc>
              <a:buNone/>
            </a:pPr>
            <a:r>
              <a:rPr lang="en-US" sz="1400"/>
              <a:t>Focus on prioritizing </a:t>
            </a:r>
            <a:r>
              <a:rPr lang="en-US" sz="1400" b="1"/>
              <a:t>cellular contact</a:t>
            </a:r>
            <a:r>
              <a:rPr lang="en-US" sz="1400"/>
              <a:t> to maximize outreach and improve subscription rates. Consider refining the </a:t>
            </a:r>
            <a:r>
              <a:rPr lang="en-US" sz="1400" b="1"/>
              <a:t>unknown</a:t>
            </a:r>
            <a:r>
              <a:rPr lang="en-US" sz="1400"/>
              <a:t> category to enhance targeting accuracy.</a:t>
            </a:r>
          </a:p>
          <a:p>
            <a:pPr>
              <a:lnSpc>
                <a:spcPct val="110000"/>
              </a:lnSpc>
            </a:pPr>
            <a:endParaRPr lang="en-US" sz="1400"/>
          </a:p>
        </p:txBody>
      </p:sp>
      <p:sp>
        <p:nvSpPr>
          <p:cNvPr id="13" name="Date Placeholder 4">
            <a:extLst>
              <a:ext uri="{FF2B5EF4-FFF2-40B4-BE49-F238E27FC236}">
                <a16:creationId xmlns:a16="http://schemas.microsoft.com/office/drawing/2014/main" id="{3FA56C34-C823-5E18-F9D4-941457660466}"/>
              </a:ext>
            </a:extLst>
          </p:cNvPr>
          <p:cNvSpPr>
            <a:spLocks noGrp="1"/>
          </p:cNvSpPr>
          <p:nvPr>
            <p:ph type="dt" sz="half" idx="10"/>
          </p:nvPr>
        </p:nvSpPr>
        <p:spPr>
          <a:xfrm>
            <a:off x="137160" y="6453002"/>
            <a:ext cx="3494314" cy="365125"/>
          </a:xfrm>
        </p:spPr>
        <p:txBody>
          <a:bodyPr/>
          <a:lstStyle/>
          <a:p>
            <a:pPr>
              <a:spcAft>
                <a:spcPts val="600"/>
              </a:spcAft>
            </a:pPr>
            <a:fld id="{077E187A-FAB4-41E9-8751-744AB2398C17}" type="datetime1">
              <a:pPr>
                <a:spcAft>
                  <a:spcPts val="600"/>
                </a:spcAft>
              </a:pPr>
              <a:t>12/4/2024</a:t>
            </a:fld>
            <a:endParaRPr lang="en-US"/>
          </a:p>
        </p:txBody>
      </p:sp>
      <p:sp>
        <p:nvSpPr>
          <p:cNvPr id="15" name="Footer Placeholder 5">
            <a:extLst>
              <a:ext uri="{FF2B5EF4-FFF2-40B4-BE49-F238E27FC236}">
                <a16:creationId xmlns:a16="http://schemas.microsoft.com/office/drawing/2014/main" id="{75B20DD5-2D0F-5462-406F-E3A10A120229}"/>
              </a:ext>
            </a:extLst>
          </p:cNvPr>
          <p:cNvSpPr>
            <a:spLocks noGrp="1"/>
          </p:cNvSpPr>
          <p:nvPr>
            <p:ph type="ftr" sz="quarter" idx="11"/>
          </p:nvPr>
        </p:nvSpPr>
        <p:spPr>
          <a:xfrm>
            <a:off x="8876521" y="6453002"/>
            <a:ext cx="2805405" cy="365125"/>
          </a:xfrm>
        </p:spPr>
        <p:txBody>
          <a:bodyPr/>
          <a:lstStyle/>
          <a:p>
            <a:pPr>
              <a:spcAft>
                <a:spcPts val="600"/>
              </a:spcAft>
            </a:pPr>
            <a:r>
              <a:rPr lang="en-US"/>
              <a:t>
              </a:t>
            </a:r>
          </a:p>
        </p:txBody>
      </p:sp>
    </p:spTree>
    <p:extLst>
      <p:ext uri="{BB962C8B-B14F-4D97-AF65-F5344CB8AC3E}">
        <p14:creationId xmlns:p14="http://schemas.microsoft.com/office/powerpoint/2010/main" val="413426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D41D-D98B-06C4-E8DC-FED24406F8DD}"/>
              </a:ext>
            </a:extLst>
          </p:cNvPr>
          <p:cNvSpPr>
            <a:spLocks noGrp="1"/>
          </p:cNvSpPr>
          <p:nvPr>
            <p:ph type="title"/>
          </p:nvPr>
        </p:nvSpPr>
        <p:spPr>
          <a:xfrm>
            <a:off x="772402" y="436731"/>
            <a:ext cx="10658019" cy="467145"/>
          </a:xfrm>
        </p:spPr>
        <p:txBody>
          <a:bodyPr anchor="t">
            <a:normAutofit fontScale="90000"/>
          </a:bodyPr>
          <a:lstStyle/>
          <a:p>
            <a:r>
              <a:rPr lang="en-US" sz="2800"/>
              <a:t>IDENTIFYING KEY PERIODS FOR HIGH SUBSCRIPTION SUCCESS </a:t>
            </a:r>
          </a:p>
        </p:txBody>
      </p:sp>
      <p:sp>
        <p:nvSpPr>
          <p:cNvPr id="6" name="Footer Placeholder 5">
            <a:extLst>
              <a:ext uri="{FF2B5EF4-FFF2-40B4-BE49-F238E27FC236}">
                <a16:creationId xmlns:a16="http://schemas.microsoft.com/office/drawing/2014/main" id="{61F65F4B-6C8D-9C0C-C87A-3AFB71341879}"/>
              </a:ext>
            </a:extLst>
          </p:cNvPr>
          <p:cNvSpPr>
            <a:spLocks noGrp="1"/>
          </p:cNvSpPr>
          <p:nvPr>
            <p:ph type="ftr" sz="quarter" idx="3"/>
          </p:nvPr>
        </p:nvSpPr>
        <p:spPr>
          <a:xfrm>
            <a:off x="914400" y="6121252"/>
            <a:ext cx="4114800" cy="365125"/>
          </a:xfrm>
        </p:spPr>
        <p:txBody>
          <a:bodyPr anchor="ctr">
            <a:normAutofit/>
          </a:bodyPr>
          <a:lstStyle/>
          <a:p>
            <a:pPr>
              <a:lnSpc>
                <a:spcPct val="90000"/>
              </a:lnSpc>
              <a:spcAft>
                <a:spcPts val="600"/>
              </a:spcAft>
            </a:pPr>
            <a:r>
              <a:rPr lang="en-US" sz="700"/>
              <a:t>
              </a:t>
            </a:r>
          </a:p>
        </p:txBody>
      </p:sp>
      <p:sp>
        <p:nvSpPr>
          <p:cNvPr id="7" name="Slide Number Placeholder 6">
            <a:extLst>
              <a:ext uri="{FF2B5EF4-FFF2-40B4-BE49-F238E27FC236}">
                <a16:creationId xmlns:a16="http://schemas.microsoft.com/office/drawing/2014/main" id="{2EC66E6B-9EFC-0C11-D84B-33516EC12319}"/>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CC057153-B650-4DEB-B370-79DDCFDCE934}" type="slidenum">
              <a:rPr lang="en-US" dirty="0"/>
              <a:pPr>
                <a:spcAft>
                  <a:spcPts val="600"/>
                </a:spcAft>
              </a:pPr>
              <a:t>12</a:t>
            </a:fld>
            <a:endParaRPr lang="en-US"/>
          </a:p>
        </p:txBody>
      </p:sp>
      <p:sp>
        <p:nvSpPr>
          <p:cNvPr id="5" name="Date Placeholder 4" hidden="1">
            <a:extLst>
              <a:ext uri="{FF2B5EF4-FFF2-40B4-BE49-F238E27FC236}">
                <a16:creationId xmlns:a16="http://schemas.microsoft.com/office/drawing/2014/main" id="{3129BBB3-8734-BF9C-77B0-CD933A2B1622}"/>
              </a:ext>
            </a:extLst>
          </p:cNvPr>
          <p:cNvSpPr>
            <a:spLocks noGrp="1"/>
          </p:cNvSpPr>
          <p:nvPr>
            <p:ph type="dt" sz="half" idx="4294967295"/>
          </p:nvPr>
        </p:nvSpPr>
        <p:spPr>
          <a:xfrm>
            <a:off x="137160" y="6453002"/>
            <a:ext cx="3494314" cy="365125"/>
          </a:xfrm>
        </p:spPr>
        <p:txBody>
          <a:bodyPr/>
          <a:lstStyle/>
          <a:p>
            <a:pPr>
              <a:spcAft>
                <a:spcPts val="600"/>
              </a:spcAft>
            </a:pPr>
            <a:fld id="{6CC1CC4B-116B-45C1-9D55-F868106C862F}" type="datetime1">
              <a:pPr>
                <a:spcAft>
                  <a:spcPts val="600"/>
                </a:spcAft>
              </a:pPr>
              <a:t>12/4/2024</a:t>
            </a:fld>
            <a:endParaRPr lang="en-US"/>
          </a:p>
        </p:txBody>
      </p:sp>
      <p:pic>
        <p:nvPicPr>
          <p:cNvPr id="9" name="Picture 8">
            <a:extLst>
              <a:ext uri="{FF2B5EF4-FFF2-40B4-BE49-F238E27FC236}">
                <a16:creationId xmlns:a16="http://schemas.microsoft.com/office/drawing/2014/main" id="{42CF6BA4-88D3-2372-E85F-974DF4FF4EA3}"/>
              </a:ext>
            </a:extLst>
          </p:cNvPr>
          <p:cNvPicPr>
            <a:picLocks noChangeAspect="1"/>
          </p:cNvPicPr>
          <p:nvPr/>
        </p:nvPicPr>
        <p:blipFill>
          <a:blip r:embed="rId2"/>
          <a:stretch>
            <a:fillRect/>
          </a:stretch>
        </p:blipFill>
        <p:spPr>
          <a:xfrm>
            <a:off x="7550301" y="898677"/>
            <a:ext cx="4179208" cy="5580742"/>
          </a:xfrm>
          <a:prstGeom prst="rect">
            <a:avLst/>
          </a:prstGeom>
        </p:spPr>
      </p:pic>
      <p:pic>
        <p:nvPicPr>
          <p:cNvPr id="16" name="Picture 15" descr="A graph of different colored bars&#10;&#10;Description automatically generated">
            <a:extLst>
              <a:ext uri="{FF2B5EF4-FFF2-40B4-BE49-F238E27FC236}">
                <a16:creationId xmlns:a16="http://schemas.microsoft.com/office/drawing/2014/main" id="{8388E6E3-E94F-1204-B0BE-742E6C3ED94E}"/>
              </a:ext>
            </a:extLst>
          </p:cNvPr>
          <p:cNvPicPr>
            <a:picLocks noChangeAspect="1"/>
          </p:cNvPicPr>
          <p:nvPr/>
        </p:nvPicPr>
        <p:blipFill>
          <a:blip r:embed="rId3"/>
          <a:stretch>
            <a:fillRect/>
          </a:stretch>
        </p:blipFill>
        <p:spPr>
          <a:xfrm>
            <a:off x="653142" y="3512174"/>
            <a:ext cx="6724953" cy="2966318"/>
          </a:xfrm>
          <a:prstGeom prst="rect">
            <a:avLst/>
          </a:prstGeom>
        </p:spPr>
      </p:pic>
      <p:pic>
        <p:nvPicPr>
          <p:cNvPr id="17" name="Picture 16" descr="A graph of different colored bars&#10;&#10;Description automatically generated">
            <a:extLst>
              <a:ext uri="{FF2B5EF4-FFF2-40B4-BE49-F238E27FC236}">
                <a16:creationId xmlns:a16="http://schemas.microsoft.com/office/drawing/2014/main" id="{A4A6648D-8BEB-9AA5-F8DC-52424D57C462}"/>
              </a:ext>
            </a:extLst>
          </p:cNvPr>
          <p:cNvPicPr>
            <a:picLocks noChangeAspect="1"/>
          </p:cNvPicPr>
          <p:nvPr/>
        </p:nvPicPr>
        <p:blipFill>
          <a:blip r:embed="rId4"/>
          <a:srcRect t="773" b="-984"/>
          <a:stretch/>
        </p:blipFill>
        <p:spPr>
          <a:xfrm>
            <a:off x="653143" y="902691"/>
            <a:ext cx="6724953" cy="2544954"/>
          </a:xfrm>
          <a:prstGeom prst="rect">
            <a:avLst/>
          </a:prstGeom>
        </p:spPr>
      </p:pic>
    </p:spTree>
    <p:extLst>
      <p:ext uri="{BB962C8B-B14F-4D97-AF65-F5344CB8AC3E}">
        <p14:creationId xmlns:p14="http://schemas.microsoft.com/office/powerpoint/2010/main" val="84529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9351-65CD-AA69-6904-0A13CECEC74A}"/>
              </a:ext>
            </a:extLst>
          </p:cNvPr>
          <p:cNvSpPr>
            <a:spLocks noGrp="1"/>
          </p:cNvSpPr>
          <p:nvPr>
            <p:ph type="title"/>
          </p:nvPr>
        </p:nvSpPr>
        <p:spPr>
          <a:xfrm>
            <a:off x="210941" y="386602"/>
            <a:ext cx="3981853" cy="1757505"/>
          </a:xfrm>
        </p:spPr>
        <p:txBody>
          <a:bodyPr vert="horz" lIns="91440" tIns="45720" rIns="91440" bIns="45720" rtlCol="0" anchor="t">
            <a:normAutofit/>
          </a:bodyPr>
          <a:lstStyle/>
          <a:p>
            <a:r>
              <a:rPr lang="en-US" sz="3600" u="sng"/>
              <a:t>ENCODING CATEGORICAL VARIABLES</a:t>
            </a:r>
          </a:p>
        </p:txBody>
      </p:sp>
      <p:sp>
        <p:nvSpPr>
          <p:cNvPr id="4" name="Text Placeholder 3">
            <a:extLst>
              <a:ext uri="{FF2B5EF4-FFF2-40B4-BE49-F238E27FC236}">
                <a16:creationId xmlns:a16="http://schemas.microsoft.com/office/drawing/2014/main" id="{F5218807-EFD6-3C8F-8898-D2E200649FCF}"/>
              </a:ext>
            </a:extLst>
          </p:cNvPr>
          <p:cNvSpPr>
            <a:spLocks noGrp="1"/>
          </p:cNvSpPr>
          <p:nvPr>
            <p:ph type="body" sz="half" idx="2"/>
          </p:nvPr>
        </p:nvSpPr>
        <p:spPr>
          <a:xfrm>
            <a:off x="33489" y="2175423"/>
            <a:ext cx="4159305" cy="4104675"/>
          </a:xfrm>
        </p:spPr>
        <p:txBody>
          <a:bodyPr vert="horz" lIns="91440" tIns="45720" rIns="91440" bIns="45720" rtlCol="0" anchor="t">
            <a:noAutofit/>
          </a:bodyPr>
          <a:lstStyle/>
          <a:p>
            <a:pPr marL="285750" indent="-285750">
              <a:lnSpc>
                <a:spcPct val="110000"/>
              </a:lnSpc>
              <a:buFont typeface="Arial"/>
              <a:buChar char="•"/>
            </a:pPr>
            <a:r>
              <a:rPr lang="en-US" sz="1400"/>
              <a:t>Used</a:t>
            </a:r>
            <a:r>
              <a:rPr lang="en-US" sz="1400" b="1"/>
              <a:t> One hot Encoding</a:t>
            </a:r>
            <a:r>
              <a:rPr lang="en-US" sz="1400"/>
              <a:t> to encode categorical variables</a:t>
            </a:r>
          </a:p>
          <a:p>
            <a:pPr marL="285750" indent="-285750">
              <a:lnSpc>
                <a:spcPct val="110000"/>
              </a:lnSpc>
              <a:buFont typeface="Arial"/>
              <a:buChar char="•"/>
            </a:pPr>
            <a:r>
              <a:rPr lang="en-US" sz="1400" b="1"/>
              <a:t>Represents categorical variables as binary vectors</a:t>
            </a:r>
            <a:r>
              <a:rPr lang="en-US" sz="1400"/>
              <a:t>, avoiding assumptions of ordinal relationships between categories.</a:t>
            </a:r>
          </a:p>
          <a:p>
            <a:pPr marL="285750" indent="-285750">
              <a:lnSpc>
                <a:spcPct val="110000"/>
              </a:lnSpc>
              <a:buFont typeface="Arial"/>
              <a:buChar char="•"/>
            </a:pPr>
            <a:r>
              <a:rPr lang="en-US" sz="1400" b="1"/>
              <a:t>Improves model performance</a:t>
            </a:r>
            <a:r>
              <a:rPr lang="en-US" sz="1400"/>
              <a:t> by allowing algorithms to process categorical data without bias or implied ranking.</a:t>
            </a:r>
          </a:p>
          <a:p>
            <a:pPr marL="285750" indent="-285750">
              <a:lnSpc>
                <a:spcPct val="110000"/>
              </a:lnSpc>
              <a:buFont typeface="Arial"/>
              <a:buChar char="•"/>
            </a:pPr>
            <a:r>
              <a:rPr lang="en-US" sz="1400" b="1"/>
              <a:t>Suitable for algorithms like logistic regression</a:t>
            </a:r>
            <a:r>
              <a:rPr lang="en-US" sz="1400"/>
              <a:t>, which we are using in our case, as it allows the model to interpret categorical variables without assuming any ordinal relationships.</a:t>
            </a:r>
          </a:p>
        </p:txBody>
      </p:sp>
      <p:sp>
        <p:nvSpPr>
          <p:cNvPr id="15" name="Date Placeholder 4">
            <a:extLst>
              <a:ext uri="{FF2B5EF4-FFF2-40B4-BE49-F238E27FC236}">
                <a16:creationId xmlns:a16="http://schemas.microsoft.com/office/drawing/2014/main" id="{9CD08E9E-E918-9D0F-7D1B-848B20D4B1C5}"/>
              </a:ext>
            </a:extLst>
          </p:cNvPr>
          <p:cNvSpPr>
            <a:spLocks noGrp="1"/>
          </p:cNvSpPr>
          <p:nvPr>
            <p:ph type="dt" sz="half" idx="10"/>
          </p:nvPr>
        </p:nvSpPr>
        <p:spPr>
          <a:xfrm>
            <a:off x="137160" y="6453002"/>
            <a:ext cx="3494314" cy="365125"/>
          </a:xfrm>
        </p:spPr>
        <p:txBody>
          <a:bodyPr anchor="ctr">
            <a:normAutofit/>
          </a:bodyPr>
          <a:lstStyle/>
          <a:p>
            <a:pPr>
              <a:spcAft>
                <a:spcPts val="600"/>
              </a:spcAft>
            </a:pPr>
            <a:fld id="{BC839B74-C7A7-445D-9891-F4A58C7544E5}" type="datetime1">
              <a:rPr lang="en-US"/>
              <a:pPr>
                <a:spcAft>
                  <a:spcPts val="600"/>
                </a:spcAft>
              </a:pPr>
              <a:t>12/4/2024</a:t>
            </a:fld>
            <a:endParaRPr lang="en-US"/>
          </a:p>
        </p:txBody>
      </p:sp>
      <p:sp>
        <p:nvSpPr>
          <p:cNvPr id="16" name="Footer Placeholder 5">
            <a:extLst>
              <a:ext uri="{FF2B5EF4-FFF2-40B4-BE49-F238E27FC236}">
                <a16:creationId xmlns:a16="http://schemas.microsoft.com/office/drawing/2014/main" id="{9D1E2923-0D40-C8DB-1B3F-4057C80E629D}"/>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sp>
        <p:nvSpPr>
          <p:cNvPr id="17" name="Slide Number Placeholder 6">
            <a:extLst>
              <a:ext uri="{FF2B5EF4-FFF2-40B4-BE49-F238E27FC236}">
                <a16:creationId xmlns:a16="http://schemas.microsoft.com/office/drawing/2014/main" id="{60002AA0-1C61-FE4D-7529-1A6DB607CCAD}"/>
              </a:ext>
            </a:extLst>
          </p:cNvPr>
          <p:cNvSpPr>
            <a:spLocks noGrp="1"/>
          </p:cNvSpPr>
          <p:nvPr>
            <p:ph type="sldNum" sz="quarter" idx="12"/>
          </p:nvPr>
        </p:nvSpPr>
        <p:spPr>
          <a:xfrm>
            <a:off x="11632162" y="6453002"/>
            <a:ext cx="429207" cy="365125"/>
          </a:xfrm>
        </p:spPr>
        <p:txBody>
          <a:bodyPr anchor="ctr">
            <a:normAutofit/>
          </a:bodyPr>
          <a:lstStyle/>
          <a:p>
            <a:pPr>
              <a:spcAft>
                <a:spcPts val="600"/>
              </a:spcAft>
            </a:pPr>
            <a:fld id="{CC057153-B650-4DEB-B370-79DDCFDCE934}" type="slidenum">
              <a:rPr lang="en-US" dirty="0"/>
              <a:pPr>
                <a:spcAft>
                  <a:spcPts val="600"/>
                </a:spcAft>
              </a:pPr>
              <a:t>13</a:t>
            </a:fld>
            <a:endParaRPr lang="en-US"/>
          </a:p>
        </p:txBody>
      </p:sp>
      <p:graphicFrame>
        <p:nvGraphicFramePr>
          <p:cNvPr id="18" name="Content Placeholder 2">
            <a:extLst>
              <a:ext uri="{FF2B5EF4-FFF2-40B4-BE49-F238E27FC236}">
                <a16:creationId xmlns:a16="http://schemas.microsoft.com/office/drawing/2014/main" id="{181A5DB8-8C2B-D9B4-7C48-012EA8EF6B6E}"/>
              </a:ext>
            </a:extLst>
          </p:cNvPr>
          <p:cNvGraphicFramePr>
            <a:graphicFrameLocks noGrp="1"/>
          </p:cNvGraphicFramePr>
          <p:nvPr>
            <p:ph idx="1"/>
            <p:extLst>
              <p:ext uri="{D42A27DB-BD31-4B8C-83A1-F6EECF244321}">
                <p14:modId xmlns:p14="http://schemas.microsoft.com/office/powerpoint/2010/main" val="80726688"/>
              </p:ext>
            </p:extLst>
          </p:nvPr>
        </p:nvGraphicFramePr>
        <p:xfrm>
          <a:off x="4204810" y="385718"/>
          <a:ext cx="7661672" cy="6080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954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E55-6C24-CA01-0CFF-DD4BCE39FB4D}"/>
              </a:ext>
            </a:extLst>
          </p:cNvPr>
          <p:cNvSpPr>
            <a:spLocks noGrp="1"/>
          </p:cNvSpPr>
          <p:nvPr>
            <p:ph type="title"/>
          </p:nvPr>
        </p:nvSpPr>
        <p:spPr>
          <a:xfrm>
            <a:off x="-3214" y="-4593"/>
            <a:ext cx="12181644" cy="631217"/>
          </a:xfrm>
          <a:solidFill>
            <a:schemeClr val="accent4">
              <a:lumMod val="20000"/>
              <a:lumOff val="80000"/>
            </a:schemeClr>
          </a:solidFill>
        </p:spPr>
        <p:txBody>
          <a:bodyPr>
            <a:normAutofit/>
          </a:bodyPr>
          <a:lstStyle/>
          <a:p>
            <a:pPr algn="ctr"/>
            <a:r>
              <a:rPr lang="en-US" sz="3600" b="0"/>
              <a:t>BASELINE MODEL: GLM WITH ALL FEATURES</a:t>
            </a:r>
            <a:endParaRPr lang="en-US"/>
          </a:p>
          <a:p>
            <a:endParaRPr lang="en-US"/>
          </a:p>
        </p:txBody>
      </p:sp>
      <p:sp>
        <p:nvSpPr>
          <p:cNvPr id="5" name="Date Placeholder 4">
            <a:extLst>
              <a:ext uri="{FF2B5EF4-FFF2-40B4-BE49-F238E27FC236}">
                <a16:creationId xmlns:a16="http://schemas.microsoft.com/office/drawing/2014/main" id="{EB9906FA-0A4E-848B-5BF4-233FB6CD79C5}"/>
              </a:ext>
            </a:extLst>
          </p:cNvPr>
          <p:cNvSpPr>
            <a:spLocks noGrp="1"/>
          </p:cNvSpPr>
          <p:nvPr>
            <p:ph type="dt" sz="half" idx="10"/>
          </p:nvPr>
        </p:nvSpPr>
        <p:spPr/>
        <p:txBody>
          <a:bodyPr/>
          <a:lstStyle/>
          <a:p>
            <a:fld id="{CE63BFB9-4D72-4DC9-B600-571DF0A02B94}" type="datetime1">
              <a:t>12/4/2024</a:t>
            </a:fld>
            <a:endParaRPr lang="en-US"/>
          </a:p>
        </p:txBody>
      </p:sp>
      <p:sp>
        <p:nvSpPr>
          <p:cNvPr id="6" name="Footer Placeholder 5">
            <a:extLst>
              <a:ext uri="{FF2B5EF4-FFF2-40B4-BE49-F238E27FC236}">
                <a16:creationId xmlns:a16="http://schemas.microsoft.com/office/drawing/2014/main" id="{17606A7D-42EA-BB52-8A3D-6E74251FD43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E73E571-019F-AC6A-97DC-BC8865058F40}"/>
              </a:ext>
            </a:extLst>
          </p:cNvPr>
          <p:cNvSpPr>
            <a:spLocks noGrp="1"/>
          </p:cNvSpPr>
          <p:nvPr>
            <p:ph type="sldNum" sz="quarter" idx="12"/>
          </p:nvPr>
        </p:nvSpPr>
        <p:spPr/>
        <p:txBody>
          <a:bodyPr/>
          <a:lstStyle/>
          <a:p>
            <a:fld id="{CC057153-B650-4DEB-B370-79DDCFDCE934}" type="slidenum">
              <a:rPr lang="en-US" dirty="0"/>
              <a:t>14</a:t>
            </a:fld>
            <a:endParaRPr lang="en-US"/>
          </a:p>
        </p:txBody>
      </p:sp>
      <p:sp>
        <p:nvSpPr>
          <p:cNvPr id="14" name="TextBox 13">
            <a:extLst>
              <a:ext uri="{FF2B5EF4-FFF2-40B4-BE49-F238E27FC236}">
                <a16:creationId xmlns:a16="http://schemas.microsoft.com/office/drawing/2014/main" id="{BB39D28D-7EA0-985B-C19B-2D378CB4552C}"/>
              </a:ext>
            </a:extLst>
          </p:cNvPr>
          <p:cNvSpPr txBox="1"/>
          <p:nvPr/>
        </p:nvSpPr>
        <p:spPr>
          <a:xfrm>
            <a:off x="4083143" y="999078"/>
            <a:ext cx="7753431" cy="5093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u="sng"/>
              <a:t>SUMMARY OF GOOD AND BAD PREDICTORS</a:t>
            </a:r>
          </a:p>
          <a:p>
            <a:r>
              <a:rPr lang="en-US" sz="1400" b="1"/>
              <a:t>Good Predictors (Significant with p &lt; 0.05)</a:t>
            </a:r>
            <a:endParaRPr lang="en-US" sz="1400"/>
          </a:p>
          <a:p>
            <a:r>
              <a:rPr lang="en-US" sz="1400">
                <a:highlight>
                  <a:srgbClr val="F3D4CA"/>
                </a:highlight>
                <a:ea typeface="+mn-lt"/>
                <a:cs typeface="+mn-lt"/>
              </a:rPr>
              <a:t>job</a:t>
            </a:r>
            <a:r>
              <a:rPr lang="en-US" sz="1400">
                <a:ea typeface="+mn-lt"/>
                <a:cs typeface="+mn-lt"/>
              </a:rPr>
              <a:t> types (blue-collar, entrepreneur, housemaid, management, self-employed, and student), </a:t>
            </a:r>
            <a:r>
              <a:rPr lang="en-US" sz="1400">
                <a:highlight>
                  <a:srgbClr val="F4D3CE"/>
                </a:highlight>
                <a:ea typeface="+mn-lt"/>
                <a:cs typeface="+mn-lt"/>
              </a:rPr>
              <a:t>education levels</a:t>
            </a:r>
            <a:r>
              <a:rPr lang="en-US" sz="1400">
                <a:ea typeface="+mn-lt"/>
                <a:cs typeface="+mn-lt"/>
              </a:rPr>
              <a:t> (secondary and tertiary), </a:t>
            </a:r>
            <a:r>
              <a:rPr lang="en-US" sz="1400">
                <a:highlight>
                  <a:srgbClr val="F4D3CE"/>
                </a:highlight>
                <a:ea typeface="+mn-lt"/>
                <a:cs typeface="+mn-lt"/>
              </a:rPr>
              <a:t>balance</a:t>
            </a:r>
            <a:r>
              <a:rPr lang="en-US" sz="1400">
                <a:ea typeface="+mn-lt"/>
                <a:cs typeface="+mn-lt"/>
              </a:rPr>
              <a:t>, </a:t>
            </a:r>
            <a:r>
              <a:rPr lang="en-US" sz="1400">
                <a:highlight>
                  <a:srgbClr val="F4D3CE"/>
                </a:highlight>
                <a:ea typeface="+mn-lt"/>
                <a:cs typeface="+mn-lt"/>
              </a:rPr>
              <a:t>housing</a:t>
            </a:r>
            <a:r>
              <a:rPr lang="en-US" sz="1400">
                <a:ea typeface="+mn-lt"/>
                <a:cs typeface="+mn-lt"/>
              </a:rPr>
              <a:t> and </a:t>
            </a:r>
            <a:r>
              <a:rPr lang="en-US" sz="1400">
                <a:highlight>
                  <a:srgbClr val="F4D3CE"/>
                </a:highlight>
                <a:ea typeface="+mn-lt"/>
                <a:cs typeface="+mn-lt"/>
              </a:rPr>
              <a:t>loan status</a:t>
            </a:r>
            <a:r>
              <a:rPr lang="en-US" sz="1400">
                <a:ea typeface="+mn-lt"/>
                <a:cs typeface="+mn-lt"/>
              </a:rPr>
              <a:t> (both "yes"), </a:t>
            </a:r>
            <a:r>
              <a:rPr lang="en-US" sz="1400">
                <a:highlight>
                  <a:srgbClr val="F4D3CE"/>
                </a:highlight>
                <a:ea typeface="+mn-lt"/>
                <a:cs typeface="+mn-lt"/>
              </a:rPr>
              <a:t>contact type</a:t>
            </a:r>
            <a:r>
              <a:rPr lang="en-US" sz="1400">
                <a:ea typeface="+mn-lt"/>
                <a:cs typeface="+mn-lt"/>
              </a:rPr>
              <a:t> (unknown), </a:t>
            </a:r>
            <a:r>
              <a:rPr lang="en-US" sz="1400">
                <a:highlight>
                  <a:srgbClr val="F4D3CE"/>
                </a:highlight>
                <a:ea typeface="+mn-lt"/>
                <a:cs typeface="+mn-lt"/>
              </a:rPr>
              <a:t>months</a:t>
            </a:r>
            <a:r>
              <a:rPr lang="en-US" sz="1400">
                <a:ea typeface="+mn-lt"/>
                <a:cs typeface="+mn-lt"/>
              </a:rPr>
              <a:t> (March and October), </a:t>
            </a:r>
            <a:r>
              <a:rPr lang="en-US" sz="1400">
                <a:highlight>
                  <a:srgbClr val="F4D3CE"/>
                </a:highlight>
                <a:ea typeface="+mn-lt"/>
                <a:cs typeface="+mn-lt"/>
              </a:rPr>
              <a:t>duration</a:t>
            </a:r>
            <a:r>
              <a:rPr lang="en-US" sz="1400">
                <a:ea typeface="+mn-lt"/>
                <a:cs typeface="+mn-lt"/>
              </a:rPr>
              <a:t>, </a:t>
            </a:r>
            <a:r>
              <a:rPr lang="en-US" sz="1400">
                <a:highlight>
                  <a:srgbClr val="F8D0D0"/>
                </a:highlight>
                <a:ea typeface="+mn-lt"/>
                <a:cs typeface="+mn-lt"/>
              </a:rPr>
              <a:t>previous contacts</a:t>
            </a:r>
            <a:r>
              <a:rPr lang="en-US" sz="1400">
                <a:ea typeface="+mn-lt"/>
                <a:cs typeface="+mn-lt"/>
              </a:rPr>
              <a:t>, </a:t>
            </a:r>
            <a:r>
              <a:rPr lang="en-US" sz="1400" err="1">
                <a:highlight>
                  <a:srgbClr val="F4D3CE"/>
                </a:highlight>
                <a:ea typeface="+mn-lt"/>
                <a:cs typeface="+mn-lt"/>
              </a:rPr>
              <a:t>poutcome</a:t>
            </a:r>
            <a:r>
              <a:rPr lang="en-US" sz="1400">
                <a:ea typeface="+mn-lt"/>
                <a:cs typeface="+mn-lt"/>
              </a:rPr>
              <a:t> </a:t>
            </a:r>
            <a:r>
              <a:rPr lang="en-US" sz="1400">
                <a:highlight>
                  <a:srgbClr val="F4D3CE"/>
                </a:highlight>
                <a:ea typeface="+mn-lt"/>
                <a:cs typeface="+mn-lt"/>
              </a:rPr>
              <a:t>success</a:t>
            </a:r>
            <a:r>
              <a:rPr lang="en-US" sz="1400">
                <a:ea typeface="+mn-lt"/>
                <a:cs typeface="+mn-lt"/>
              </a:rPr>
              <a:t>, </a:t>
            </a:r>
            <a:r>
              <a:rPr lang="en-US" sz="1400">
                <a:highlight>
                  <a:srgbClr val="F4D3CE"/>
                </a:highlight>
                <a:ea typeface="+mn-lt"/>
                <a:cs typeface="+mn-lt"/>
              </a:rPr>
              <a:t>age groups</a:t>
            </a:r>
            <a:r>
              <a:rPr lang="en-US" sz="1400">
                <a:ea typeface="+mn-lt"/>
                <a:cs typeface="+mn-lt"/>
              </a:rPr>
              <a:t> (adults and middle-aged), and </a:t>
            </a:r>
            <a:r>
              <a:rPr lang="en-US" sz="1400">
                <a:highlight>
                  <a:srgbClr val="F4D3CE"/>
                </a:highlight>
                <a:ea typeface="+mn-lt"/>
                <a:cs typeface="+mn-lt"/>
              </a:rPr>
              <a:t>duration categories</a:t>
            </a:r>
            <a:r>
              <a:rPr lang="en-US" sz="1400">
                <a:ea typeface="+mn-lt"/>
                <a:cs typeface="+mn-lt"/>
              </a:rPr>
              <a:t> (medium and long)</a:t>
            </a:r>
            <a:endParaRPr lang="en-US" sz="1400"/>
          </a:p>
          <a:p>
            <a:r>
              <a:rPr lang="en-US" sz="1400" b="1"/>
              <a:t>Bad Predictors (Insignificant with p &gt; 0.05)</a:t>
            </a:r>
            <a:br>
              <a:rPr lang="en-US" sz="1400" b="1">
                <a:ea typeface="+mn-lt"/>
                <a:cs typeface="+mn-lt"/>
              </a:rPr>
            </a:br>
            <a:r>
              <a:rPr lang="en-US" sz="1400">
                <a:ea typeface="+mn-lt"/>
                <a:cs typeface="+mn-lt"/>
              </a:rPr>
              <a:t>marital status (</a:t>
            </a:r>
            <a:r>
              <a:rPr lang="en-US" sz="1400">
                <a:highlight>
                  <a:srgbClr val="F4D3CE"/>
                </a:highlight>
                <a:ea typeface="+mn-lt"/>
                <a:cs typeface="+mn-lt"/>
              </a:rPr>
              <a:t>single</a:t>
            </a:r>
            <a:r>
              <a:rPr lang="en-US" sz="1400">
                <a:ea typeface="+mn-lt"/>
                <a:cs typeface="+mn-lt"/>
              </a:rPr>
              <a:t>), month of</a:t>
            </a:r>
            <a:r>
              <a:rPr lang="en-US" sz="1400">
                <a:highlight>
                  <a:srgbClr val="F4D3CE"/>
                </a:highlight>
                <a:ea typeface="+mn-lt"/>
                <a:cs typeface="+mn-lt"/>
              </a:rPr>
              <a:t> February</a:t>
            </a:r>
            <a:r>
              <a:rPr lang="en-US" sz="1400">
                <a:ea typeface="+mn-lt"/>
                <a:cs typeface="+mn-lt"/>
              </a:rPr>
              <a:t>, and </a:t>
            </a:r>
            <a:r>
              <a:rPr lang="en-US" sz="1400" err="1">
                <a:highlight>
                  <a:srgbClr val="F4D3CE"/>
                </a:highlight>
                <a:ea typeface="+mn-lt"/>
                <a:cs typeface="+mn-lt"/>
              </a:rPr>
              <a:t>pdays</a:t>
            </a:r>
            <a:r>
              <a:rPr lang="en-US" sz="1400">
                <a:highlight>
                  <a:srgbClr val="F4D3CE"/>
                </a:highlight>
                <a:ea typeface="+mn-lt"/>
                <a:cs typeface="+mn-lt"/>
              </a:rPr>
              <a:t>.</a:t>
            </a:r>
            <a:endParaRPr lang="en-US" sz="1400">
              <a:highlight>
                <a:srgbClr val="F4D3CE"/>
              </a:highlight>
            </a:endParaRPr>
          </a:p>
          <a:p>
            <a:r>
              <a:rPr lang="en-US" sz="1500" b="1" u="sng"/>
              <a:t>MODEL EVALUATION METRICS</a:t>
            </a:r>
          </a:p>
          <a:p>
            <a:pPr marL="285750" indent="-285750">
              <a:buFont typeface="Arial"/>
              <a:buChar char="•"/>
            </a:pPr>
            <a:r>
              <a:rPr lang="en-US" sz="1400" b="1">
                <a:ea typeface="+mn-lt"/>
                <a:cs typeface="+mn-lt"/>
              </a:rPr>
              <a:t>Accuracy</a:t>
            </a:r>
            <a:r>
              <a:rPr lang="en-US" sz="1400">
                <a:ea typeface="+mn-lt"/>
                <a:cs typeface="+mn-lt"/>
              </a:rPr>
              <a:t>: </a:t>
            </a:r>
            <a:r>
              <a:rPr lang="en-US" sz="1400">
                <a:highlight>
                  <a:srgbClr val="F5D2CE"/>
                </a:highlight>
                <a:ea typeface="+mn-lt"/>
                <a:cs typeface="+mn-lt"/>
              </a:rPr>
              <a:t>81.28%</a:t>
            </a:r>
            <a:r>
              <a:rPr lang="en-US" sz="1400">
                <a:ea typeface="+mn-lt"/>
                <a:cs typeface="+mn-lt"/>
              </a:rPr>
              <a:t> (Proportion of correct predictions).</a:t>
            </a:r>
            <a:endParaRPr lang="en-US" sz="1400"/>
          </a:p>
          <a:p>
            <a:pPr marL="285750" indent="-285750">
              <a:buFont typeface="Arial"/>
              <a:buChar char="•"/>
            </a:pPr>
            <a:r>
              <a:rPr lang="en-US" sz="1400" b="1">
                <a:ea typeface="+mn-lt"/>
                <a:cs typeface="+mn-lt"/>
              </a:rPr>
              <a:t>Precision (Positive Predictive Value)</a:t>
            </a:r>
            <a:r>
              <a:rPr lang="en-US" sz="1400">
                <a:ea typeface="+mn-lt"/>
                <a:cs typeface="+mn-lt"/>
              </a:rPr>
              <a:t>: </a:t>
            </a:r>
            <a:r>
              <a:rPr lang="en-US" sz="1400">
                <a:highlight>
                  <a:srgbClr val="F4D3CE"/>
                </a:highlight>
                <a:ea typeface="+mn-lt"/>
                <a:cs typeface="+mn-lt"/>
              </a:rPr>
              <a:t>81.2%</a:t>
            </a:r>
            <a:r>
              <a:rPr lang="en-US" sz="1400">
                <a:ea typeface="+mn-lt"/>
                <a:cs typeface="+mn-lt"/>
              </a:rPr>
              <a:t> (Proportion of predicted positives that are actually positive).</a:t>
            </a:r>
            <a:endParaRPr lang="en-US" sz="1400"/>
          </a:p>
          <a:p>
            <a:pPr marL="285750" indent="-285750">
              <a:buFont typeface="Arial"/>
              <a:buChar char="•"/>
            </a:pPr>
            <a:r>
              <a:rPr lang="en-US" sz="1400" b="1">
                <a:ea typeface="+mn-lt"/>
                <a:cs typeface="+mn-lt"/>
              </a:rPr>
              <a:t>Recall (Sensitivity / True Positive Rate)</a:t>
            </a:r>
            <a:r>
              <a:rPr lang="en-US" sz="1400">
                <a:ea typeface="+mn-lt"/>
                <a:cs typeface="+mn-lt"/>
              </a:rPr>
              <a:t>: </a:t>
            </a:r>
            <a:r>
              <a:rPr lang="en-US" sz="1400">
                <a:highlight>
                  <a:srgbClr val="F4D3CE"/>
                </a:highlight>
                <a:ea typeface="+mn-lt"/>
                <a:cs typeface="+mn-lt"/>
              </a:rPr>
              <a:t>81.4% </a:t>
            </a:r>
            <a:r>
              <a:rPr lang="en-US" sz="1400">
                <a:ea typeface="+mn-lt"/>
                <a:cs typeface="+mn-lt"/>
              </a:rPr>
              <a:t>(Proportion of actual positives correctly predicted).</a:t>
            </a:r>
            <a:endParaRPr lang="en-US" sz="1400"/>
          </a:p>
          <a:p>
            <a:pPr marL="285750" indent="-285750">
              <a:buFont typeface="Arial"/>
              <a:buChar char="•"/>
            </a:pPr>
            <a:r>
              <a:rPr lang="en-US" sz="1400" b="1">
                <a:ea typeface="+mn-lt"/>
                <a:cs typeface="+mn-lt"/>
              </a:rPr>
              <a:t>F1 Score</a:t>
            </a:r>
            <a:r>
              <a:rPr lang="en-US" sz="1400">
                <a:ea typeface="+mn-lt"/>
                <a:cs typeface="+mn-lt"/>
              </a:rPr>
              <a:t>: </a:t>
            </a:r>
            <a:r>
              <a:rPr lang="en-US" sz="1400">
                <a:highlight>
                  <a:srgbClr val="F6D1D0"/>
                </a:highlight>
                <a:ea typeface="+mn-lt"/>
                <a:cs typeface="+mn-lt"/>
              </a:rPr>
              <a:t>81.3% </a:t>
            </a:r>
            <a:r>
              <a:rPr lang="en-US" sz="1400">
                <a:ea typeface="+mn-lt"/>
                <a:cs typeface="+mn-lt"/>
              </a:rPr>
              <a:t>(Harmonic mean of Precision and Recall).</a:t>
            </a:r>
            <a:endParaRPr lang="en-US" sz="1400"/>
          </a:p>
          <a:p>
            <a:r>
              <a:rPr lang="en-US" sz="1500" b="1" u="sng"/>
              <a:t>MODEL FIT STATISTICS</a:t>
            </a:r>
          </a:p>
          <a:p>
            <a:pPr marL="285750" indent="-285750">
              <a:buFont typeface="Arial"/>
              <a:buChar char="•"/>
            </a:pPr>
            <a:r>
              <a:rPr lang="en-US" sz="1400" b="1">
                <a:ea typeface="+mn-lt"/>
                <a:cs typeface="+mn-lt"/>
              </a:rPr>
              <a:t>AIC (Akaike Information Criterion)</a:t>
            </a:r>
            <a:r>
              <a:rPr lang="en-US" sz="1400">
                <a:ea typeface="+mn-lt"/>
                <a:cs typeface="+mn-lt"/>
              </a:rPr>
              <a:t>: </a:t>
            </a:r>
            <a:r>
              <a:rPr lang="en-US" sz="1400">
                <a:highlight>
                  <a:srgbClr val="F6D1CE"/>
                </a:highlight>
                <a:ea typeface="+mn-lt"/>
                <a:cs typeface="+mn-lt"/>
              </a:rPr>
              <a:t>67573</a:t>
            </a:r>
            <a:r>
              <a:rPr lang="en-US" sz="1400">
                <a:ea typeface="+mn-lt"/>
                <a:cs typeface="+mn-lt"/>
              </a:rPr>
              <a:t> (Indicates the quality of the model lower AIC is better).</a:t>
            </a:r>
            <a:endParaRPr lang="en-US" sz="1400"/>
          </a:p>
          <a:p>
            <a:pPr marL="285750" indent="-285750">
              <a:buFont typeface="Arial"/>
              <a:buChar char="•"/>
            </a:pPr>
            <a:r>
              <a:rPr lang="en-US" sz="1400" b="1">
                <a:ea typeface="+mn-lt"/>
                <a:cs typeface="+mn-lt"/>
              </a:rPr>
              <a:t>Null Deviance</a:t>
            </a:r>
            <a:r>
              <a:rPr lang="en-US" sz="1400">
                <a:ea typeface="+mn-lt"/>
                <a:cs typeface="+mn-lt"/>
              </a:rPr>
              <a:t>: 110687 (Deviance of the model with no predictors).</a:t>
            </a:r>
            <a:endParaRPr lang="en-US" sz="1400"/>
          </a:p>
          <a:p>
            <a:pPr marL="285750" indent="-285750">
              <a:buFont typeface="Arial"/>
              <a:buChar char="•"/>
            </a:pPr>
            <a:r>
              <a:rPr lang="en-US" sz="1400" b="1">
                <a:ea typeface="+mn-lt"/>
                <a:cs typeface="+mn-lt"/>
              </a:rPr>
              <a:t>Residual Deviance</a:t>
            </a:r>
            <a:r>
              <a:rPr lang="en-US" sz="1400">
                <a:ea typeface="+mn-lt"/>
                <a:cs typeface="+mn-lt"/>
              </a:rPr>
              <a:t>: 67499 (Deviance of the fitted model).</a:t>
            </a:r>
            <a:endParaRPr lang="en-US" sz="1400"/>
          </a:p>
          <a:p>
            <a:pPr marL="285750" indent="-285750">
              <a:buFont typeface="Arial"/>
              <a:buChar char="•"/>
            </a:pPr>
            <a:r>
              <a:rPr lang="en-US" sz="1400" b="1">
                <a:ea typeface="+mn-lt"/>
                <a:cs typeface="+mn-lt"/>
              </a:rPr>
              <a:t>Difference in Deviance</a:t>
            </a:r>
            <a:r>
              <a:rPr lang="en-US" sz="1400">
                <a:ea typeface="+mn-lt"/>
                <a:cs typeface="+mn-lt"/>
              </a:rPr>
              <a:t>: 43188 (Model improvement compared to null).</a:t>
            </a:r>
            <a:endParaRPr lang="en-US" sz="1400"/>
          </a:p>
          <a:p>
            <a:endParaRPr lang="en-US" sz="1400"/>
          </a:p>
        </p:txBody>
      </p:sp>
      <p:graphicFrame>
        <p:nvGraphicFramePr>
          <p:cNvPr id="4" name="Table 3">
            <a:extLst>
              <a:ext uri="{FF2B5EF4-FFF2-40B4-BE49-F238E27FC236}">
                <a16:creationId xmlns:a16="http://schemas.microsoft.com/office/drawing/2014/main" id="{3AD78CF6-2A46-2773-6D01-42B10279B5C7}"/>
              </a:ext>
            </a:extLst>
          </p:cNvPr>
          <p:cNvGraphicFramePr>
            <a:graphicFrameLocks noGrp="1"/>
          </p:cNvGraphicFramePr>
          <p:nvPr>
            <p:extLst>
              <p:ext uri="{D42A27DB-BD31-4B8C-83A1-F6EECF244321}">
                <p14:modId xmlns:p14="http://schemas.microsoft.com/office/powerpoint/2010/main" val="1194041016"/>
              </p:ext>
            </p:extLst>
          </p:nvPr>
        </p:nvGraphicFramePr>
        <p:xfrm>
          <a:off x="375138" y="996461"/>
          <a:ext cx="3616398" cy="1942917"/>
        </p:xfrm>
        <a:graphic>
          <a:graphicData uri="http://schemas.openxmlformats.org/drawingml/2006/table">
            <a:tbl>
              <a:tblPr firstRow="1" bandRow="1">
                <a:tableStyleId>{0505E3EF-67EA-436B-97B2-0124C06EBD24}</a:tableStyleId>
              </a:tblPr>
              <a:tblGrid>
                <a:gridCol w="1205466">
                  <a:extLst>
                    <a:ext uri="{9D8B030D-6E8A-4147-A177-3AD203B41FA5}">
                      <a16:colId xmlns:a16="http://schemas.microsoft.com/office/drawing/2014/main" val="1423003630"/>
                    </a:ext>
                  </a:extLst>
                </a:gridCol>
                <a:gridCol w="1205466">
                  <a:extLst>
                    <a:ext uri="{9D8B030D-6E8A-4147-A177-3AD203B41FA5}">
                      <a16:colId xmlns:a16="http://schemas.microsoft.com/office/drawing/2014/main" val="1046460588"/>
                    </a:ext>
                  </a:extLst>
                </a:gridCol>
                <a:gridCol w="1205466">
                  <a:extLst>
                    <a:ext uri="{9D8B030D-6E8A-4147-A177-3AD203B41FA5}">
                      <a16:colId xmlns:a16="http://schemas.microsoft.com/office/drawing/2014/main" val="1136580981"/>
                    </a:ext>
                  </a:extLst>
                </a:gridCol>
              </a:tblGrid>
              <a:tr h="647639">
                <a:tc>
                  <a:txBody>
                    <a:bodyPr/>
                    <a:lstStyle/>
                    <a:p>
                      <a:endParaRPr lang="en-US"/>
                    </a:p>
                  </a:txBody>
                  <a:tcPr/>
                </a:tc>
                <a:tc>
                  <a:txBody>
                    <a:bodyPr/>
                    <a:lstStyle/>
                    <a:p>
                      <a:r>
                        <a:rPr lang="en-US" sz="1200"/>
                        <a:t>Predicted: 0 (Not subscribed)</a:t>
                      </a:r>
                    </a:p>
                  </a:txBody>
                  <a:tcPr/>
                </a:tc>
                <a:tc>
                  <a:txBody>
                    <a:bodyPr/>
                    <a:lstStyle/>
                    <a:p>
                      <a:r>
                        <a:rPr lang="en-US" sz="1200"/>
                        <a:t>Predicted: 1 (subscribed)</a:t>
                      </a:r>
                    </a:p>
                  </a:txBody>
                  <a:tcPr/>
                </a:tc>
                <a:extLst>
                  <a:ext uri="{0D108BD9-81ED-4DB2-BD59-A6C34878D82A}">
                    <a16:rowId xmlns:a16="http://schemas.microsoft.com/office/drawing/2014/main" val="1062959778"/>
                  </a:ext>
                </a:extLst>
              </a:tr>
              <a:tr h="647639">
                <a:tc>
                  <a:txBody>
                    <a:bodyPr/>
                    <a:lstStyle/>
                    <a:p>
                      <a:r>
                        <a:rPr lang="en-US" sz="1200" b="1"/>
                        <a:t>Actual: 0 (Not subscribed)</a:t>
                      </a:r>
                    </a:p>
                  </a:txBody>
                  <a:tcPr/>
                </a:tc>
                <a:tc>
                  <a:txBody>
                    <a:bodyPr/>
                    <a:lstStyle/>
                    <a:p>
                      <a:pPr lvl="0" algn="ctr">
                        <a:buNone/>
                      </a:pPr>
                      <a:r>
                        <a:rPr lang="en-US" sz="1200" b="0"/>
                        <a:t>32399</a:t>
                      </a:r>
                    </a:p>
                    <a:p>
                      <a:pPr lvl="0" algn="ctr">
                        <a:buNone/>
                      </a:pPr>
                      <a:r>
                        <a:rPr lang="en-US" sz="1200" b="0"/>
                        <a:t>(TN)</a:t>
                      </a:r>
                    </a:p>
                  </a:txBody>
                  <a:tcPr/>
                </a:tc>
                <a:tc>
                  <a:txBody>
                    <a:bodyPr/>
                    <a:lstStyle/>
                    <a:p>
                      <a:pPr algn="ctr"/>
                      <a:r>
                        <a:rPr lang="en-US" sz="1200" b="0"/>
                        <a:t>7427</a:t>
                      </a:r>
                    </a:p>
                    <a:p>
                      <a:pPr lvl="0" algn="ctr">
                        <a:buNone/>
                      </a:pPr>
                      <a:r>
                        <a:rPr lang="en-US" sz="1200" b="0"/>
                        <a:t>(FP)</a:t>
                      </a:r>
                    </a:p>
                  </a:txBody>
                  <a:tcPr/>
                </a:tc>
                <a:extLst>
                  <a:ext uri="{0D108BD9-81ED-4DB2-BD59-A6C34878D82A}">
                    <a16:rowId xmlns:a16="http://schemas.microsoft.com/office/drawing/2014/main" val="1391827961"/>
                  </a:ext>
                </a:extLst>
              </a:tr>
              <a:tr h="647639">
                <a:tc>
                  <a:txBody>
                    <a:bodyPr/>
                    <a:lstStyle/>
                    <a:p>
                      <a:r>
                        <a:rPr lang="en-US" sz="1200" b="1"/>
                        <a:t>Actual: 1 (subscribed)</a:t>
                      </a:r>
                    </a:p>
                  </a:txBody>
                  <a:tcPr/>
                </a:tc>
                <a:tc>
                  <a:txBody>
                    <a:bodyPr/>
                    <a:lstStyle/>
                    <a:p>
                      <a:pPr algn="ctr"/>
                      <a:r>
                        <a:rPr lang="en-US" sz="1200" b="0"/>
                        <a:t>7523</a:t>
                      </a:r>
                    </a:p>
                    <a:p>
                      <a:pPr lvl="0" algn="ctr">
                        <a:buNone/>
                      </a:pPr>
                      <a:r>
                        <a:rPr lang="en-US" sz="1200" b="0"/>
                        <a:t>(FN)</a:t>
                      </a:r>
                    </a:p>
                  </a:txBody>
                  <a:tcPr/>
                </a:tc>
                <a:tc>
                  <a:txBody>
                    <a:bodyPr/>
                    <a:lstStyle/>
                    <a:p>
                      <a:pPr algn="ctr"/>
                      <a:r>
                        <a:rPr lang="en-US" sz="1200" b="0"/>
                        <a:t>32495</a:t>
                      </a:r>
                    </a:p>
                    <a:p>
                      <a:pPr lvl="0" algn="ctr">
                        <a:buNone/>
                      </a:pPr>
                      <a:r>
                        <a:rPr lang="en-US" sz="1200" b="0"/>
                        <a:t>(TP)</a:t>
                      </a:r>
                    </a:p>
                  </a:txBody>
                  <a:tcPr/>
                </a:tc>
                <a:extLst>
                  <a:ext uri="{0D108BD9-81ED-4DB2-BD59-A6C34878D82A}">
                    <a16:rowId xmlns:a16="http://schemas.microsoft.com/office/drawing/2014/main" val="1582879328"/>
                  </a:ext>
                </a:extLst>
              </a:tr>
            </a:tbl>
          </a:graphicData>
        </a:graphic>
      </p:graphicFrame>
      <p:pic>
        <p:nvPicPr>
          <p:cNvPr id="3" name="Picture 2" descr="A graph of a curve&#10;&#10;Description automatically generated">
            <a:extLst>
              <a:ext uri="{FF2B5EF4-FFF2-40B4-BE49-F238E27FC236}">
                <a16:creationId xmlns:a16="http://schemas.microsoft.com/office/drawing/2014/main" id="{FBD54CDF-3828-3E2E-E55F-B966C343039D}"/>
              </a:ext>
            </a:extLst>
          </p:cNvPr>
          <p:cNvPicPr>
            <a:picLocks noChangeAspect="1"/>
          </p:cNvPicPr>
          <p:nvPr/>
        </p:nvPicPr>
        <p:blipFill>
          <a:blip r:embed="rId2"/>
          <a:stretch>
            <a:fillRect/>
          </a:stretch>
        </p:blipFill>
        <p:spPr>
          <a:xfrm>
            <a:off x="379181" y="3130061"/>
            <a:ext cx="3602623" cy="3317632"/>
          </a:xfrm>
          <a:prstGeom prst="rect">
            <a:avLst/>
          </a:prstGeom>
        </p:spPr>
      </p:pic>
    </p:spTree>
    <p:extLst>
      <p:ext uri="{BB962C8B-B14F-4D97-AF65-F5344CB8AC3E}">
        <p14:creationId xmlns:p14="http://schemas.microsoft.com/office/powerpoint/2010/main" val="945420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E55-6C24-CA01-0CFF-DD4BCE39FB4D}"/>
              </a:ext>
            </a:extLst>
          </p:cNvPr>
          <p:cNvSpPr>
            <a:spLocks noGrp="1"/>
          </p:cNvSpPr>
          <p:nvPr>
            <p:ph type="title"/>
          </p:nvPr>
        </p:nvSpPr>
        <p:spPr>
          <a:xfrm>
            <a:off x="-3214" y="-4593"/>
            <a:ext cx="12181644" cy="631217"/>
          </a:xfrm>
          <a:solidFill>
            <a:schemeClr val="accent4">
              <a:lumMod val="20000"/>
              <a:lumOff val="80000"/>
            </a:schemeClr>
          </a:solidFill>
        </p:spPr>
        <p:txBody>
          <a:bodyPr>
            <a:normAutofit/>
          </a:bodyPr>
          <a:lstStyle/>
          <a:p>
            <a:pPr algn="ctr"/>
            <a:r>
              <a:rPr lang="en-US" b="0"/>
              <a:t>BACKWARD ELIMINATION MODEL</a:t>
            </a:r>
            <a:r>
              <a:rPr lang="en-US" sz="3600" b="0"/>
              <a:t>: WITH </a:t>
            </a:r>
            <a:r>
              <a:rPr lang="en-US" b="0"/>
              <a:t>STEP AIC</a:t>
            </a:r>
            <a:endParaRPr lang="en-US"/>
          </a:p>
          <a:p>
            <a:endParaRPr lang="en-US"/>
          </a:p>
        </p:txBody>
      </p:sp>
      <p:sp>
        <p:nvSpPr>
          <p:cNvPr id="5" name="Date Placeholder 4">
            <a:extLst>
              <a:ext uri="{FF2B5EF4-FFF2-40B4-BE49-F238E27FC236}">
                <a16:creationId xmlns:a16="http://schemas.microsoft.com/office/drawing/2014/main" id="{EB9906FA-0A4E-848B-5BF4-233FB6CD79C5}"/>
              </a:ext>
            </a:extLst>
          </p:cNvPr>
          <p:cNvSpPr>
            <a:spLocks noGrp="1"/>
          </p:cNvSpPr>
          <p:nvPr>
            <p:ph type="dt" sz="half" idx="10"/>
          </p:nvPr>
        </p:nvSpPr>
        <p:spPr/>
        <p:txBody>
          <a:bodyPr/>
          <a:lstStyle/>
          <a:p>
            <a:fld id="{CE63BFB9-4D72-4DC9-B600-571DF0A02B94}" type="datetime1">
              <a:t>12/4/2024</a:t>
            </a:fld>
            <a:endParaRPr lang="en-US"/>
          </a:p>
        </p:txBody>
      </p:sp>
      <p:sp>
        <p:nvSpPr>
          <p:cNvPr id="6" name="Footer Placeholder 5">
            <a:extLst>
              <a:ext uri="{FF2B5EF4-FFF2-40B4-BE49-F238E27FC236}">
                <a16:creationId xmlns:a16="http://schemas.microsoft.com/office/drawing/2014/main" id="{17606A7D-42EA-BB52-8A3D-6E74251FD43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E73E571-019F-AC6A-97DC-BC8865058F40}"/>
              </a:ext>
            </a:extLst>
          </p:cNvPr>
          <p:cNvSpPr>
            <a:spLocks noGrp="1"/>
          </p:cNvSpPr>
          <p:nvPr>
            <p:ph type="sldNum" sz="quarter" idx="12"/>
          </p:nvPr>
        </p:nvSpPr>
        <p:spPr/>
        <p:txBody>
          <a:bodyPr/>
          <a:lstStyle/>
          <a:p>
            <a:fld id="{CC057153-B650-4DEB-B370-79DDCFDCE934}" type="slidenum">
              <a:rPr lang="en-US" dirty="0"/>
              <a:t>15</a:t>
            </a:fld>
            <a:endParaRPr lang="en-US"/>
          </a:p>
        </p:txBody>
      </p:sp>
      <p:sp>
        <p:nvSpPr>
          <p:cNvPr id="14" name="TextBox 13">
            <a:extLst>
              <a:ext uri="{FF2B5EF4-FFF2-40B4-BE49-F238E27FC236}">
                <a16:creationId xmlns:a16="http://schemas.microsoft.com/office/drawing/2014/main" id="{BB39D28D-7EA0-985B-C19B-2D378CB4552C}"/>
              </a:ext>
            </a:extLst>
          </p:cNvPr>
          <p:cNvSpPr txBox="1"/>
          <p:nvPr/>
        </p:nvSpPr>
        <p:spPr>
          <a:xfrm>
            <a:off x="4094866" y="992815"/>
            <a:ext cx="7753431" cy="5309146"/>
          </a:xfrm>
          <a:prstGeom prst="rect">
            <a:avLst/>
          </a:prstGeom>
          <a:solidFill>
            <a:srgbClr val="FFFFF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u="sng"/>
              <a:t>SUMMARY OF GOOD AND BAD PREDICTORS</a:t>
            </a:r>
          </a:p>
          <a:p>
            <a:r>
              <a:rPr lang="en-US" sz="1400" b="1"/>
              <a:t>Good Predictors (Significant with p &lt; 0.05)</a:t>
            </a:r>
            <a:endParaRPr lang="en-US" sz="1400"/>
          </a:p>
          <a:p>
            <a:r>
              <a:rPr lang="en-US" sz="1400">
                <a:highlight>
                  <a:srgbClr val="F4D2CE"/>
                </a:highlight>
                <a:ea typeface="+mn-lt"/>
                <a:cs typeface="+mn-lt"/>
              </a:rPr>
              <a:t>age</a:t>
            </a:r>
            <a:r>
              <a:rPr lang="en-US" sz="1400">
                <a:ea typeface="+mn-lt"/>
                <a:cs typeface="+mn-lt"/>
              </a:rPr>
              <a:t>, several </a:t>
            </a:r>
            <a:r>
              <a:rPr lang="en-US" sz="1400">
                <a:highlight>
                  <a:srgbClr val="F4D2CE"/>
                </a:highlight>
                <a:ea typeface="+mn-lt"/>
                <a:cs typeface="+mn-lt"/>
              </a:rPr>
              <a:t>job types</a:t>
            </a:r>
            <a:r>
              <a:rPr lang="en-US" sz="1400">
                <a:ea typeface="+mn-lt"/>
                <a:cs typeface="+mn-lt"/>
              </a:rPr>
              <a:t> (blue-collar, entrepreneur, housemaid, management, retired, self-employed, services, student, technician, unemployed, and unknown), </a:t>
            </a:r>
            <a:r>
              <a:rPr lang="en-US" sz="1400">
                <a:highlight>
                  <a:srgbClr val="F4D2CE"/>
                </a:highlight>
                <a:ea typeface="+mn-lt"/>
                <a:cs typeface="+mn-lt"/>
              </a:rPr>
              <a:t>marital status</a:t>
            </a:r>
            <a:r>
              <a:rPr lang="en-US" sz="1400">
                <a:ea typeface="+mn-lt"/>
                <a:cs typeface="+mn-lt"/>
              </a:rPr>
              <a:t> (married), </a:t>
            </a:r>
            <a:r>
              <a:rPr lang="en-US" sz="1400">
                <a:highlight>
                  <a:srgbClr val="F4D2CE"/>
                </a:highlight>
                <a:ea typeface="+mn-lt"/>
                <a:cs typeface="+mn-lt"/>
              </a:rPr>
              <a:t>education levels</a:t>
            </a:r>
            <a:r>
              <a:rPr lang="en-US" sz="1400">
                <a:ea typeface="+mn-lt"/>
                <a:cs typeface="+mn-lt"/>
              </a:rPr>
              <a:t> (secondary, tertiary, and unknown), </a:t>
            </a:r>
            <a:r>
              <a:rPr lang="en-US" sz="1400">
                <a:highlight>
                  <a:srgbClr val="F4D2CE"/>
                </a:highlight>
                <a:ea typeface="+mn-lt"/>
                <a:cs typeface="+mn-lt"/>
              </a:rPr>
              <a:t>balance</a:t>
            </a:r>
            <a:r>
              <a:rPr lang="en-US" sz="1400">
                <a:ea typeface="+mn-lt"/>
                <a:cs typeface="+mn-lt"/>
              </a:rPr>
              <a:t>, </a:t>
            </a:r>
            <a:r>
              <a:rPr lang="en-US" sz="1400">
                <a:highlight>
                  <a:srgbClr val="F4D2CE"/>
                </a:highlight>
                <a:ea typeface="+mn-lt"/>
                <a:cs typeface="+mn-lt"/>
              </a:rPr>
              <a:t>housing status</a:t>
            </a:r>
            <a:r>
              <a:rPr lang="en-US" sz="1400">
                <a:ea typeface="+mn-lt"/>
                <a:cs typeface="+mn-lt"/>
              </a:rPr>
              <a:t> (yes), loan status (yes), </a:t>
            </a:r>
            <a:r>
              <a:rPr lang="en-US" sz="1400">
                <a:highlight>
                  <a:srgbClr val="F4D2CE"/>
                </a:highlight>
                <a:ea typeface="+mn-lt"/>
                <a:cs typeface="+mn-lt"/>
              </a:rPr>
              <a:t>contact type</a:t>
            </a:r>
            <a:r>
              <a:rPr lang="en-US" sz="1400">
                <a:ea typeface="+mn-lt"/>
                <a:cs typeface="+mn-lt"/>
              </a:rPr>
              <a:t> (unknown), </a:t>
            </a:r>
            <a:r>
              <a:rPr lang="en-US" sz="1400">
                <a:highlight>
                  <a:srgbClr val="F4D2CE"/>
                </a:highlight>
                <a:ea typeface="+mn-lt"/>
                <a:cs typeface="+mn-lt"/>
              </a:rPr>
              <a:t>day</a:t>
            </a:r>
            <a:r>
              <a:rPr lang="en-US" sz="1400">
                <a:ea typeface="+mn-lt"/>
                <a:cs typeface="+mn-lt"/>
              </a:rPr>
              <a:t>, various </a:t>
            </a:r>
            <a:r>
              <a:rPr lang="en-US" sz="1400">
                <a:highlight>
                  <a:srgbClr val="F4D2CE"/>
                </a:highlight>
                <a:ea typeface="+mn-lt"/>
                <a:cs typeface="+mn-lt"/>
              </a:rPr>
              <a:t>months</a:t>
            </a:r>
            <a:r>
              <a:rPr lang="en-US" sz="1400">
                <a:ea typeface="+mn-lt"/>
                <a:cs typeface="+mn-lt"/>
              </a:rPr>
              <a:t> (August, December, January, July, June, March, May, November, October, and September),</a:t>
            </a:r>
            <a:r>
              <a:rPr lang="en-US" sz="1400">
                <a:highlight>
                  <a:srgbClr val="F4D2CE"/>
                </a:highlight>
                <a:ea typeface="+mn-lt"/>
                <a:cs typeface="+mn-lt"/>
              </a:rPr>
              <a:t> duration</a:t>
            </a:r>
            <a:r>
              <a:rPr lang="en-US" sz="1400">
                <a:ea typeface="+mn-lt"/>
                <a:cs typeface="+mn-lt"/>
              </a:rPr>
              <a:t>, </a:t>
            </a:r>
            <a:r>
              <a:rPr lang="en-US" sz="1400">
                <a:highlight>
                  <a:srgbClr val="F4D2CE"/>
                </a:highlight>
                <a:ea typeface="+mn-lt"/>
                <a:cs typeface="+mn-lt"/>
              </a:rPr>
              <a:t>campaign</a:t>
            </a:r>
            <a:r>
              <a:rPr lang="en-US" sz="1400">
                <a:ea typeface="+mn-lt"/>
                <a:cs typeface="+mn-lt"/>
              </a:rPr>
              <a:t>, </a:t>
            </a:r>
            <a:r>
              <a:rPr lang="en-US" sz="1400">
                <a:highlight>
                  <a:srgbClr val="F4D2CE"/>
                </a:highlight>
                <a:ea typeface="+mn-lt"/>
                <a:cs typeface="+mn-lt"/>
              </a:rPr>
              <a:t>previous contacts</a:t>
            </a:r>
            <a:r>
              <a:rPr lang="en-US" sz="1400">
                <a:ea typeface="+mn-lt"/>
                <a:cs typeface="+mn-lt"/>
              </a:rPr>
              <a:t>,</a:t>
            </a:r>
            <a:r>
              <a:rPr lang="en-US" sz="1400">
                <a:highlight>
                  <a:srgbClr val="F4D2CE"/>
                </a:highlight>
                <a:ea typeface="+mn-lt"/>
                <a:cs typeface="+mn-lt"/>
              </a:rPr>
              <a:t> </a:t>
            </a:r>
            <a:r>
              <a:rPr lang="en-US" sz="1400" err="1">
                <a:highlight>
                  <a:srgbClr val="F4D2CE"/>
                </a:highlight>
                <a:ea typeface="+mn-lt"/>
                <a:cs typeface="+mn-lt"/>
              </a:rPr>
              <a:t>poutcome</a:t>
            </a:r>
            <a:r>
              <a:rPr lang="en-US" sz="1400">
                <a:ea typeface="+mn-lt"/>
                <a:cs typeface="+mn-lt"/>
              </a:rPr>
              <a:t> (other, success, and unknown).</a:t>
            </a:r>
            <a:endParaRPr lang="en-US" sz="1400"/>
          </a:p>
          <a:p>
            <a:r>
              <a:rPr lang="en-US" sz="1400" b="1"/>
              <a:t>Bad Predictors (Insignificant with p &gt; 0.05)</a:t>
            </a:r>
            <a:br>
              <a:rPr lang="en-US" sz="1400" b="1">
                <a:ea typeface="+mn-lt"/>
                <a:cs typeface="+mn-lt"/>
              </a:rPr>
            </a:br>
            <a:r>
              <a:rPr lang="en-US" sz="1400">
                <a:highlight>
                  <a:srgbClr val="F4D2CE"/>
                </a:highlight>
                <a:ea typeface="+mn-lt"/>
                <a:cs typeface="+mn-lt"/>
              </a:rPr>
              <a:t>marital status</a:t>
            </a:r>
            <a:r>
              <a:rPr lang="en-US" sz="1400">
                <a:ea typeface="+mn-lt"/>
                <a:cs typeface="+mn-lt"/>
              </a:rPr>
              <a:t> (single), month of </a:t>
            </a:r>
            <a:r>
              <a:rPr lang="en-US" sz="1400">
                <a:highlight>
                  <a:srgbClr val="F4D2CE"/>
                </a:highlight>
                <a:ea typeface="+mn-lt"/>
                <a:cs typeface="+mn-lt"/>
              </a:rPr>
              <a:t>February</a:t>
            </a:r>
            <a:r>
              <a:rPr lang="en-US" sz="1400">
                <a:ea typeface="+mn-lt"/>
                <a:cs typeface="+mn-lt"/>
              </a:rPr>
              <a:t>, </a:t>
            </a:r>
            <a:r>
              <a:rPr lang="en-US" sz="1400" err="1">
                <a:highlight>
                  <a:srgbClr val="F4D2CE"/>
                </a:highlight>
                <a:ea typeface="+mn-lt"/>
                <a:cs typeface="+mn-lt"/>
              </a:rPr>
              <a:t>pdays</a:t>
            </a:r>
            <a:r>
              <a:rPr lang="en-US" sz="1400">
                <a:ea typeface="+mn-lt"/>
                <a:cs typeface="+mn-lt"/>
              </a:rPr>
              <a:t>.</a:t>
            </a:r>
            <a:endParaRPr lang="en-US" sz="1400"/>
          </a:p>
          <a:p>
            <a:r>
              <a:rPr lang="en-US" sz="1500" b="1" u="sng"/>
              <a:t>MODEL EVALUATION METRICS</a:t>
            </a:r>
          </a:p>
          <a:p>
            <a:pPr marL="285750" indent="-285750">
              <a:buFont typeface="Arial"/>
              <a:buChar char="•"/>
            </a:pPr>
            <a:r>
              <a:rPr lang="en-US" sz="1400" b="1">
                <a:ea typeface="+mn-lt"/>
                <a:cs typeface="+mn-lt"/>
              </a:rPr>
              <a:t>Accuracy</a:t>
            </a:r>
            <a:r>
              <a:rPr lang="en-US" sz="1400">
                <a:ea typeface="+mn-lt"/>
                <a:cs typeface="+mn-lt"/>
              </a:rPr>
              <a:t>:  </a:t>
            </a:r>
            <a:r>
              <a:rPr lang="en-US" sz="1400">
                <a:highlight>
                  <a:srgbClr val="F4D2CE"/>
                </a:highlight>
                <a:ea typeface="+mn-lt"/>
                <a:cs typeface="+mn-lt"/>
              </a:rPr>
              <a:t>81.97%</a:t>
            </a:r>
            <a:r>
              <a:rPr lang="en-US" sz="1400">
                <a:ea typeface="+mn-lt"/>
                <a:cs typeface="+mn-lt"/>
              </a:rPr>
              <a:t> (Proportion of correct predictions).</a:t>
            </a:r>
            <a:endParaRPr lang="en-US" sz="1400"/>
          </a:p>
          <a:p>
            <a:pPr marL="285750" indent="-285750">
              <a:buFont typeface="Arial"/>
              <a:buChar char="•"/>
            </a:pPr>
            <a:r>
              <a:rPr lang="en-US" sz="1400" b="1">
                <a:ea typeface="+mn-lt"/>
                <a:cs typeface="+mn-lt"/>
              </a:rPr>
              <a:t>Precision (Positive Predictive Value)</a:t>
            </a:r>
            <a:r>
              <a:rPr lang="en-US" sz="1400">
                <a:ea typeface="+mn-lt"/>
                <a:cs typeface="+mn-lt"/>
              </a:rPr>
              <a:t>: </a:t>
            </a:r>
            <a:r>
              <a:rPr lang="en-US" sz="1400">
                <a:highlight>
                  <a:srgbClr val="F4D2CE"/>
                </a:highlight>
                <a:ea typeface="+mn-lt"/>
                <a:cs typeface="+mn-lt"/>
              </a:rPr>
              <a:t>81.3%</a:t>
            </a:r>
            <a:r>
              <a:rPr lang="en-US" sz="1400">
                <a:ea typeface="+mn-lt"/>
                <a:cs typeface="+mn-lt"/>
              </a:rPr>
              <a:t> (Proportion of predicted positives that are actually positive).</a:t>
            </a:r>
            <a:endParaRPr lang="en-US" sz="1400"/>
          </a:p>
          <a:p>
            <a:pPr marL="285750" indent="-285750">
              <a:buFont typeface="Arial"/>
              <a:buChar char="•"/>
            </a:pPr>
            <a:r>
              <a:rPr lang="en-US" sz="1400" b="1">
                <a:ea typeface="+mn-lt"/>
                <a:cs typeface="+mn-lt"/>
              </a:rPr>
              <a:t>Recall (Sensitivity / True Positive Rate)</a:t>
            </a:r>
            <a:r>
              <a:rPr lang="en-US" sz="1400">
                <a:ea typeface="+mn-lt"/>
                <a:cs typeface="+mn-lt"/>
              </a:rPr>
              <a:t>:  </a:t>
            </a:r>
            <a:r>
              <a:rPr lang="en-US" sz="1400">
                <a:highlight>
                  <a:srgbClr val="F4D2CE"/>
                </a:highlight>
                <a:ea typeface="+mn-lt"/>
                <a:cs typeface="+mn-lt"/>
              </a:rPr>
              <a:t>81.47%</a:t>
            </a:r>
            <a:r>
              <a:rPr lang="en-US" sz="1400">
                <a:ea typeface="+mn-lt"/>
                <a:cs typeface="+mn-lt"/>
              </a:rPr>
              <a:t> (Proportion of actual positives correctly predicted).</a:t>
            </a:r>
            <a:endParaRPr lang="en-US" sz="1400"/>
          </a:p>
          <a:p>
            <a:pPr marL="285750" indent="-285750">
              <a:buFont typeface="Arial"/>
              <a:buChar char="•"/>
            </a:pPr>
            <a:r>
              <a:rPr lang="en-US" sz="1400" b="1">
                <a:ea typeface="+mn-lt"/>
                <a:cs typeface="+mn-lt"/>
              </a:rPr>
              <a:t>F1 Score</a:t>
            </a:r>
            <a:r>
              <a:rPr lang="en-US" sz="1400">
                <a:ea typeface="+mn-lt"/>
                <a:cs typeface="+mn-lt"/>
              </a:rPr>
              <a:t>: </a:t>
            </a:r>
            <a:r>
              <a:rPr lang="en-US" sz="1400">
                <a:highlight>
                  <a:srgbClr val="F4D2CE"/>
                </a:highlight>
                <a:ea typeface="+mn-lt"/>
                <a:cs typeface="+mn-lt"/>
              </a:rPr>
              <a:t>81.34%</a:t>
            </a:r>
            <a:r>
              <a:rPr lang="en-US" sz="1400">
                <a:ea typeface="+mn-lt"/>
                <a:cs typeface="+mn-lt"/>
              </a:rPr>
              <a:t> (Harmonic mean of Precision and Recall).</a:t>
            </a:r>
            <a:endParaRPr lang="en-US" sz="1400"/>
          </a:p>
          <a:p>
            <a:r>
              <a:rPr lang="en-US" sz="1500" b="1" u="sng"/>
              <a:t>MODEL FIT STATISTICS</a:t>
            </a:r>
          </a:p>
          <a:p>
            <a:pPr marL="285750" indent="-285750">
              <a:buFont typeface="Arial"/>
              <a:buChar char="•"/>
            </a:pPr>
            <a:r>
              <a:rPr lang="en-US" sz="1400" b="1">
                <a:ea typeface="+mn-lt"/>
                <a:cs typeface="+mn-lt"/>
              </a:rPr>
              <a:t>AIC (Akaike Information Criterion)</a:t>
            </a:r>
            <a:r>
              <a:rPr lang="en-US" sz="1400">
                <a:ea typeface="+mn-lt"/>
                <a:cs typeface="+mn-lt"/>
              </a:rPr>
              <a:t>:</a:t>
            </a:r>
            <a:r>
              <a:rPr lang="en-US" sz="1400">
                <a:highlight>
                  <a:srgbClr val="F4D2CE"/>
                </a:highlight>
                <a:ea typeface="+mn-lt"/>
                <a:cs typeface="+mn-lt"/>
              </a:rPr>
              <a:t> 67573</a:t>
            </a:r>
            <a:r>
              <a:rPr lang="en-US" sz="1400">
                <a:ea typeface="+mn-lt"/>
                <a:cs typeface="+mn-lt"/>
              </a:rPr>
              <a:t> (Indicates the quality of the model lower AIC is better).</a:t>
            </a:r>
            <a:endParaRPr lang="en-US" sz="1400"/>
          </a:p>
          <a:p>
            <a:pPr marL="285750" indent="-285750">
              <a:buFont typeface="Arial"/>
              <a:buChar char="•"/>
            </a:pPr>
            <a:r>
              <a:rPr lang="en-US" sz="1400" b="1">
                <a:ea typeface="+mn-lt"/>
                <a:cs typeface="+mn-lt"/>
              </a:rPr>
              <a:t>Null Deviance</a:t>
            </a:r>
            <a:r>
              <a:rPr lang="en-US" sz="1400">
                <a:ea typeface="+mn-lt"/>
                <a:cs typeface="+mn-lt"/>
              </a:rPr>
              <a:t>: 110687 (Deviance of the model with no predictors).</a:t>
            </a:r>
            <a:endParaRPr lang="en-US" sz="1400"/>
          </a:p>
          <a:p>
            <a:pPr marL="285750" indent="-285750">
              <a:buFont typeface="Arial"/>
              <a:buChar char="•"/>
            </a:pPr>
            <a:r>
              <a:rPr lang="en-US" sz="1400" b="1">
                <a:ea typeface="+mn-lt"/>
                <a:cs typeface="+mn-lt"/>
              </a:rPr>
              <a:t>Residual Deviance</a:t>
            </a:r>
            <a:r>
              <a:rPr lang="en-US" sz="1400">
                <a:ea typeface="+mn-lt"/>
                <a:cs typeface="+mn-lt"/>
              </a:rPr>
              <a:t>: 67501 (Deviance of the fitted model).</a:t>
            </a:r>
            <a:endParaRPr lang="en-US" sz="1400"/>
          </a:p>
          <a:p>
            <a:pPr marL="285750" indent="-285750">
              <a:buFont typeface="Arial"/>
              <a:buChar char="•"/>
            </a:pPr>
            <a:r>
              <a:rPr lang="en-US" sz="1400" b="1">
                <a:ea typeface="+mn-lt"/>
                <a:cs typeface="+mn-lt"/>
              </a:rPr>
              <a:t>Difference in Deviance</a:t>
            </a:r>
            <a:r>
              <a:rPr lang="en-US" sz="1400">
                <a:ea typeface="+mn-lt"/>
                <a:cs typeface="+mn-lt"/>
              </a:rPr>
              <a:t>: 43186 (Model improvement compared to null)</a:t>
            </a:r>
            <a:endParaRPr lang="en-US" sz="1400"/>
          </a:p>
          <a:p>
            <a:endParaRPr lang="en-US" sz="1400"/>
          </a:p>
        </p:txBody>
      </p:sp>
      <p:graphicFrame>
        <p:nvGraphicFramePr>
          <p:cNvPr id="15" name="Table 14">
            <a:extLst>
              <a:ext uri="{FF2B5EF4-FFF2-40B4-BE49-F238E27FC236}">
                <a16:creationId xmlns:a16="http://schemas.microsoft.com/office/drawing/2014/main" id="{B37D8AB7-FEB5-58AD-44E5-096018ADCE79}"/>
              </a:ext>
            </a:extLst>
          </p:cNvPr>
          <p:cNvGraphicFramePr>
            <a:graphicFrameLocks noGrp="1"/>
          </p:cNvGraphicFramePr>
          <p:nvPr>
            <p:extLst>
              <p:ext uri="{D42A27DB-BD31-4B8C-83A1-F6EECF244321}">
                <p14:modId xmlns:p14="http://schemas.microsoft.com/office/powerpoint/2010/main" val="4265396853"/>
              </p:ext>
            </p:extLst>
          </p:nvPr>
        </p:nvGraphicFramePr>
        <p:xfrm>
          <a:off x="375138" y="996461"/>
          <a:ext cx="3616398" cy="1942917"/>
        </p:xfrm>
        <a:graphic>
          <a:graphicData uri="http://schemas.openxmlformats.org/drawingml/2006/table">
            <a:tbl>
              <a:tblPr firstRow="1" bandRow="1">
                <a:tableStyleId>{0505E3EF-67EA-436B-97B2-0124C06EBD24}</a:tableStyleId>
              </a:tblPr>
              <a:tblGrid>
                <a:gridCol w="1205466">
                  <a:extLst>
                    <a:ext uri="{9D8B030D-6E8A-4147-A177-3AD203B41FA5}">
                      <a16:colId xmlns:a16="http://schemas.microsoft.com/office/drawing/2014/main" val="1423003630"/>
                    </a:ext>
                  </a:extLst>
                </a:gridCol>
                <a:gridCol w="1205466">
                  <a:extLst>
                    <a:ext uri="{9D8B030D-6E8A-4147-A177-3AD203B41FA5}">
                      <a16:colId xmlns:a16="http://schemas.microsoft.com/office/drawing/2014/main" val="1046460588"/>
                    </a:ext>
                  </a:extLst>
                </a:gridCol>
                <a:gridCol w="1205466">
                  <a:extLst>
                    <a:ext uri="{9D8B030D-6E8A-4147-A177-3AD203B41FA5}">
                      <a16:colId xmlns:a16="http://schemas.microsoft.com/office/drawing/2014/main" val="1136580981"/>
                    </a:ext>
                  </a:extLst>
                </a:gridCol>
              </a:tblGrid>
              <a:tr h="647639">
                <a:tc>
                  <a:txBody>
                    <a:bodyPr/>
                    <a:lstStyle/>
                    <a:p>
                      <a:endParaRPr lang="en-US"/>
                    </a:p>
                  </a:txBody>
                  <a:tcPr/>
                </a:tc>
                <a:tc>
                  <a:txBody>
                    <a:bodyPr/>
                    <a:lstStyle/>
                    <a:p>
                      <a:r>
                        <a:rPr lang="en-US" sz="1200" dirty="0"/>
                        <a:t>Predicted: 0 (Not subscribed)</a:t>
                      </a:r>
                    </a:p>
                  </a:txBody>
                  <a:tcPr/>
                </a:tc>
                <a:tc>
                  <a:txBody>
                    <a:bodyPr/>
                    <a:lstStyle/>
                    <a:p>
                      <a:r>
                        <a:rPr lang="en-US" sz="1200" dirty="0"/>
                        <a:t>Predicted: 1 (subscribed)</a:t>
                      </a:r>
                    </a:p>
                  </a:txBody>
                  <a:tcPr/>
                </a:tc>
                <a:extLst>
                  <a:ext uri="{0D108BD9-81ED-4DB2-BD59-A6C34878D82A}">
                    <a16:rowId xmlns:a16="http://schemas.microsoft.com/office/drawing/2014/main" val="1062959778"/>
                  </a:ext>
                </a:extLst>
              </a:tr>
              <a:tr h="647639">
                <a:tc>
                  <a:txBody>
                    <a:bodyPr/>
                    <a:lstStyle/>
                    <a:p>
                      <a:r>
                        <a:rPr lang="en-US" sz="1200" b="1" dirty="0"/>
                        <a:t>Actual: 0 (Not subscribed)</a:t>
                      </a:r>
                    </a:p>
                  </a:txBody>
                  <a:tcPr/>
                </a:tc>
                <a:tc>
                  <a:txBody>
                    <a:bodyPr/>
                    <a:lstStyle/>
                    <a:p>
                      <a:pPr algn="ctr"/>
                      <a:r>
                        <a:rPr lang="en-US" sz="1200" b="0" dirty="0"/>
                        <a:t>32406</a:t>
                      </a:r>
                    </a:p>
                    <a:p>
                      <a:pPr lvl="0" algn="ctr">
                        <a:buNone/>
                      </a:pPr>
                      <a:r>
                        <a:rPr lang="en-US" sz="1200" b="0" dirty="0"/>
                        <a:t>(TN)</a:t>
                      </a:r>
                    </a:p>
                  </a:txBody>
                  <a:tcPr/>
                </a:tc>
                <a:tc>
                  <a:txBody>
                    <a:bodyPr/>
                    <a:lstStyle/>
                    <a:p>
                      <a:pPr algn="ctr"/>
                      <a:r>
                        <a:rPr lang="en-US" sz="1200" b="0" dirty="0"/>
                        <a:t>7394</a:t>
                      </a:r>
                    </a:p>
                    <a:p>
                      <a:pPr lvl="0" algn="ctr">
                        <a:buNone/>
                      </a:pPr>
                      <a:r>
                        <a:rPr lang="en-US" sz="1200" b="0" dirty="0"/>
                        <a:t>(FP)</a:t>
                      </a:r>
                    </a:p>
                  </a:txBody>
                  <a:tcPr/>
                </a:tc>
                <a:extLst>
                  <a:ext uri="{0D108BD9-81ED-4DB2-BD59-A6C34878D82A}">
                    <a16:rowId xmlns:a16="http://schemas.microsoft.com/office/drawing/2014/main" val="1391827961"/>
                  </a:ext>
                </a:extLst>
              </a:tr>
              <a:tr h="647639">
                <a:tc>
                  <a:txBody>
                    <a:bodyPr/>
                    <a:lstStyle/>
                    <a:p>
                      <a:r>
                        <a:rPr lang="en-US" sz="1200" b="1" dirty="0"/>
                        <a:t>Actual: 1 (subscribed)</a:t>
                      </a:r>
                    </a:p>
                  </a:txBody>
                  <a:tcPr/>
                </a:tc>
                <a:tc>
                  <a:txBody>
                    <a:bodyPr/>
                    <a:lstStyle/>
                    <a:p>
                      <a:pPr algn="ctr"/>
                      <a:r>
                        <a:rPr lang="en-US" sz="1200" b="0" dirty="0"/>
                        <a:t>7516</a:t>
                      </a:r>
                    </a:p>
                    <a:p>
                      <a:pPr lvl="0" algn="ctr">
                        <a:buNone/>
                      </a:pPr>
                      <a:r>
                        <a:rPr lang="en-US" sz="1200" b="0" dirty="0"/>
                        <a:t>(FN)</a:t>
                      </a:r>
                    </a:p>
                  </a:txBody>
                  <a:tcPr/>
                </a:tc>
                <a:tc>
                  <a:txBody>
                    <a:bodyPr/>
                    <a:lstStyle/>
                    <a:p>
                      <a:pPr algn="ctr"/>
                      <a:r>
                        <a:rPr lang="en-US" sz="1200" b="0" dirty="0"/>
                        <a:t>32528</a:t>
                      </a:r>
                    </a:p>
                    <a:p>
                      <a:pPr lvl="0" algn="ctr">
                        <a:buNone/>
                      </a:pPr>
                      <a:r>
                        <a:rPr lang="en-US" sz="1200" b="0" dirty="0"/>
                        <a:t>(TP)</a:t>
                      </a:r>
                    </a:p>
                  </a:txBody>
                  <a:tcPr/>
                </a:tc>
                <a:extLst>
                  <a:ext uri="{0D108BD9-81ED-4DB2-BD59-A6C34878D82A}">
                    <a16:rowId xmlns:a16="http://schemas.microsoft.com/office/drawing/2014/main" val="1582879328"/>
                  </a:ext>
                </a:extLst>
              </a:tr>
            </a:tbl>
          </a:graphicData>
        </a:graphic>
      </p:graphicFrame>
      <p:pic>
        <p:nvPicPr>
          <p:cNvPr id="4" name="Picture 3" descr="A graph of a function&#10;&#10;Description automatically generated">
            <a:extLst>
              <a:ext uri="{FF2B5EF4-FFF2-40B4-BE49-F238E27FC236}">
                <a16:creationId xmlns:a16="http://schemas.microsoft.com/office/drawing/2014/main" id="{E5CFE21D-CC3B-B7CF-6065-0E6064FD380F}"/>
              </a:ext>
            </a:extLst>
          </p:cNvPr>
          <p:cNvPicPr>
            <a:picLocks noChangeAspect="1"/>
          </p:cNvPicPr>
          <p:nvPr/>
        </p:nvPicPr>
        <p:blipFill>
          <a:blip r:embed="rId2"/>
          <a:stretch>
            <a:fillRect/>
          </a:stretch>
        </p:blipFill>
        <p:spPr>
          <a:xfrm>
            <a:off x="374391" y="3188677"/>
            <a:ext cx="3612203" cy="3446585"/>
          </a:xfrm>
          <a:prstGeom prst="rect">
            <a:avLst/>
          </a:prstGeom>
        </p:spPr>
      </p:pic>
    </p:spTree>
    <p:extLst>
      <p:ext uri="{BB962C8B-B14F-4D97-AF65-F5344CB8AC3E}">
        <p14:creationId xmlns:p14="http://schemas.microsoft.com/office/powerpoint/2010/main" val="250064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48E55-6C24-CA01-0CFF-DD4BCE39FB4D}"/>
              </a:ext>
            </a:extLst>
          </p:cNvPr>
          <p:cNvSpPr>
            <a:spLocks noGrp="1"/>
          </p:cNvSpPr>
          <p:nvPr>
            <p:ph type="title"/>
          </p:nvPr>
        </p:nvSpPr>
        <p:spPr>
          <a:xfrm>
            <a:off x="-3214" y="-4593"/>
            <a:ext cx="12181644" cy="631217"/>
          </a:xfrm>
          <a:solidFill>
            <a:schemeClr val="accent4">
              <a:lumMod val="20000"/>
              <a:lumOff val="80000"/>
            </a:schemeClr>
          </a:solidFill>
        </p:spPr>
        <p:txBody>
          <a:bodyPr>
            <a:normAutofit/>
          </a:bodyPr>
          <a:lstStyle/>
          <a:p>
            <a:pPr algn="ctr"/>
            <a:r>
              <a:rPr lang="en-US" b="0"/>
              <a:t>COMPLEX MODEL : WITH INTERACTION TERMS</a:t>
            </a:r>
            <a:endParaRPr lang="en-US"/>
          </a:p>
        </p:txBody>
      </p:sp>
      <p:sp>
        <p:nvSpPr>
          <p:cNvPr id="5" name="Date Placeholder 4">
            <a:extLst>
              <a:ext uri="{FF2B5EF4-FFF2-40B4-BE49-F238E27FC236}">
                <a16:creationId xmlns:a16="http://schemas.microsoft.com/office/drawing/2014/main" id="{EB9906FA-0A4E-848B-5BF4-233FB6CD79C5}"/>
              </a:ext>
            </a:extLst>
          </p:cNvPr>
          <p:cNvSpPr>
            <a:spLocks noGrp="1"/>
          </p:cNvSpPr>
          <p:nvPr>
            <p:ph type="dt" sz="half" idx="10"/>
          </p:nvPr>
        </p:nvSpPr>
        <p:spPr/>
        <p:txBody>
          <a:bodyPr/>
          <a:lstStyle/>
          <a:p>
            <a:fld id="{CE63BFB9-4D72-4DC9-B600-571DF0A02B94}" type="datetime1">
              <a:t>12/4/2024</a:t>
            </a:fld>
            <a:endParaRPr lang="en-US"/>
          </a:p>
        </p:txBody>
      </p:sp>
      <p:sp>
        <p:nvSpPr>
          <p:cNvPr id="6" name="Footer Placeholder 5">
            <a:extLst>
              <a:ext uri="{FF2B5EF4-FFF2-40B4-BE49-F238E27FC236}">
                <a16:creationId xmlns:a16="http://schemas.microsoft.com/office/drawing/2014/main" id="{17606A7D-42EA-BB52-8A3D-6E74251FD43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E73E571-019F-AC6A-97DC-BC8865058F40}"/>
              </a:ext>
            </a:extLst>
          </p:cNvPr>
          <p:cNvSpPr>
            <a:spLocks noGrp="1"/>
          </p:cNvSpPr>
          <p:nvPr>
            <p:ph type="sldNum" sz="quarter" idx="12"/>
          </p:nvPr>
        </p:nvSpPr>
        <p:spPr/>
        <p:txBody>
          <a:bodyPr/>
          <a:lstStyle/>
          <a:p>
            <a:fld id="{CC057153-B650-4DEB-B370-79DDCFDCE934}" type="slidenum">
              <a:rPr lang="en-US" dirty="0"/>
              <a:t>16</a:t>
            </a:fld>
            <a:endParaRPr lang="en-US"/>
          </a:p>
        </p:txBody>
      </p:sp>
      <p:sp>
        <p:nvSpPr>
          <p:cNvPr id="14" name="TextBox 13">
            <a:extLst>
              <a:ext uri="{FF2B5EF4-FFF2-40B4-BE49-F238E27FC236}">
                <a16:creationId xmlns:a16="http://schemas.microsoft.com/office/drawing/2014/main" id="{BB39D28D-7EA0-985B-C19B-2D378CB4552C}"/>
              </a:ext>
            </a:extLst>
          </p:cNvPr>
          <p:cNvSpPr txBox="1"/>
          <p:nvPr/>
        </p:nvSpPr>
        <p:spPr>
          <a:xfrm>
            <a:off x="4094866" y="836240"/>
            <a:ext cx="7784746" cy="5639410"/>
          </a:xfrm>
          <a:prstGeom prst="rect">
            <a:avLst/>
          </a:prstGeom>
          <a:solidFill>
            <a:srgbClr val="FFFFF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u="sng"/>
              <a:t>SUMMARY OF GOOD AND BAD PREDICTORS</a:t>
            </a:r>
          </a:p>
          <a:p>
            <a:r>
              <a:rPr lang="en-US" sz="1400" b="1"/>
              <a:t>Good Predictors (Significant with p &lt; 0.05)</a:t>
            </a:r>
            <a:endParaRPr lang="en-US" sz="1400"/>
          </a:p>
          <a:p>
            <a:r>
              <a:rPr lang="en-US" sz="1400">
                <a:highlight>
                  <a:srgbClr val="F4D3CE"/>
                </a:highlight>
                <a:ea typeface="+mn-lt"/>
                <a:cs typeface="+mn-lt"/>
              </a:rPr>
              <a:t>age</a:t>
            </a:r>
            <a:r>
              <a:rPr lang="en-US" sz="1400">
                <a:ea typeface="+mn-lt"/>
                <a:cs typeface="+mn-lt"/>
              </a:rPr>
              <a:t>, </a:t>
            </a:r>
            <a:r>
              <a:rPr lang="en-US" sz="1400">
                <a:highlight>
                  <a:srgbClr val="F4D3CE"/>
                </a:highlight>
                <a:ea typeface="+mn-lt"/>
                <a:cs typeface="+mn-lt"/>
              </a:rPr>
              <a:t>several job types</a:t>
            </a:r>
            <a:r>
              <a:rPr lang="en-US" sz="1400">
                <a:ea typeface="+mn-lt"/>
                <a:cs typeface="+mn-lt"/>
              </a:rPr>
              <a:t> (blue-collar, entrepreneur, housemaid, management, retired, self-employed, services, student, technician, unemployed, and unknown), </a:t>
            </a:r>
            <a:r>
              <a:rPr lang="en-US" sz="1400">
                <a:highlight>
                  <a:srgbClr val="F4D3CE"/>
                </a:highlight>
                <a:ea typeface="+mn-lt"/>
                <a:cs typeface="+mn-lt"/>
              </a:rPr>
              <a:t>marital status</a:t>
            </a:r>
            <a:r>
              <a:rPr lang="en-US" sz="1400">
                <a:ea typeface="+mn-lt"/>
                <a:cs typeface="+mn-lt"/>
              </a:rPr>
              <a:t> (married), education levels (secondary, tertiary, and unknown), </a:t>
            </a:r>
            <a:r>
              <a:rPr lang="en-US" sz="1400">
                <a:highlight>
                  <a:srgbClr val="F4D3CE"/>
                </a:highlight>
                <a:ea typeface="+mn-lt"/>
                <a:cs typeface="+mn-lt"/>
              </a:rPr>
              <a:t>balance</a:t>
            </a:r>
            <a:r>
              <a:rPr lang="en-US" sz="1400">
                <a:ea typeface="+mn-lt"/>
                <a:cs typeface="+mn-lt"/>
              </a:rPr>
              <a:t>, </a:t>
            </a:r>
            <a:r>
              <a:rPr lang="en-US" sz="1400">
                <a:highlight>
                  <a:srgbClr val="F4D3CE"/>
                </a:highlight>
                <a:ea typeface="+mn-lt"/>
                <a:cs typeface="+mn-lt"/>
              </a:rPr>
              <a:t>housing status</a:t>
            </a:r>
            <a:r>
              <a:rPr lang="en-US" sz="1400">
                <a:ea typeface="+mn-lt"/>
                <a:cs typeface="+mn-lt"/>
              </a:rPr>
              <a:t> (yes), </a:t>
            </a:r>
            <a:r>
              <a:rPr lang="en-US" sz="1400">
                <a:highlight>
                  <a:srgbClr val="F4D3CE"/>
                </a:highlight>
                <a:ea typeface="+mn-lt"/>
                <a:cs typeface="+mn-lt"/>
              </a:rPr>
              <a:t>loan status</a:t>
            </a:r>
            <a:r>
              <a:rPr lang="en-US" sz="1400">
                <a:ea typeface="+mn-lt"/>
                <a:cs typeface="+mn-lt"/>
              </a:rPr>
              <a:t> (yes), </a:t>
            </a:r>
            <a:r>
              <a:rPr lang="en-US" sz="1400">
                <a:highlight>
                  <a:srgbClr val="F4D3CE"/>
                </a:highlight>
                <a:ea typeface="+mn-lt"/>
                <a:cs typeface="+mn-lt"/>
              </a:rPr>
              <a:t>contact type</a:t>
            </a:r>
            <a:r>
              <a:rPr lang="en-US" sz="1400">
                <a:ea typeface="+mn-lt"/>
                <a:cs typeface="+mn-lt"/>
              </a:rPr>
              <a:t> (unknown), </a:t>
            </a:r>
            <a:r>
              <a:rPr lang="en-US" sz="1400">
                <a:highlight>
                  <a:srgbClr val="F4D3CE"/>
                </a:highlight>
                <a:ea typeface="+mn-lt"/>
                <a:cs typeface="+mn-lt"/>
              </a:rPr>
              <a:t>day</a:t>
            </a:r>
            <a:r>
              <a:rPr lang="en-US" sz="1400">
                <a:ea typeface="+mn-lt"/>
                <a:cs typeface="+mn-lt"/>
              </a:rPr>
              <a:t>, </a:t>
            </a:r>
            <a:r>
              <a:rPr lang="en-US" sz="1400">
                <a:highlight>
                  <a:srgbClr val="F4D3CE"/>
                </a:highlight>
                <a:ea typeface="+mn-lt"/>
                <a:cs typeface="+mn-lt"/>
              </a:rPr>
              <a:t>various months</a:t>
            </a:r>
            <a:r>
              <a:rPr lang="en-US" sz="1400">
                <a:ea typeface="+mn-lt"/>
                <a:cs typeface="+mn-lt"/>
              </a:rPr>
              <a:t> (August, December, January, July, June, March, May, November, October, and September), </a:t>
            </a:r>
            <a:r>
              <a:rPr lang="en-US" sz="1400">
                <a:highlight>
                  <a:srgbClr val="F4D3CE"/>
                </a:highlight>
                <a:ea typeface="+mn-lt"/>
                <a:cs typeface="+mn-lt"/>
              </a:rPr>
              <a:t>duration</a:t>
            </a:r>
            <a:r>
              <a:rPr lang="en-US" sz="1400">
                <a:ea typeface="+mn-lt"/>
                <a:cs typeface="+mn-lt"/>
              </a:rPr>
              <a:t>, </a:t>
            </a:r>
            <a:r>
              <a:rPr lang="en-US" sz="1400">
                <a:highlight>
                  <a:srgbClr val="F4D3CE"/>
                </a:highlight>
                <a:ea typeface="+mn-lt"/>
                <a:cs typeface="+mn-lt"/>
              </a:rPr>
              <a:t>campaign</a:t>
            </a:r>
            <a:r>
              <a:rPr lang="en-US" sz="1400">
                <a:ea typeface="+mn-lt"/>
                <a:cs typeface="+mn-lt"/>
              </a:rPr>
              <a:t>, </a:t>
            </a:r>
            <a:r>
              <a:rPr lang="en-US" sz="1400">
                <a:highlight>
                  <a:srgbClr val="F4D3CE"/>
                </a:highlight>
                <a:ea typeface="+mn-lt"/>
                <a:cs typeface="+mn-lt"/>
              </a:rPr>
              <a:t>previous contacts</a:t>
            </a:r>
            <a:r>
              <a:rPr lang="en-US" sz="1400">
                <a:ea typeface="+mn-lt"/>
                <a:cs typeface="+mn-lt"/>
              </a:rPr>
              <a:t>,</a:t>
            </a:r>
            <a:r>
              <a:rPr lang="en-US" sz="1400">
                <a:highlight>
                  <a:srgbClr val="F4D3CE"/>
                </a:highlight>
                <a:ea typeface="+mn-lt"/>
                <a:cs typeface="+mn-lt"/>
              </a:rPr>
              <a:t> </a:t>
            </a:r>
            <a:r>
              <a:rPr lang="en-US" sz="1400" err="1">
                <a:highlight>
                  <a:srgbClr val="F4D3CE"/>
                </a:highlight>
                <a:ea typeface="+mn-lt"/>
                <a:cs typeface="+mn-lt"/>
              </a:rPr>
              <a:t>poutcome</a:t>
            </a:r>
            <a:r>
              <a:rPr lang="en-US" sz="1400">
                <a:ea typeface="+mn-lt"/>
                <a:cs typeface="+mn-lt"/>
              </a:rPr>
              <a:t> (other, success, and unknown), </a:t>
            </a:r>
            <a:r>
              <a:rPr lang="en-US" sz="1400">
                <a:highlight>
                  <a:srgbClr val="F4D3CE"/>
                </a:highlight>
                <a:ea typeface="+mn-lt"/>
                <a:cs typeface="+mn-lt"/>
              </a:rPr>
              <a:t>age groups</a:t>
            </a:r>
            <a:r>
              <a:rPr lang="en-US" sz="1400">
                <a:ea typeface="+mn-lt"/>
                <a:cs typeface="+mn-lt"/>
              </a:rPr>
              <a:t> (adults, middle-aged, and old-aged), and</a:t>
            </a:r>
            <a:r>
              <a:rPr lang="en-US" sz="1400">
                <a:highlight>
                  <a:srgbClr val="F4D3CE"/>
                </a:highlight>
                <a:ea typeface="+mn-lt"/>
                <a:cs typeface="+mn-lt"/>
              </a:rPr>
              <a:t> duration categories</a:t>
            </a:r>
            <a:r>
              <a:rPr lang="en-US" sz="1400">
                <a:ea typeface="+mn-lt"/>
                <a:cs typeface="+mn-lt"/>
              </a:rPr>
              <a:t> (medium and long).</a:t>
            </a:r>
            <a:endParaRPr lang="en-US" sz="1400"/>
          </a:p>
          <a:p>
            <a:r>
              <a:rPr lang="en-US" sz="1400" b="1"/>
              <a:t>Bad Predictors (Insignificant with p &gt; 0.05)</a:t>
            </a:r>
            <a:br>
              <a:rPr lang="en-US" sz="1400" b="1">
                <a:ea typeface="+mn-lt"/>
                <a:cs typeface="+mn-lt"/>
              </a:rPr>
            </a:br>
            <a:r>
              <a:rPr lang="en-US" sz="1400">
                <a:highlight>
                  <a:srgbClr val="F4D3CE"/>
                </a:highlight>
                <a:ea typeface="+mn-lt"/>
                <a:cs typeface="+mn-lt"/>
              </a:rPr>
              <a:t>marital status</a:t>
            </a:r>
            <a:r>
              <a:rPr lang="en-US" sz="1400">
                <a:ea typeface="+mn-lt"/>
                <a:cs typeface="+mn-lt"/>
              </a:rPr>
              <a:t> (single), </a:t>
            </a:r>
            <a:r>
              <a:rPr lang="en-US" sz="1400">
                <a:highlight>
                  <a:srgbClr val="F4D3CE"/>
                </a:highlight>
                <a:ea typeface="+mn-lt"/>
                <a:cs typeface="+mn-lt"/>
              </a:rPr>
              <a:t>month of February</a:t>
            </a:r>
            <a:r>
              <a:rPr lang="en-US" sz="1400">
                <a:ea typeface="+mn-lt"/>
                <a:cs typeface="+mn-lt"/>
              </a:rPr>
              <a:t>, </a:t>
            </a:r>
            <a:r>
              <a:rPr lang="en-US" sz="1400" err="1">
                <a:highlight>
                  <a:srgbClr val="F4D3CE"/>
                </a:highlight>
                <a:ea typeface="+mn-lt"/>
                <a:cs typeface="+mn-lt"/>
              </a:rPr>
              <a:t>pdays</a:t>
            </a:r>
            <a:r>
              <a:rPr lang="en-US" sz="1400">
                <a:ea typeface="+mn-lt"/>
                <a:cs typeface="+mn-lt"/>
              </a:rPr>
              <a:t>.</a:t>
            </a:r>
            <a:endParaRPr lang="en-US" sz="1400"/>
          </a:p>
          <a:p>
            <a:r>
              <a:rPr lang="en-US" sz="1500" b="1" u="sng"/>
              <a:t>MODEL EVALUATION METRICS</a:t>
            </a:r>
          </a:p>
          <a:p>
            <a:pPr marL="285750" indent="-285750">
              <a:buFont typeface="Arial"/>
              <a:buChar char="•"/>
            </a:pPr>
            <a:r>
              <a:rPr lang="en-US" sz="1400" b="1">
                <a:ea typeface="+mn-lt"/>
                <a:cs typeface="+mn-lt"/>
              </a:rPr>
              <a:t>Accuracy</a:t>
            </a:r>
            <a:r>
              <a:rPr lang="en-US" sz="1400">
                <a:ea typeface="+mn-lt"/>
                <a:cs typeface="+mn-lt"/>
              </a:rPr>
              <a:t>:  82.18% (Proportion of correct predictions).</a:t>
            </a:r>
            <a:endParaRPr lang="en-US" sz="1400"/>
          </a:p>
          <a:p>
            <a:pPr marL="285750" indent="-285750">
              <a:buFont typeface="Arial"/>
              <a:buChar char="•"/>
            </a:pPr>
            <a:r>
              <a:rPr lang="en-US" sz="1400" b="1">
                <a:ea typeface="+mn-lt"/>
                <a:cs typeface="+mn-lt"/>
              </a:rPr>
              <a:t>Precision (Positive Predictive Value)</a:t>
            </a:r>
            <a:r>
              <a:rPr lang="en-US" sz="1400">
                <a:ea typeface="+mn-lt"/>
                <a:cs typeface="+mn-lt"/>
              </a:rPr>
              <a:t>: 81.55% (Proportion of predicted positives that are actually positive).</a:t>
            </a:r>
            <a:endParaRPr lang="en-US" sz="1400"/>
          </a:p>
          <a:p>
            <a:pPr marL="285750" indent="-285750">
              <a:buFont typeface="Arial"/>
              <a:buChar char="•"/>
            </a:pPr>
            <a:r>
              <a:rPr lang="en-US" sz="1400" b="1">
                <a:ea typeface="+mn-lt"/>
                <a:cs typeface="+mn-lt"/>
              </a:rPr>
              <a:t>Recall (Sensitivity / True Positive Rate)</a:t>
            </a:r>
            <a:r>
              <a:rPr lang="en-US" sz="1400">
                <a:ea typeface="+mn-lt"/>
                <a:cs typeface="+mn-lt"/>
              </a:rPr>
              <a:t>:  82.02% (Proportion of actual positives correctly predicted).</a:t>
            </a:r>
            <a:endParaRPr lang="en-US" sz="1400"/>
          </a:p>
          <a:p>
            <a:pPr marL="285750" indent="-285750">
              <a:buFont typeface="Arial"/>
              <a:buChar char="•"/>
            </a:pPr>
            <a:r>
              <a:rPr lang="en-US" sz="1400" b="1">
                <a:ea typeface="+mn-lt"/>
                <a:cs typeface="+mn-lt"/>
              </a:rPr>
              <a:t>F1 Score</a:t>
            </a:r>
            <a:r>
              <a:rPr lang="en-US" sz="1400">
                <a:ea typeface="+mn-lt"/>
                <a:cs typeface="+mn-lt"/>
              </a:rPr>
              <a:t>: 81.78% (Harmonic mean of Precision and Recall).</a:t>
            </a:r>
            <a:endParaRPr lang="en-US" sz="1400"/>
          </a:p>
          <a:p>
            <a:r>
              <a:rPr lang="en-US" sz="1500" b="1" u="sng"/>
              <a:t>MODEL FIT STATISTICS</a:t>
            </a:r>
          </a:p>
          <a:p>
            <a:pPr marL="285750" indent="-285750">
              <a:buFont typeface="Arial"/>
              <a:buChar char="•"/>
            </a:pPr>
            <a:r>
              <a:rPr lang="en-US" sz="1400" b="1">
                <a:ea typeface="+mn-lt"/>
                <a:cs typeface="+mn-lt"/>
              </a:rPr>
              <a:t>AIC (Akaike Information Criterion)</a:t>
            </a:r>
            <a:r>
              <a:rPr lang="en-US" sz="1400">
                <a:ea typeface="+mn-lt"/>
                <a:cs typeface="+mn-lt"/>
              </a:rPr>
              <a:t>: 66997 (Indicates the quality of the model lower AIC is better).</a:t>
            </a:r>
            <a:endParaRPr lang="en-US" sz="1400"/>
          </a:p>
          <a:p>
            <a:pPr marL="285750" indent="-285750">
              <a:buFont typeface="Arial"/>
              <a:buChar char="•"/>
            </a:pPr>
            <a:r>
              <a:rPr lang="en-US" sz="1400" b="1">
                <a:ea typeface="+mn-lt"/>
                <a:cs typeface="+mn-lt"/>
              </a:rPr>
              <a:t>Null Deviance</a:t>
            </a:r>
            <a:r>
              <a:rPr lang="en-US" sz="1400">
                <a:ea typeface="+mn-lt"/>
                <a:cs typeface="+mn-lt"/>
              </a:rPr>
              <a:t>: 110687 (Deviance of the model with no predictors).</a:t>
            </a:r>
            <a:endParaRPr lang="en-US" sz="1400"/>
          </a:p>
          <a:p>
            <a:pPr marL="285750" indent="-285750">
              <a:buFont typeface="Arial"/>
              <a:buChar char="•"/>
            </a:pPr>
            <a:r>
              <a:rPr lang="en-US" sz="1400" b="1">
                <a:ea typeface="+mn-lt"/>
                <a:cs typeface="+mn-lt"/>
              </a:rPr>
              <a:t>Residual Deviance</a:t>
            </a:r>
            <a:r>
              <a:rPr lang="en-US" sz="1400">
                <a:ea typeface="+mn-lt"/>
                <a:cs typeface="+mn-lt"/>
              </a:rPr>
              <a:t>: 66873 (Deviance of the fitted model).</a:t>
            </a:r>
            <a:endParaRPr lang="en-US" sz="1400"/>
          </a:p>
          <a:p>
            <a:pPr marL="285750" indent="-285750">
              <a:buFont typeface="Arial"/>
              <a:buChar char="•"/>
            </a:pPr>
            <a:r>
              <a:rPr lang="en-US" sz="1400" b="1">
                <a:ea typeface="+mn-lt"/>
                <a:cs typeface="+mn-lt"/>
              </a:rPr>
              <a:t>Difference in Deviance</a:t>
            </a:r>
            <a:r>
              <a:rPr lang="en-US" sz="1400">
                <a:ea typeface="+mn-lt"/>
                <a:cs typeface="+mn-lt"/>
              </a:rPr>
              <a:t>: 43814 (Model improvement compared to null).</a:t>
            </a:r>
            <a:endParaRPr lang="en-US" sz="1400"/>
          </a:p>
          <a:p>
            <a:endParaRPr lang="en-US" sz="1400"/>
          </a:p>
        </p:txBody>
      </p:sp>
      <p:graphicFrame>
        <p:nvGraphicFramePr>
          <p:cNvPr id="9" name="Table 8">
            <a:extLst>
              <a:ext uri="{FF2B5EF4-FFF2-40B4-BE49-F238E27FC236}">
                <a16:creationId xmlns:a16="http://schemas.microsoft.com/office/drawing/2014/main" id="{055508DF-3924-CD58-6BE1-496297CE0D5D}"/>
              </a:ext>
            </a:extLst>
          </p:cNvPr>
          <p:cNvGraphicFramePr>
            <a:graphicFrameLocks noGrp="1"/>
          </p:cNvGraphicFramePr>
          <p:nvPr>
            <p:extLst>
              <p:ext uri="{D42A27DB-BD31-4B8C-83A1-F6EECF244321}">
                <p14:modId xmlns:p14="http://schemas.microsoft.com/office/powerpoint/2010/main" val="3534284864"/>
              </p:ext>
            </p:extLst>
          </p:nvPr>
        </p:nvGraphicFramePr>
        <p:xfrm>
          <a:off x="427972" y="835068"/>
          <a:ext cx="3457578" cy="2110679"/>
        </p:xfrm>
        <a:graphic>
          <a:graphicData uri="http://schemas.openxmlformats.org/drawingml/2006/table">
            <a:tbl>
              <a:tblPr firstRow="1" bandRow="1">
                <a:tableStyleId>{0505E3EF-67EA-436B-97B2-0124C06EBD24}</a:tableStyleId>
              </a:tblPr>
              <a:tblGrid>
                <a:gridCol w="1152526">
                  <a:extLst>
                    <a:ext uri="{9D8B030D-6E8A-4147-A177-3AD203B41FA5}">
                      <a16:colId xmlns:a16="http://schemas.microsoft.com/office/drawing/2014/main" val="1423003630"/>
                    </a:ext>
                  </a:extLst>
                </a:gridCol>
                <a:gridCol w="1152526">
                  <a:extLst>
                    <a:ext uri="{9D8B030D-6E8A-4147-A177-3AD203B41FA5}">
                      <a16:colId xmlns:a16="http://schemas.microsoft.com/office/drawing/2014/main" val="1046460588"/>
                    </a:ext>
                  </a:extLst>
                </a:gridCol>
                <a:gridCol w="1152526">
                  <a:extLst>
                    <a:ext uri="{9D8B030D-6E8A-4147-A177-3AD203B41FA5}">
                      <a16:colId xmlns:a16="http://schemas.microsoft.com/office/drawing/2014/main" val="1136580981"/>
                    </a:ext>
                  </a:extLst>
                </a:gridCol>
              </a:tblGrid>
              <a:tr h="647639">
                <a:tc>
                  <a:txBody>
                    <a:bodyPr/>
                    <a:lstStyle/>
                    <a:p>
                      <a:endParaRPr lang="en-US"/>
                    </a:p>
                  </a:txBody>
                  <a:tcPr/>
                </a:tc>
                <a:tc>
                  <a:txBody>
                    <a:bodyPr/>
                    <a:lstStyle/>
                    <a:p>
                      <a:pPr lvl="0">
                        <a:buNone/>
                      </a:pPr>
                      <a:r>
                        <a:rPr lang="en-US" sz="1200" b="1" i="0" u="none" strike="noStrike" noProof="0">
                          <a:solidFill>
                            <a:srgbClr val="000000"/>
                          </a:solidFill>
                          <a:latin typeface="Neue Haas Grotesk Text Pro"/>
                        </a:rPr>
                        <a:t>Predicted: 0 (Not subscribed)</a:t>
                      </a:r>
                      <a:endParaRPr lang="en-US"/>
                    </a:p>
                  </a:txBody>
                  <a:tcPr/>
                </a:tc>
                <a:tc>
                  <a:txBody>
                    <a:bodyPr/>
                    <a:lstStyle/>
                    <a:p>
                      <a:pPr lvl="0">
                        <a:buNone/>
                      </a:pPr>
                      <a:r>
                        <a:rPr lang="en-US" sz="1200" b="1" i="0" u="none" strike="noStrike" noProof="0">
                          <a:solidFill>
                            <a:srgbClr val="000000"/>
                          </a:solidFill>
                          <a:latin typeface="Neue Haas Grotesk Text Pro"/>
                        </a:rPr>
                        <a:t>Predicted: 1 (subscribed)</a:t>
                      </a:r>
                      <a:endParaRPr lang="en-US"/>
                    </a:p>
                  </a:txBody>
                  <a:tcPr/>
                </a:tc>
                <a:extLst>
                  <a:ext uri="{0D108BD9-81ED-4DB2-BD59-A6C34878D82A}">
                    <a16:rowId xmlns:a16="http://schemas.microsoft.com/office/drawing/2014/main" val="1062959778"/>
                  </a:ext>
                </a:extLst>
              </a:tr>
              <a:tr h="647639">
                <a:tc>
                  <a:txBody>
                    <a:bodyPr/>
                    <a:lstStyle/>
                    <a:p>
                      <a:pPr lvl="0">
                        <a:buNone/>
                      </a:pPr>
                      <a:r>
                        <a:rPr lang="en-US" sz="1200" b="1" i="0" u="none" strike="noStrike" noProof="0">
                          <a:solidFill>
                            <a:srgbClr val="000000"/>
                          </a:solidFill>
                          <a:latin typeface="Neue Haas Grotesk Text Pro"/>
                        </a:rPr>
                        <a:t>Actual: 0 (Not subscribed)</a:t>
                      </a:r>
                      <a:endParaRPr lang="en-US"/>
                    </a:p>
                  </a:txBody>
                  <a:tcPr/>
                </a:tc>
                <a:tc>
                  <a:txBody>
                    <a:bodyPr/>
                    <a:lstStyle/>
                    <a:p>
                      <a:pPr lvl="0" algn="ctr">
                        <a:buNone/>
                      </a:pPr>
                      <a:r>
                        <a:rPr lang="en-US" sz="1200" b="0" i="0" u="none" strike="noStrike" noProof="0">
                          <a:solidFill>
                            <a:srgbClr val="000000"/>
                          </a:solidFill>
                          <a:latin typeface="Segoe UI"/>
                        </a:rPr>
                        <a:t>32512</a:t>
                      </a:r>
                    </a:p>
                    <a:p>
                      <a:pPr lvl="0" algn="ctr">
                        <a:buNone/>
                      </a:pPr>
                      <a:r>
                        <a:rPr lang="en-US" sz="1200" b="0" i="0" u="none" strike="noStrike" noProof="0">
                          <a:solidFill>
                            <a:srgbClr val="000000"/>
                          </a:solidFill>
                          <a:latin typeface="Segoe UI"/>
                        </a:rPr>
                        <a:t>(TN)</a:t>
                      </a:r>
                    </a:p>
                    <a:p>
                      <a:pPr lvl="0">
                        <a:buNone/>
                      </a:pPr>
                      <a:endParaRPr lang="en-US"/>
                    </a:p>
                  </a:txBody>
                  <a:tcPr/>
                </a:tc>
                <a:tc>
                  <a:txBody>
                    <a:bodyPr/>
                    <a:lstStyle/>
                    <a:p>
                      <a:pPr lvl="0" algn="ctr">
                        <a:buNone/>
                      </a:pPr>
                      <a:r>
                        <a:rPr lang="en-US" sz="1200" b="0" i="0" u="none" strike="noStrike" noProof="0">
                          <a:solidFill>
                            <a:srgbClr val="000000"/>
                          </a:solidFill>
                          <a:latin typeface="Segoe UI"/>
                        </a:rPr>
                        <a:t>7179</a:t>
                      </a:r>
                    </a:p>
                    <a:p>
                      <a:pPr lvl="0" algn="ctr">
                        <a:buNone/>
                      </a:pPr>
                      <a:r>
                        <a:rPr lang="en-US" sz="1200" b="0" i="0" u="none" strike="noStrike" noProof="0">
                          <a:solidFill>
                            <a:srgbClr val="000000"/>
                          </a:solidFill>
                          <a:latin typeface="Segoe UI"/>
                        </a:rPr>
                        <a:t>(FP)</a:t>
                      </a:r>
                      <a:endParaRPr lang="en-US"/>
                    </a:p>
                  </a:txBody>
                  <a:tcPr/>
                </a:tc>
                <a:extLst>
                  <a:ext uri="{0D108BD9-81ED-4DB2-BD59-A6C34878D82A}">
                    <a16:rowId xmlns:a16="http://schemas.microsoft.com/office/drawing/2014/main" val="1391827961"/>
                  </a:ext>
                </a:extLst>
              </a:tr>
              <a:tr h="647639">
                <a:tc>
                  <a:txBody>
                    <a:bodyPr/>
                    <a:lstStyle/>
                    <a:p>
                      <a:pPr lvl="0">
                        <a:buNone/>
                      </a:pPr>
                      <a:r>
                        <a:rPr lang="en-US" sz="1200" b="1" i="0" u="none" strike="noStrike" noProof="0">
                          <a:solidFill>
                            <a:srgbClr val="000000"/>
                          </a:solidFill>
                          <a:latin typeface="Neue Haas Grotesk Text Pro"/>
                        </a:rPr>
                        <a:t>Actual: 1  (subscribed)</a:t>
                      </a:r>
                      <a:endParaRPr lang="en-US"/>
                    </a:p>
                  </a:txBody>
                  <a:tcPr/>
                </a:tc>
                <a:tc>
                  <a:txBody>
                    <a:bodyPr/>
                    <a:lstStyle/>
                    <a:p>
                      <a:pPr lvl="0" algn="ctr">
                        <a:buNone/>
                      </a:pPr>
                      <a:r>
                        <a:rPr lang="en-US" sz="1200" b="0" i="0" u="none" strike="noStrike" noProof="0">
                          <a:solidFill>
                            <a:srgbClr val="000000"/>
                          </a:solidFill>
                          <a:latin typeface="Segoe UI"/>
                        </a:rPr>
                        <a:t>7410</a:t>
                      </a:r>
                    </a:p>
                    <a:p>
                      <a:pPr lvl="0" algn="ctr">
                        <a:buNone/>
                      </a:pPr>
                      <a:r>
                        <a:rPr lang="en-US" sz="1200" b="0" i="0" u="none" strike="noStrike" noProof="0">
                          <a:solidFill>
                            <a:srgbClr val="000000"/>
                          </a:solidFill>
                          <a:latin typeface="Segoe UI"/>
                        </a:rPr>
                        <a:t>(FN)</a:t>
                      </a:r>
                      <a:endParaRPr lang="en-US"/>
                    </a:p>
                  </a:txBody>
                  <a:tcPr/>
                </a:tc>
                <a:tc>
                  <a:txBody>
                    <a:bodyPr/>
                    <a:lstStyle/>
                    <a:p>
                      <a:pPr lvl="0" algn="ctr">
                        <a:buNone/>
                      </a:pPr>
                      <a:r>
                        <a:rPr lang="en-US" sz="1200" b="0" i="0" u="none" strike="noStrike" noProof="0">
                          <a:solidFill>
                            <a:srgbClr val="000000"/>
                          </a:solidFill>
                          <a:latin typeface="Segoe UI"/>
                        </a:rPr>
                        <a:t>32743</a:t>
                      </a:r>
                    </a:p>
                    <a:p>
                      <a:pPr lvl="0" algn="ctr">
                        <a:buNone/>
                      </a:pPr>
                      <a:r>
                        <a:rPr lang="en-US" sz="1200" b="0" i="0" u="none" strike="noStrike" noProof="0">
                          <a:solidFill>
                            <a:srgbClr val="000000"/>
                          </a:solidFill>
                          <a:latin typeface="Segoe UI"/>
                        </a:rPr>
                        <a:t>(TP)</a:t>
                      </a:r>
                    </a:p>
                    <a:p>
                      <a:pPr lvl="0">
                        <a:buNone/>
                      </a:pPr>
                      <a:endParaRPr lang="en-US"/>
                    </a:p>
                  </a:txBody>
                  <a:tcPr/>
                </a:tc>
                <a:extLst>
                  <a:ext uri="{0D108BD9-81ED-4DB2-BD59-A6C34878D82A}">
                    <a16:rowId xmlns:a16="http://schemas.microsoft.com/office/drawing/2014/main" val="1582879328"/>
                  </a:ext>
                </a:extLst>
              </a:tr>
            </a:tbl>
          </a:graphicData>
        </a:graphic>
      </p:graphicFrame>
      <p:pic>
        <p:nvPicPr>
          <p:cNvPr id="3" name="Picture 2" descr="A graph of a function&#10;&#10;Description automatically generated">
            <a:extLst>
              <a:ext uri="{FF2B5EF4-FFF2-40B4-BE49-F238E27FC236}">
                <a16:creationId xmlns:a16="http://schemas.microsoft.com/office/drawing/2014/main" id="{B3E67655-6400-EEB8-722D-D9A590AAF08A}"/>
              </a:ext>
            </a:extLst>
          </p:cNvPr>
          <p:cNvPicPr>
            <a:picLocks noChangeAspect="1"/>
          </p:cNvPicPr>
          <p:nvPr/>
        </p:nvPicPr>
        <p:blipFill>
          <a:blip r:embed="rId2"/>
          <a:stretch>
            <a:fillRect/>
          </a:stretch>
        </p:blipFill>
        <p:spPr>
          <a:xfrm>
            <a:off x="423438" y="3165231"/>
            <a:ext cx="3455495" cy="3282462"/>
          </a:xfrm>
          <a:prstGeom prst="rect">
            <a:avLst/>
          </a:prstGeom>
        </p:spPr>
      </p:pic>
    </p:spTree>
    <p:extLst>
      <p:ext uri="{BB962C8B-B14F-4D97-AF65-F5344CB8AC3E}">
        <p14:creationId xmlns:p14="http://schemas.microsoft.com/office/powerpoint/2010/main" val="60550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1A35-90B9-F235-7F48-11B56D97F6A4}"/>
              </a:ext>
            </a:extLst>
          </p:cNvPr>
          <p:cNvSpPr>
            <a:spLocks noGrp="1"/>
          </p:cNvSpPr>
          <p:nvPr>
            <p:ph type="title"/>
          </p:nvPr>
        </p:nvSpPr>
        <p:spPr>
          <a:xfrm>
            <a:off x="929640" y="485113"/>
            <a:ext cx="10515600" cy="1531525"/>
          </a:xfrm>
        </p:spPr>
        <p:txBody>
          <a:bodyPr vert="horz" lIns="91440" tIns="45720" rIns="91440" bIns="45720" rtlCol="0" anchor="t">
            <a:normAutofit/>
          </a:bodyPr>
          <a:lstStyle/>
          <a:p>
            <a:r>
              <a:rPr lang="en-US" b="1" kern="1200">
                <a:latin typeface="+mj-lt"/>
                <a:ea typeface="+mj-ea"/>
                <a:cs typeface="+mj-cs"/>
              </a:rPr>
              <a:t>MODEL COMAPARISION</a:t>
            </a:r>
          </a:p>
        </p:txBody>
      </p:sp>
      <p:sp>
        <p:nvSpPr>
          <p:cNvPr id="5" name="TextBox 4">
            <a:extLst>
              <a:ext uri="{FF2B5EF4-FFF2-40B4-BE49-F238E27FC236}">
                <a16:creationId xmlns:a16="http://schemas.microsoft.com/office/drawing/2014/main" id="{B0FFB44F-93D5-C9ED-A5C5-8C63C215454A}"/>
              </a:ext>
            </a:extLst>
          </p:cNvPr>
          <p:cNvSpPr txBox="1"/>
          <p:nvPr/>
        </p:nvSpPr>
        <p:spPr>
          <a:xfrm>
            <a:off x="585176" y="1516546"/>
            <a:ext cx="3887659" cy="419980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28600" indent="-228600">
              <a:lnSpc>
                <a:spcPct val="110000"/>
              </a:lnSpc>
              <a:spcBef>
                <a:spcPts val="1000"/>
              </a:spcBef>
              <a:spcAft>
                <a:spcPts val="1200"/>
              </a:spcAft>
              <a:buFont typeface="Arial" panose="020B0604020202020204" pitchFamily="34" charset="0"/>
              <a:buChar char="•"/>
            </a:pPr>
            <a:r>
              <a:rPr lang="en-US" sz="1400"/>
              <a:t>Model 1: Slightly underperforms in accuracy, recall, and AUC compared to the other models, but still provides balanced precision and F1 score.</a:t>
            </a:r>
          </a:p>
          <a:p>
            <a:pPr marL="228600" indent="-228600">
              <a:lnSpc>
                <a:spcPct val="110000"/>
              </a:lnSpc>
              <a:spcBef>
                <a:spcPts val="1000"/>
              </a:spcBef>
              <a:spcAft>
                <a:spcPts val="1200"/>
              </a:spcAft>
              <a:buFont typeface="Arial" panose="020B0604020202020204" pitchFamily="34" charset="0"/>
              <a:buChar char="•"/>
            </a:pPr>
            <a:r>
              <a:rPr lang="en-US" sz="1400"/>
              <a:t>Model 2: Shows competitive performance with minimal differences from Model 3, especially in precision and recall, but slightly trails in overall classification ability (AUC).</a:t>
            </a:r>
          </a:p>
          <a:p>
            <a:pPr marL="228600" indent="-228600">
              <a:lnSpc>
                <a:spcPct val="110000"/>
              </a:lnSpc>
              <a:spcBef>
                <a:spcPts val="1000"/>
              </a:spcBef>
              <a:spcAft>
                <a:spcPts val="1200"/>
              </a:spcAft>
              <a:buFont typeface="Arial" panose="020B0604020202020204" pitchFamily="34" charset="0"/>
              <a:buChar char="•"/>
            </a:pPr>
            <a:r>
              <a:rPr lang="en-US" sz="1400"/>
              <a:t>Model 3: Outperforms the other models in all key metrics, including accuracy, precision, recall, F1 score, and AUC, making it the most reliable model overall.</a:t>
            </a:r>
          </a:p>
        </p:txBody>
      </p:sp>
      <p:sp>
        <p:nvSpPr>
          <p:cNvPr id="17" name="Slide Number Placeholder 5">
            <a:extLst>
              <a:ext uri="{FF2B5EF4-FFF2-40B4-BE49-F238E27FC236}">
                <a16:creationId xmlns:a16="http://schemas.microsoft.com/office/drawing/2014/main" id="{5BFB89DA-4063-1511-3A4E-6A3898FBE4D2}"/>
              </a:ext>
            </a:extLst>
          </p:cNvPr>
          <p:cNvSpPr>
            <a:spLocks noGrp="1"/>
          </p:cNvSpPr>
          <p:nvPr>
            <p:ph type="sldNum" sz="quarter" idx="4"/>
          </p:nvPr>
        </p:nvSpPr>
        <p:spPr>
          <a:xfrm>
            <a:off x="8534400" y="6121252"/>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17</a:t>
            </a:fld>
            <a:endParaRPr lang="en-US"/>
          </a:p>
        </p:txBody>
      </p:sp>
      <p:graphicFrame>
        <p:nvGraphicFramePr>
          <p:cNvPr id="2" name="Content Placeholder 1">
            <a:extLst>
              <a:ext uri="{FF2B5EF4-FFF2-40B4-BE49-F238E27FC236}">
                <a16:creationId xmlns:a16="http://schemas.microsoft.com/office/drawing/2014/main" id="{CEF10647-2137-7630-083E-6972A3B84651}"/>
              </a:ext>
            </a:extLst>
          </p:cNvPr>
          <p:cNvGraphicFramePr>
            <a:graphicFrameLocks noGrp="1"/>
          </p:cNvGraphicFramePr>
          <p:nvPr>
            <p:ph sz="quarter" idx="11"/>
            <p:extLst>
              <p:ext uri="{D42A27DB-BD31-4B8C-83A1-F6EECF244321}">
                <p14:modId xmlns:p14="http://schemas.microsoft.com/office/powerpoint/2010/main" val="1613589969"/>
              </p:ext>
            </p:extLst>
          </p:nvPr>
        </p:nvGraphicFramePr>
        <p:xfrm>
          <a:off x="4481593" y="1511084"/>
          <a:ext cx="6964681" cy="3894294"/>
        </p:xfrm>
        <a:graphic>
          <a:graphicData uri="http://schemas.openxmlformats.org/drawingml/2006/table">
            <a:tbl>
              <a:tblPr firstRow="1" bandRow="1">
                <a:tableStyleId>{BDBED569-4797-4DF1-A0F4-6AAB3CD982D8}</a:tableStyleId>
              </a:tblPr>
              <a:tblGrid>
                <a:gridCol w="1748269">
                  <a:extLst>
                    <a:ext uri="{9D8B030D-6E8A-4147-A177-3AD203B41FA5}">
                      <a16:colId xmlns:a16="http://schemas.microsoft.com/office/drawing/2014/main" val="1100214765"/>
                    </a:ext>
                  </a:extLst>
                </a:gridCol>
                <a:gridCol w="1738804">
                  <a:extLst>
                    <a:ext uri="{9D8B030D-6E8A-4147-A177-3AD203B41FA5}">
                      <a16:colId xmlns:a16="http://schemas.microsoft.com/office/drawing/2014/main" val="3342723785"/>
                    </a:ext>
                  </a:extLst>
                </a:gridCol>
                <a:gridCol w="1738804">
                  <a:extLst>
                    <a:ext uri="{9D8B030D-6E8A-4147-A177-3AD203B41FA5}">
                      <a16:colId xmlns:a16="http://schemas.microsoft.com/office/drawing/2014/main" val="882776385"/>
                    </a:ext>
                  </a:extLst>
                </a:gridCol>
                <a:gridCol w="1738804">
                  <a:extLst>
                    <a:ext uri="{9D8B030D-6E8A-4147-A177-3AD203B41FA5}">
                      <a16:colId xmlns:a16="http://schemas.microsoft.com/office/drawing/2014/main" val="3282260642"/>
                    </a:ext>
                  </a:extLst>
                </a:gridCol>
              </a:tblGrid>
              <a:tr h="649049">
                <a:tc>
                  <a:txBody>
                    <a:bodyPr/>
                    <a:lstStyle/>
                    <a:p>
                      <a:r>
                        <a:rPr lang="en-US" sz="1900"/>
                        <a:t>METRIC</a:t>
                      </a:r>
                    </a:p>
                  </a:txBody>
                  <a:tcPr marL="159624" marR="159624" marT="79812" marB="79812"/>
                </a:tc>
                <a:tc>
                  <a:txBody>
                    <a:bodyPr/>
                    <a:lstStyle/>
                    <a:p>
                      <a:r>
                        <a:rPr lang="en-US" sz="1900"/>
                        <a:t>MODEL 1</a:t>
                      </a:r>
                    </a:p>
                  </a:txBody>
                  <a:tcPr marL="159624" marR="159624" marT="79812" marB="79812"/>
                </a:tc>
                <a:tc>
                  <a:txBody>
                    <a:bodyPr/>
                    <a:lstStyle/>
                    <a:p>
                      <a:r>
                        <a:rPr lang="en-US" sz="1900"/>
                        <a:t>MODEL 2</a:t>
                      </a:r>
                    </a:p>
                  </a:txBody>
                  <a:tcPr marL="159624" marR="159624" marT="79812" marB="79812"/>
                </a:tc>
                <a:tc>
                  <a:txBody>
                    <a:bodyPr/>
                    <a:lstStyle/>
                    <a:p>
                      <a:r>
                        <a:rPr lang="en-US" sz="1900"/>
                        <a:t>MODEL 3</a:t>
                      </a:r>
                    </a:p>
                  </a:txBody>
                  <a:tcPr marL="159624" marR="159624" marT="79812" marB="79812"/>
                </a:tc>
                <a:extLst>
                  <a:ext uri="{0D108BD9-81ED-4DB2-BD59-A6C34878D82A}">
                    <a16:rowId xmlns:a16="http://schemas.microsoft.com/office/drawing/2014/main" val="279892515"/>
                  </a:ext>
                </a:extLst>
              </a:tr>
              <a:tr h="649049">
                <a:tc>
                  <a:txBody>
                    <a:bodyPr/>
                    <a:lstStyle/>
                    <a:p>
                      <a:r>
                        <a:rPr lang="en-US" sz="1900"/>
                        <a:t>Accuracy</a:t>
                      </a:r>
                    </a:p>
                  </a:txBody>
                  <a:tcPr marL="159624" marR="159624" marT="79812" marB="79812"/>
                </a:tc>
                <a:tc>
                  <a:txBody>
                    <a:bodyPr/>
                    <a:lstStyle/>
                    <a:p>
                      <a:r>
                        <a:rPr lang="en-US" sz="1900"/>
                        <a:t>81.28%</a:t>
                      </a:r>
                    </a:p>
                  </a:txBody>
                  <a:tcPr marL="159624" marR="159624" marT="79812" marB="79812"/>
                </a:tc>
                <a:tc>
                  <a:txBody>
                    <a:bodyPr/>
                    <a:lstStyle/>
                    <a:p>
                      <a:r>
                        <a:rPr lang="en-US" sz="1900"/>
                        <a:t>81.97%</a:t>
                      </a:r>
                    </a:p>
                  </a:txBody>
                  <a:tcPr marL="159624" marR="159624" marT="79812" marB="79812"/>
                </a:tc>
                <a:tc>
                  <a:txBody>
                    <a:bodyPr/>
                    <a:lstStyle/>
                    <a:p>
                      <a:r>
                        <a:rPr lang="en-US" sz="1900"/>
                        <a:t>82.18%</a:t>
                      </a:r>
                    </a:p>
                  </a:txBody>
                  <a:tcPr marL="159624" marR="159624" marT="79812" marB="79812"/>
                </a:tc>
                <a:extLst>
                  <a:ext uri="{0D108BD9-81ED-4DB2-BD59-A6C34878D82A}">
                    <a16:rowId xmlns:a16="http://schemas.microsoft.com/office/drawing/2014/main" val="2854207556"/>
                  </a:ext>
                </a:extLst>
              </a:tr>
              <a:tr h="649049">
                <a:tc>
                  <a:txBody>
                    <a:bodyPr/>
                    <a:lstStyle/>
                    <a:p>
                      <a:r>
                        <a:rPr lang="en-US" sz="1900"/>
                        <a:t>Precision</a:t>
                      </a:r>
                    </a:p>
                  </a:txBody>
                  <a:tcPr marL="159624" marR="159624" marT="79812" marB="79812"/>
                </a:tc>
                <a:tc>
                  <a:txBody>
                    <a:bodyPr/>
                    <a:lstStyle/>
                    <a:p>
                      <a:r>
                        <a:rPr lang="en-US" sz="1900"/>
                        <a:t>81.2%</a:t>
                      </a:r>
                    </a:p>
                  </a:txBody>
                  <a:tcPr marL="159624" marR="159624" marT="79812" marB="79812"/>
                </a:tc>
                <a:tc>
                  <a:txBody>
                    <a:bodyPr/>
                    <a:lstStyle/>
                    <a:p>
                      <a:r>
                        <a:rPr lang="en-US" sz="1900"/>
                        <a:t>81.3%</a:t>
                      </a:r>
                    </a:p>
                  </a:txBody>
                  <a:tcPr marL="159624" marR="159624" marT="79812" marB="79812"/>
                </a:tc>
                <a:tc>
                  <a:txBody>
                    <a:bodyPr/>
                    <a:lstStyle/>
                    <a:p>
                      <a:r>
                        <a:rPr lang="en-US" sz="1900"/>
                        <a:t>81.55%</a:t>
                      </a:r>
                    </a:p>
                  </a:txBody>
                  <a:tcPr marL="159624" marR="159624" marT="79812" marB="79812"/>
                </a:tc>
                <a:extLst>
                  <a:ext uri="{0D108BD9-81ED-4DB2-BD59-A6C34878D82A}">
                    <a16:rowId xmlns:a16="http://schemas.microsoft.com/office/drawing/2014/main" val="4005485595"/>
                  </a:ext>
                </a:extLst>
              </a:tr>
              <a:tr h="649049">
                <a:tc>
                  <a:txBody>
                    <a:bodyPr/>
                    <a:lstStyle/>
                    <a:p>
                      <a:r>
                        <a:rPr lang="en-US" sz="1900"/>
                        <a:t>Recall</a:t>
                      </a:r>
                    </a:p>
                  </a:txBody>
                  <a:tcPr marL="159624" marR="159624" marT="79812" marB="79812"/>
                </a:tc>
                <a:tc>
                  <a:txBody>
                    <a:bodyPr/>
                    <a:lstStyle/>
                    <a:p>
                      <a:r>
                        <a:rPr lang="en-US" sz="1900"/>
                        <a:t>81.4%</a:t>
                      </a:r>
                    </a:p>
                  </a:txBody>
                  <a:tcPr marL="159624" marR="159624" marT="79812" marB="79812"/>
                </a:tc>
                <a:tc>
                  <a:txBody>
                    <a:bodyPr/>
                    <a:lstStyle/>
                    <a:p>
                      <a:r>
                        <a:rPr lang="en-US" sz="1900"/>
                        <a:t>81.47%</a:t>
                      </a:r>
                    </a:p>
                  </a:txBody>
                  <a:tcPr marL="159624" marR="159624" marT="79812" marB="79812"/>
                </a:tc>
                <a:tc>
                  <a:txBody>
                    <a:bodyPr/>
                    <a:lstStyle/>
                    <a:p>
                      <a:r>
                        <a:rPr lang="en-US" sz="1900"/>
                        <a:t>82.02%</a:t>
                      </a:r>
                    </a:p>
                  </a:txBody>
                  <a:tcPr marL="159624" marR="159624" marT="79812" marB="79812"/>
                </a:tc>
                <a:extLst>
                  <a:ext uri="{0D108BD9-81ED-4DB2-BD59-A6C34878D82A}">
                    <a16:rowId xmlns:a16="http://schemas.microsoft.com/office/drawing/2014/main" val="319269873"/>
                  </a:ext>
                </a:extLst>
              </a:tr>
              <a:tr h="649049">
                <a:tc>
                  <a:txBody>
                    <a:bodyPr/>
                    <a:lstStyle/>
                    <a:p>
                      <a:r>
                        <a:rPr lang="en-US" sz="1900"/>
                        <a:t>F1 Score</a:t>
                      </a:r>
                    </a:p>
                  </a:txBody>
                  <a:tcPr marL="159624" marR="159624" marT="79812" marB="79812"/>
                </a:tc>
                <a:tc>
                  <a:txBody>
                    <a:bodyPr/>
                    <a:lstStyle/>
                    <a:p>
                      <a:r>
                        <a:rPr lang="en-US" sz="1900"/>
                        <a:t>81.3%</a:t>
                      </a:r>
                    </a:p>
                  </a:txBody>
                  <a:tcPr marL="159624" marR="159624" marT="79812" marB="79812"/>
                </a:tc>
                <a:tc>
                  <a:txBody>
                    <a:bodyPr/>
                    <a:lstStyle/>
                    <a:p>
                      <a:r>
                        <a:rPr lang="en-US" sz="1900"/>
                        <a:t>81.34%</a:t>
                      </a:r>
                    </a:p>
                  </a:txBody>
                  <a:tcPr marL="159624" marR="159624" marT="79812" marB="79812"/>
                </a:tc>
                <a:tc>
                  <a:txBody>
                    <a:bodyPr/>
                    <a:lstStyle/>
                    <a:p>
                      <a:pPr lvl="0">
                        <a:buNone/>
                      </a:pPr>
                      <a:r>
                        <a:rPr lang="en-US" sz="1900"/>
                        <a:t>81.78%</a:t>
                      </a:r>
                    </a:p>
                  </a:txBody>
                  <a:tcPr marL="159624" marR="159624" marT="79812" marB="79812"/>
                </a:tc>
                <a:extLst>
                  <a:ext uri="{0D108BD9-81ED-4DB2-BD59-A6C34878D82A}">
                    <a16:rowId xmlns:a16="http://schemas.microsoft.com/office/drawing/2014/main" val="2396882114"/>
                  </a:ext>
                </a:extLst>
              </a:tr>
              <a:tr h="649049">
                <a:tc>
                  <a:txBody>
                    <a:bodyPr/>
                    <a:lstStyle/>
                    <a:p>
                      <a:r>
                        <a:rPr lang="en-US" sz="1900"/>
                        <a:t>AUC</a:t>
                      </a:r>
                    </a:p>
                  </a:txBody>
                  <a:tcPr marL="159624" marR="159624" marT="79812" marB="79812"/>
                </a:tc>
                <a:tc>
                  <a:txBody>
                    <a:bodyPr/>
                    <a:lstStyle/>
                    <a:p>
                      <a:r>
                        <a:rPr lang="en-US" sz="1900"/>
                        <a:t>0.882</a:t>
                      </a:r>
                    </a:p>
                  </a:txBody>
                  <a:tcPr marL="159624" marR="159624" marT="79812" marB="79812"/>
                </a:tc>
                <a:tc>
                  <a:txBody>
                    <a:bodyPr/>
                    <a:lstStyle/>
                    <a:p>
                      <a:r>
                        <a:rPr lang="en-US" sz="1900"/>
                        <a:t>0.884</a:t>
                      </a:r>
                    </a:p>
                  </a:txBody>
                  <a:tcPr marL="159624" marR="159624" marT="79812" marB="79812"/>
                </a:tc>
                <a:tc>
                  <a:txBody>
                    <a:bodyPr/>
                    <a:lstStyle/>
                    <a:p>
                      <a:r>
                        <a:rPr lang="en-US" sz="1900"/>
                        <a:t>0.892</a:t>
                      </a:r>
                    </a:p>
                  </a:txBody>
                  <a:tcPr marL="159624" marR="159624" marT="79812" marB="79812"/>
                </a:tc>
                <a:extLst>
                  <a:ext uri="{0D108BD9-81ED-4DB2-BD59-A6C34878D82A}">
                    <a16:rowId xmlns:a16="http://schemas.microsoft.com/office/drawing/2014/main" val="1968178634"/>
                  </a:ext>
                </a:extLst>
              </a:tr>
            </a:tbl>
          </a:graphicData>
        </a:graphic>
      </p:graphicFrame>
    </p:spTree>
    <p:extLst>
      <p:ext uri="{BB962C8B-B14F-4D97-AF65-F5344CB8AC3E}">
        <p14:creationId xmlns:p14="http://schemas.microsoft.com/office/powerpoint/2010/main" val="259554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92F4-6B87-B5A6-181F-97DA2AFB4182}"/>
              </a:ext>
            </a:extLst>
          </p:cNvPr>
          <p:cNvSpPr>
            <a:spLocks noGrp="1"/>
          </p:cNvSpPr>
          <p:nvPr>
            <p:ph type="title"/>
          </p:nvPr>
        </p:nvSpPr>
        <p:spPr>
          <a:xfrm>
            <a:off x="399107" y="473018"/>
            <a:ext cx="5548698" cy="450120"/>
          </a:xfrm>
        </p:spPr>
        <p:txBody>
          <a:bodyPr>
            <a:normAutofit fontScale="90000"/>
          </a:bodyPr>
          <a:lstStyle/>
          <a:p>
            <a:r>
              <a:rPr lang="en-US" u="sng"/>
              <a:t>GOODNESS OF FIT</a:t>
            </a:r>
          </a:p>
        </p:txBody>
      </p:sp>
      <p:sp>
        <p:nvSpPr>
          <p:cNvPr id="6" name="Slide Number Placeholder 5">
            <a:extLst>
              <a:ext uri="{FF2B5EF4-FFF2-40B4-BE49-F238E27FC236}">
                <a16:creationId xmlns:a16="http://schemas.microsoft.com/office/drawing/2014/main" id="{6FE23482-E297-2390-6707-4FE8B867C701}"/>
              </a:ext>
            </a:extLst>
          </p:cNvPr>
          <p:cNvSpPr>
            <a:spLocks noGrp="1"/>
          </p:cNvSpPr>
          <p:nvPr>
            <p:ph type="sldNum" sz="quarter" idx="4"/>
          </p:nvPr>
        </p:nvSpPr>
        <p:spPr/>
        <p:txBody>
          <a:bodyPr/>
          <a:lstStyle/>
          <a:p>
            <a:fld id="{B5CEABB6-07DC-46E8-9B57-56EC44A396E5}" type="slidenum">
              <a:rPr lang="en-US" smtClean="0"/>
              <a:pPr/>
              <a:t>18</a:t>
            </a:fld>
            <a:endParaRPr lang="en-US"/>
          </a:p>
        </p:txBody>
      </p:sp>
      <p:sp>
        <p:nvSpPr>
          <p:cNvPr id="12" name="Content Placeholder 11">
            <a:extLst>
              <a:ext uri="{FF2B5EF4-FFF2-40B4-BE49-F238E27FC236}">
                <a16:creationId xmlns:a16="http://schemas.microsoft.com/office/drawing/2014/main" id="{787D232D-AF0A-6165-CCF5-11F370BE31AE}"/>
              </a:ext>
            </a:extLst>
          </p:cNvPr>
          <p:cNvSpPr>
            <a:spLocks noGrp="1"/>
          </p:cNvSpPr>
          <p:nvPr>
            <p:ph sz="quarter" idx="10"/>
          </p:nvPr>
        </p:nvSpPr>
        <p:spPr>
          <a:xfrm>
            <a:off x="409712" y="921560"/>
            <a:ext cx="5264196" cy="1336549"/>
          </a:xfrm>
        </p:spPr>
        <p:txBody>
          <a:bodyPr vert="horz" lIns="91440" tIns="45720" rIns="91440" bIns="45720" rtlCol="0" anchor="t">
            <a:normAutofit/>
          </a:bodyPr>
          <a:lstStyle/>
          <a:p>
            <a:pPr marL="0" indent="0">
              <a:buNone/>
            </a:pPr>
            <a:r>
              <a:rPr lang="en-US"/>
              <a:t>DEVIANCE ANALYSIS</a:t>
            </a:r>
          </a:p>
        </p:txBody>
      </p:sp>
      <p:pic>
        <p:nvPicPr>
          <p:cNvPr id="3" name="Content Placeholder 2" descr="A screenshot of a computer&#10;&#10;Description automatically generated">
            <a:extLst>
              <a:ext uri="{FF2B5EF4-FFF2-40B4-BE49-F238E27FC236}">
                <a16:creationId xmlns:a16="http://schemas.microsoft.com/office/drawing/2014/main" id="{0971ABD8-CDE1-2F78-BCDE-744D75F8391B}"/>
              </a:ext>
            </a:extLst>
          </p:cNvPr>
          <p:cNvPicPr>
            <a:picLocks noGrp="1" noChangeAspect="1"/>
          </p:cNvPicPr>
          <p:nvPr>
            <p:ph sz="quarter" idx="11"/>
          </p:nvPr>
        </p:nvPicPr>
        <p:blipFill>
          <a:blip r:embed="rId2"/>
          <a:stretch>
            <a:fillRect/>
          </a:stretch>
        </p:blipFill>
        <p:spPr>
          <a:xfrm>
            <a:off x="567790" y="3630358"/>
            <a:ext cx="5211155" cy="2706730"/>
          </a:xfrm>
        </p:spPr>
      </p:pic>
      <p:graphicFrame>
        <p:nvGraphicFramePr>
          <p:cNvPr id="7" name="Table 6">
            <a:extLst>
              <a:ext uri="{FF2B5EF4-FFF2-40B4-BE49-F238E27FC236}">
                <a16:creationId xmlns:a16="http://schemas.microsoft.com/office/drawing/2014/main" id="{70137DDA-7642-BBC4-B801-0DC3F6F8BBC4}"/>
              </a:ext>
            </a:extLst>
          </p:cNvPr>
          <p:cNvGraphicFramePr>
            <a:graphicFrameLocks noGrp="1"/>
          </p:cNvGraphicFramePr>
          <p:nvPr>
            <p:extLst>
              <p:ext uri="{D42A27DB-BD31-4B8C-83A1-F6EECF244321}">
                <p14:modId xmlns:p14="http://schemas.microsoft.com/office/powerpoint/2010/main" val="3931630061"/>
              </p:ext>
            </p:extLst>
          </p:nvPr>
        </p:nvGraphicFramePr>
        <p:xfrm>
          <a:off x="6422571" y="3822095"/>
          <a:ext cx="4967455" cy="1251398"/>
        </p:xfrm>
        <a:graphic>
          <a:graphicData uri="http://schemas.openxmlformats.org/drawingml/2006/table">
            <a:tbl>
              <a:tblPr bandRow="1">
                <a:tableStyleId>{00A15C55-8517-42AA-B614-E9B94910E393}</a:tableStyleId>
              </a:tblPr>
              <a:tblGrid>
                <a:gridCol w="1246927">
                  <a:extLst>
                    <a:ext uri="{9D8B030D-6E8A-4147-A177-3AD203B41FA5}">
                      <a16:colId xmlns:a16="http://schemas.microsoft.com/office/drawing/2014/main" val="825547815"/>
                    </a:ext>
                  </a:extLst>
                </a:gridCol>
                <a:gridCol w="1240176">
                  <a:extLst>
                    <a:ext uri="{9D8B030D-6E8A-4147-A177-3AD203B41FA5}">
                      <a16:colId xmlns:a16="http://schemas.microsoft.com/office/drawing/2014/main" val="3833711035"/>
                    </a:ext>
                  </a:extLst>
                </a:gridCol>
                <a:gridCol w="1240176">
                  <a:extLst>
                    <a:ext uri="{9D8B030D-6E8A-4147-A177-3AD203B41FA5}">
                      <a16:colId xmlns:a16="http://schemas.microsoft.com/office/drawing/2014/main" val="2185979448"/>
                    </a:ext>
                  </a:extLst>
                </a:gridCol>
                <a:gridCol w="1240176">
                  <a:extLst>
                    <a:ext uri="{9D8B030D-6E8A-4147-A177-3AD203B41FA5}">
                      <a16:colId xmlns:a16="http://schemas.microsoft.com/office/drawing/2014/main" val="4018211607"/>
                    </a:ext>
                  </a:extLst>
                </a:gridCol>
              </a:tblGrid>
              <a:tr h="421389">
                <a:tc>
                  <a:txBody>
                    <a:bodyPr/>
                    <a:lstStyle/>
                    <a:p>
                      <a:pPr lvl="0">
                        <a:lnSpc>
                          <a:spcPts val="1050"/>
                        </a:lnSpc>
                        <a:buNone/>
                      </a:pPr>
                      <a:endParaRPr lang="en-US" sz="1400" b="1">
                        <a:effectLst/>
                      </a:endParaRPr>
                    </a:p>
                  </a:txBody>
                  <a:tcPr marL="71532" marR="71532" marT="35765" marB="35765" anchor="ctr"/>
                </a:tc>
                <a:tc>
                  <a:txBody>
                    <a:bodyPr/>
                    <a:lstStyle/>
                    <a:p>
                      <a:pPr lvl="0">
                        <a:lnSpc>
                          <a:spcPts val="1050"/>
                        </a:lnSpc>
                        <a:buNone/>
                      </a:pPr>
                      <a:r>
                        <a:rPr lang="en-US" sz="1400" b="1">
                          <a:effectLst/>
                        </a:rPr>
                        <a:t>MODEL 1</a:t>
                      </a:r>
                    </a:p>
                  </a:txBody>
                  <a:tcPr marL="71532" marR="71532" marT="35765" marB="35765" anchor="ctr"/>
                </a:tc>
                <a:tc>
                  <a:txBody>
                    <a:bodyPr/>
                    <a:lstStyle/>
                    <a:p>
                      <a:pPr lvl="0">
                        <a:lnSpc>
                          <a:spcPts val="1050"/>
                        </a:lnSpc>
                        <a:buNone/>
                      </a:pPr>
                      <a:r>
                        <a:rPr lang="en-US" sz="1400" b="1">
                          <a:effectLst/>
                        </a:rPr>
                        <a:t>MODEL 2</a:t>
                      </a:r>
                    </a:p>
                  </a:txBody>
                  <a:tcPr marL="71532" marR="71532" marT="35765" marB="35765" anchor="ctr"/>
                </a:tc>
                <a:tc>
                  <a:txBody>
                    <a:bodyPr/>
                    <a:lstStyle/>
                    <a:p>
                      <a:pPr lvl="0">
                        <a:lnSpc>
                          <a:spcPts val="1050"/>
                        </a:lnSpc>
                        <a:buNone/>
                      </a:pPr>
                      <a:r>
                        <a:rPr lang="en-US" sz="1400" b="1">
                          <a:effectLst/>
                        </a:rPr>
                        <a:t>MODEL 3</a:t>
                      </a:r>
                    </a:p>
                  </a:txBody>
                  <a:tcPr marL="71532" marR="71532" marT="35765" marB="35765" anchor="ctr"/>
                </a:tc>
                <a:extLst>
                  <a:ext uri="{0D108BD9-81ED-4DB2-BD59-A6C34878D82A}">
                    <a16:rowId xmlns:a16="http://schemas.microsoft.com/office/drawing/2014/main" val="2704004562"/>
                  </a:ext>
                </a:extLst>
              </a:tr>
              <a:tr h="421389">
                <a:tc>
                  <a:txBody>
                    <a:bodyPr/>
                    <a:lstStyle/>
                    <a:p>
                      <a:pPr rtl="0" fontAlgn="base">
                        <a:lnSpc>
                          <a:spcPts val="1050"/>
                        </a:lnSpc>
                      </a:pPr>
                      <a:r>
                        <a:rPr lang="en-US" sz="1400" b="1">
                          <a:effectLst/>
                        </a:rPr>
                        <a:t>AIC</a:t>
                      </a:r>
                      <a:endParaRPr lang="en-US" b="1">
                        <a:effectLst/>
                      </a:endParaRPr>
                    </a:p>
                  </a:txBody>
                  <a:tcPr marL="71533" marR="71533" marT="35766" marB="35766" anchor="ctr"/>
                </a:tc>
                <a:tc>
                  <a:txBody>
                    <a:bodyPr/>
                    <a:lstStyle/>
                    <a:p>
                      <a:pPr rtl="0" fontAlgn="base">
                        <a:lnSpc>
                          <a:spcPts val="1050"/>
                        </a:lnSpc>
                      </a:pPr>
                      <a:r>
                        <a:rPr lang="en-US" sz="1400" b="1">
                          <a:effectLst/>
                        </a:rPr>
                        <a:t>67573</a:t>
                      </a:r>
                      <a:endParaRPr lang="en-US" b="1">
                        <a:effectLst/>
                      </a:endParaRPr>
                    </a:p>
                  </a:txBody>
                  <a:tcPr marL="71533" marR="71533" marT="35766" marB="35766" anchor="ctr"/>
                </a:tc>
                <a:tc>
                  <a:txBody>
                    <a:bodyPr/>
                    <a:lstStyle/>
                    <a:p>
                      <a:pPr rtl="0" fontAlgn="base">
                        <a:lnSpc>
                          <a:spcPts val="1050"/>
                        </a:lnSpc>
                      </a:pPr>
                      <a:r>
                        <a:rPr lang="en-US" sz="1400" b="1">
                          <a:effectLst/>
                        </a:rPr>
                        <a:t>67564</a:t>
                      </a:r>
                      <a:endParaRPr lang="en-US" b="1">
                        <a:effectLst/>
                      </a:endParaRPr>
                    </a:p>
                  </a:txBody>
                  <a:tcPr marL="71533" marR="71533" marT="35766" marB="35766" anchor="ctr"/>
                </a:tc>
                <a:tc>
                  <a:txBody>
                    <a:bodyPr/>
                    <a:lstStyle/>
                    <a:p>
                      <a:pPr rtl="0" fontAlgn="base">
                        <a:lnSpc>
                          <a:spcPts val="1050"/>
                        </a:lnSpc>
                      </a:pPr>
                      <a:r>
                        <a:rPr lang="en-US" sz="1400" b="1">
                          <a:effectLst/>
                        </a:rPr>
                        <a:t>66997</a:t>
                      </a:r>
                      <a:endParaRPr lang="en-US" b="1">
                        <a:effectLst/>
                      </a:endParaRPr>
                    </a:p>
                  </a:txBody>
                  <a:tcPr marL="71533" marR="71533" marT="35766" marB="35766" anchor="ctr"/>
                </a:tc>
                <a:extLst>
                  <a:ext uri="{0D108BD9-81ED-4DB2-BD59-A6C34878D82A}">
                    <a16:rowId xmlns:a16="http://schemas.microsoft.com/office/drawing/2014/main" val="3946948413"/>
                  </a:ext>
                </a:extLst>
              </a:tr>
              <a:tr h="408620">
                <a:tc>
                  <a:txBody>
                    <a:bodyPr/>
                    <a:lstStyle/>
                    <a:p>
                      <a:pPr rtl="0" fontAlgn="base">
                        <a:lnSpc>
                          <a:spcPts val="1050"/>
                        </a:lnSpc>
                      </a:pPr>
                      <a:r>
                        <a:rPr lang="en-US" sz="1400" b="1">
                          <a:effectLst/>
                        </a:rPr>
                        <a:t>BIC</a:t>
                      </a:r>
                      <a:endParaRPr lang="en-US" b="1">
                        <a:effectLst/>
                      </a:endParaRPr>
                    </a:p>
                  </a:txBody>
                  <a:tcPr marL="71533" marR="71533" marT="35766" marB="35766" anchor="ctr"/>
                </a:tc>
                <a:tc>
                  <a:txBody>
                    <a:bodyPr/>
                    <a:lstStyle/>
                    <a:p>
                      <a:pPr rtl="0" fontAlgn="base">
                        <a:lnSpc>
                          <a:spcPts val="1050"/>
                        </a:lnSpc>
                      </a:pPr>
                      <a:r>
                        <a:rPr lang="en-US" sz="1400" b="1">
                          <a:effectLst/>
                        </a:rPr>
                        <a:t>67929</a:t>
                      </a:r>
                      <a:endParaRPr lang="en-US" b="1">
                        <a:effectLst/>
                      </a:endParaRPr>
                    </a:p>
                  </a:txBody>
                  <a:tcPr marL="71533" marR="71533" marT="35766" marB="35766" anchor="ctr"/>
                </a:tc>
                <a:tc>
                  <a:txBody>
                    <a:bodyPr/>
                    <a:lstStyle/>
                    <a:p>
                      <a:pPr rtl="0" fontAlgn="base">
                        <a:lnSpc>
                          <a:spcPts val="1050"/>
                        </a:lnSpc>
                      </a:pPr>
                      <a:r>
                        <a:rPr lang="en-US" sz="1400" b="1">
                          <a:effectLst/>
                        </a:rPr>
                        <a:t>67929</a:t>
                      </a:r>
                      <a:endParaRPr lang="en-US" b="1">
                        <a:effectLst/>
                      </a:endParaRPr>
                    </a:p>
                  </a:txBody>
                  <a:tcPr marL="71533" marR="71533" marT="35766" marB="35766" anchor="ctr"/>
                </a:tc>
                <a:tc>
                  <a:txBody>
                    <a:bodyPr/>
                    <a:lstStyle/>
                    <a:p>
                      <a:pPr rtl="0" fontAlgn="base">
                        <a:lnSpc>
                          <a:spcPts val="1050"/>
                        </a:lnSpc>
                      </a:pPr>
                      <a:r>
                        <a:rPr lang="en-US" sz="1400" b="1">
                          <a:effectLst/>
                        </a:rPr>
                        <a:t>67559</a:t>
                      </a:r>
                      <a:endParaRPr lang="en-US" b="1">
                        <a:effectLst/>
                      </a:endParaRPr>
                    </a:p>
                  </a:txBody>
                  <a:tcPr marL="71533" marR="71533" marT="35766" marB="35766" anchor="ctr"/>
                </a:tc>
                <a:extLst>
                  <a:ext uri="{0D108BD9-81ED-4DB2-BD59-A6C34878D82A}">
                    <a16:rowId xmlns:a16="http://schemas.microsoft.com/office/drawing/2014/main" val="1697984429"/>
                  </a:ext>
                </a:extLst>
              </a:tr>
            </a:tbl>
          </a:graphicData>
        </a:graphic>
      </p:graphicFrame>
      <p:sp>
        <p:nvSpPr>
          <p:cNvPr id="14" name="TextBox 13">
            <a:extLst>
              <a:ext uri="{FF2B5EF4-FFF2-40B4-BE49-F238E27FC236}">
                <a16:creationId xmlns:a16="http://schemas.microsoft.com/office/drawing/2014/main" id="{8AED568E-61B0-7ADC-AE76-9BAE4D76020F}"/>
              </a:ext>
            </a:extLst>
          </p:cNvPr>
          <p:cNvSpPr txBox="1"/>
          <p:nvPr/>
        </p:nvSpPr>
        <p:spPr>
          <a:xfrm>
            <a:off x="400521" y="1222439"/>
            <a:ext cx="52546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500" b="1">
                <a:ea typeface="+mn-lt"/>
                <a:cs typeface="+mn-lt"/>
              </a:rPr>
              <a:t>Null Deviance</a:t>
            </a:r>
            <a:r>
              <a:rPr lang="en-US" sz="1500">
                <a:ea typeface="+mn-lt"/>
                <a:cs typeface="+mn-lt"/>
              </a:rPr>
              <a:t>: 110,687 (79,843 degrees of freedom)</a:t>
            </a:r>
            <a:endParaRPr lang="en-US" sz="1500"/>
          </a:p>
          <a:p>
            <a:pPr marL="285750" indent="-285750" algn="just">
              <a:buFont typeface="Arial"/>
              <a:buChar char="•"/>
            </a:pPr>
            <a:r>
              <a:rPr lang="en-US" sz="1500" b="1">
                <a:ea typeface="+mn-lt"/>
                <a:cs typeface="+mn-lt"/>
              </a:rPr>
              <a:t>Residual Deviance</a:t>
            </a:r>
            <a:r>
              <a:rPr lang="en-US" sz="1500">
                <a:ea typeface="+mn-lt"/>
                <a:cs typeface="+mn-lt"/>
              </a:rPr>
              <a:t>: 67,010 (79,782 degrees of freedom)</a:t>
            </a:r>
            <a:endParaRPr lang="en-US" sz="1500"/>
          </a:p>
          <a:p>
            <a:pPr marL="742950" lvl="1" indent="-285750" algn="just">
              <a:buFont typeface="Arial"/>
              <a:buChar char="•"/>
            </a:pPr>
            <a:r>
              <a:rPr lang="en-US" sz="1500" b="1">
                <a:ea typeface="+mn-lt"/>
                <a:cs typeface="+mn-lt"/>
              </a:rPr>
              <a:t>Deviance Reduction</a:t>
            </a:r>
            <a:r>
              <a:rPr lang="en-US" sz="1500">
                <a:ea typeface="+mn-lt"/>
                <a:cs typeface="+mn-lt"/>
              </a:rPr>
              <a:t>: 43,677</a:t>
            </a:r>
            <a:endParaRPr lang="en-US" sz="1500"/>
          </a:p>
          <a:p>
            <a:pPr marL="742950" lvl="1" indent="-285750" algn="just">
              <a:buFont typeface="Arial"/>
              <a:buChar char="•"/>
            </a:pPr>
            <a:r>
              <a:rPr lang="en-US" sz="1500" b="1">
                <a:ea typeface="+mn-lt"/>
                <a:cs typeface="+mn-lt"/>
              </a:rPr>
              <a:t>DF Difference</a:t>
            </a:r>
            <a:r>
              <a:rPr lang="en-US" sz="1500">
                <a:ea typeface="+mn-lt"/>
                <a:cs typeface="+mn-lt"/>
              </a:rPr>
              <a:t>: 61 (Small reduction in degrees of freedom, suggesting relevant predictors without overfitting)</a:t>
            </a:r>
          </a:p>
          <a:p>
            <a:pPr marL="742950" lvl="1" indent="-285750" algn="just">
              <a:buFont typeface="Arial"/>
              <a:buChar char="•"/>
            </a:pPr>
            <a:r>
              <a:rPr lang="en-US" sz="1500" b="1"/>
              <a:t>Deviance to DF Ratio: </a:t>
            </a:r>
            <a:r>
              <a:rPr lang="en-US" sz="1500"/>
              <a:t>0.83(fits well no complex)</a:t>
            </a:r>
          </a:p>
        </p:txBody>
      </p:sp>
      <p:sp>
        <p:nvSpPr>
          <p:cNvPr id="15" name="TextBox 14">
            <a:extLst>
              <a:ext uri="{FF2B5EF4-FFF2-40B4-BE49-F238E27FC236}">
                <a16:creationId xmlns:a16="http://schemas.microsoft.com/office/drawing/2014/main" id="{3A5D7C8D-5C03-1A6E-A440-4AB264937542}"/>
              </a:ext>
            </a:extLst>
          </p:cNvPr>
          <p:cNvSpPr txBox="1"/>
          <p:nvPr/>
        </p:nvSpPr>
        <p:spPr>
          <a:xfrm>
            <a:off x="566818" y="3168045"/>
            <a:ext cx="43076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LIKELIHOOD RATIO TEST</a:t>
            </a:r>
          </a:p>
        </p:txBody>
      </p:sp>
      <p:sp>
        <p:nvSpPr>
          <p:cNvPr id="16" name="TextBox 15">
            <a:extLst>
              <a:ext uri="{FF2B5EF4-FFF2-40B4-BE49-F238E27FC236}">
                <a16:creationId xmlns:a16="http://schemas.microsoft.com/office/drawing/2014/main" id="{66CD110C-6C95-9B8E-174F-0CB8F9ED7BE7}"/>
              </a:ext>
            </a:extLst>
          </p:cNvPr>
          <p:cNvSpPr txBox="1"/>
          <p:nvPr/>
        </p:nvSpPr>
        <p:spPr>
          <a:xfrm>
            <a:off x="6093106" y="693217"/>
            <a:ext cx="5291184"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600" b="1">
                <a:ea typeface="+mn-lt"/>
                <a:cs typeface="+mn-lt"/>
              </a:rPr>
              <a:t>Model 3 (Interaction model)</a:t>
            </a:r>
            <a:r>
              <a:rPr lang="en-US" sz="1600">
                <a:ea typeface="+mn-lt"/>
                <a:cs typeface="+mn-lt"/>
              </a:rPr>
              <a:t> provides a significantly better fit than </a:t>
            </a:r>
            <a:r>
              <a:rPr lang="en-US" sz="1600" b="1">
                <a:ea typeface="+mn-lt"/>
                <a:cs typeface="+mn-lt"/>
              </a:rPr>
              <a:t>Model 2</a:t>
            </a:r>
            <a:r>
              <a:rPr lang="en-US" sz="1600">
                <a:ea typeface="+mn-lt"/>
                <a:cs typeface="+mn-lt"/>
              </a:rPr>
              <a:t> (final model without interaction terms).</a:t>
            </a:r>
            <a:endParaRPr lang="en-US" sz="1600"/>
          </a:p>
          <a:p>
            <a:pPr marL="285750" indent="-285750" algn="just">
              <a:buFont typeface="Arial"/>
              <a:buChar char="•"/>
            </a:pPr>
            <a:r>
              <a:rPr lang="en-US" sz="1600">
                <a:ea typeface="+mn-lt"/>
                <a:cs typeface="+mn-lt"/>
              </a:rPr>
              <a:t>The </a:t>
            </a:r>
            <a:r>
              <a:rPr lang="en-US" sz="1600" b="1">
                <a:ea typeface="+mn-lt"/>
                <a:cs typeface="+mn-lt"/>
              </a:rPr>
              <a:t>Chi-square statistic</a:t>
            </a:r>
            <a:r>
              <a:rPr lang="en-US" sz="1600">
                <a:ea typeface="+mn-lt"/>
                <a:cs typeface="+mn-lt"/>
              </a:rPr>
              <a:t> is 616.1 with </a:t>
            </a:r>
            <a:r>
              <a:rPr lang="en-US" sz="1600" b="1">
                <a:ea typeface="+mn-lt"/>
                <a:cs typeface="+mn-lt"/>
              </a:rPr>
              <a:t>26 degrees of freedom</a:t>
            </a:r>
            <a:r>
              <a:rPr lang="en-US" sz="1600">
                <a:ea typeface="+mn-lt"/>
                <a:cs typeface="+mn-lt"/>
              </a:rPr>
              <a:t>, and the </a:t>
            </a:r>
            <a:r>
              <a:rPr lang="en-US" sz="1600" b="1">
                <a:ea typeface="+mn-lt"/>
                <a:cs typeface="+mn-lt"/>
              </a:rPr>
              <a:t>p-value</a:t>
            </a:r>
            <a:r>
              <a:rPr lang="en-US" sz="1600">
                <a:ea typeface="+mn-lt"/>
                <a:cs typeface="+mn-lt"/>
              </a:rPr>
              <a:t> is &lt; 2.2e-16, indicating a highly significant result.</a:t>
            </a:r>
            <a:endParaRPr lang="en-US" sz="1600"/>
          </a:p>
          <a:p>
            <a:pPr marL="285750" indent="-285750" algn="just">
              <a:buFont typeface="Arial"/>
              <a:buChar char="•"/>
            </a:pPr>
            <a:r>
              <a:rPr lang="en-US" sz="1600">
                <a:ea typeface="+mn-lt"/>
                <a:cs typeface="+mn-lt"/>
              </a:rPr>
              <a:t>The </a:t>
            </a:r>
            <a:r>
              <a:rPr lang="en-US" sz="1600" b="1">
                <a:ea typeface="+mn-lt"/>
                <a:cs typeface="+mn-lt"/>
              </a:rPr>
              <a:t>deviance difference</a:t>
            </a:r>
            <a:r>
              <a:rPr lang="en-US" sz="1600">
                <a:ea typeface="+mn-lt"/>
                <a:cs typeface="+mn-lt"/>
              </a:rPr>
              <a:t> of -616.1 confirms the improvement in model fit with interaction terms.</a:t>
            </a:r>
          </a:p>
          <a:p>
            <a:pPr marL="285750" indent="-285750" algn="just">
              <a:buFont typeface="Arial"/>
              <a:buChar char="•"/>
            </a:pPr>
            <a:r>
              <a:rPr lang="en-US" sz="1600">
                <a:ea typeface="+mn-lt"/>
                <a:cs typeface="+mn-lt"/>
              </a:rPr>
              <a:t>The reduction in deviance is statistically significant, validating that including interaction terms improves the model's performance.</a:t>
            </a:r>
          </a:p>
          <a:p>
            <a:endParaRPr lang="en-US" sz="1400"/>
          </a:p>
          <a:p>
            <a:r>
              <a:rPr lang="en-US" sz="1400"/>
              <a:t>  </a:t>
            </a:r>
          </a:p>
          <a:p>
            <a:endParaRPr lang="en-US" sz="1400"/>
          </a:p>
        </p:txBody>
      </p:sp>
      <p:sp>
        <p:nvSpPr>
          <p:cNvPr id="17" name="TextBox 16">
            <a:extLst>
              <a:ext uri="{FF2B5EF4-FFF2-40B4-BE49-F238E27FC236}">
                <a16:creationId xmlns:a16="http://schemas.microsoft.com/office/drawing/2014/main" id="{BBB2B42F-6FF0-6DFA-2219-71843237DA9F}"/>
              </a:ext>
            </a:extLst>
          </p:cNvPr>
          <p:cNvSpPr txBox="1"/>
          <p:nvPr/>
        </p:nvSpPr>
        <p:spPr>
          <a:xfrm>
            <a:off x="6426103" y="3451882"/>
            <a:ext cx="38534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AIC AND BIC</a:t>
            </a:r>
            <a:r>
              <a:rPr lang="en-US"/>
              <a:t> </a:t>
            </a:r>
          </a:p>
        </p:txBody>
      </p:sp>
      <p:sp>
        <p:nvSpPr>
          <p:cNvPr id="18" name="TextBox 17">
            <a:extLst>
              <a:ext uri="{FF2B5EF4-FFF2-40B4-BE49-F238E27FC236}">
                <a16:creationId xmlns:a16="http://schemas.microsoft.com/office/drawing/2014/main" id="{7C02C3F5-1B63-E3E3-3FBC-A28999B05532}"/>
              </a:ext>
            </a:extLst>
          </p:cNvPr>
          <p:cNvSpPr txBox="1"/>
          <p:nvPr/>
        </p:nvSpPr>
        <p:spPr>
          <a:xfrm>
            <a:off x="6411953" y="5294511"/>
            <a:ext cx="497070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Model 3</a:t>
            </a:r>
            <a:r>
              <a:rPr lang="en-US" sz="1600">
                <a:ea typeface="+mn-lt"/>
                <a:cs typeface="+mn-lt"/>
              </a:rPr>
              <a:t> has the lowest AIC (66,997) and BIC (67,559) among all three models, indicating it provides the best fit among the three models.</a:t>
            </a:r>
            <a:endParaRPr lang="en-US" sz="1600"/>
          </a:p>
          <a:p>
            <a:pPr algn="l"/>
            <a:endParaRPr lang="en-US"/>
          </a:p>
        </p:txBody>
      </p:sp>
    </p:spTree>
    <p:extLst>
      <p:ext uri="{BB962C8B-B14F-4D97-AF65-F5344CB8AC3E}">
        <p14:creationId xmlns:p14="http://schemas.microsoft.com/office/powerpoint/2010/main" val="765127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9712-D2AC-4EA3-7ACD-846034FB1683}"/>
              </a:ext>
            </a:extLst>
          </p:cNvPr>
          <p:cNvSpPr>
            <a:spLocks noGrp="1"/>
          </p:cNvSpPr>
          <p:nvPr>
            <p:ph type="title"/>
          </p:nvPr>
        </p:nvSpPr>
        <p:spPr>
          <a:xfrm>
            <a:off x="612648" y="548640"/>
            <a:ext cx="10653578" cy="636354"/>
          </a:xfrm>
        </p:spPr>
        <p:txBody>
          <a:bodyPr>
            <a:normAutofit/>
          </a:bodyPr>
          <a:lstStyle/>
          <a:p>
            <a:pPr algn="ctr"/>
            <a:r>
              <a:rPr lang="en-US" sz="2900"/>
              <a:t>KEY FINDINGS FROM ODDS RATIO</a:t>
            </a:r>
            <a:endParaRPr lang="en-US"/>
          </a:p>
        </p:txBody>
      </p:sp>
      <p:graphicFrame>
        <p:nvGraphicFramePr>
          <p:cNvPr id="7" name="Content Placeholder 6">
            <a:extLst>
              <a:ext uri="{FF2B5EF4-FFF2-40B4-BE49-F238E27FC236}">
                <a16:creationId xmlns:a16="http://schemas.microsoft.com/office/drawing/2014/main" id="{FC4AC42D-8F03-3082-53A2-02EC76CFF0FE}"/>
              </a:ext>
            </a:extLst>
          </p:cNvPr>
          <p:cNvGraphicFramePr>
            <a:graphicFrameLocks noGrp="1"/>
          </p:cNvGraphicFramePr>
          <p:nvPr>
            <p:ph idx="1"/>
            <p:extLst>
              <p:ext uri="{D42A27DB-BD31-4B8C-83A1-F6EECF244321}">
                <p14:modId xmlns:p14="http://schemas.microsoft.com/office/powerpoint/2010/main" val="1788765332"/>
              </p:ext>
            </p:extLst>
          </p:nvPr>
        </p:nvGraphicFramePr>
        <p:xfrm>
          <a:off x="943428" y="1136952"/>
          <a:ext cx="9980697" cy="5161246"/>
        </p:xfrm>
        <a:graphic>
          <a:graphicData uri="http://schemas.openxmlformats.org/drawingml/2006/table">
            <a:tbl>
              <a:tblPr firstRow="1" bandRow="1">
                <a:tableStyleId>{C4B1156A-380E-4F78-BDF5-A606A8083BF9}</a:tableStyleId>
              </a:tblPr>
              <a:tblGrid>
                <a:gridCol w="3326899">
                  <a:extLst>
                    <a:ext uri="{9D8B030D-6E8A-4147-A177-3AD203B41FA5}">
                      <a16:colId xmlns:a16="http://schemas.microsoft.com/office/drawing/2014/main" val="1868181994"/>
                    </a:ext>
                  </a:extLst>
                </a:gridCol>
                <a:gridCol w="3326899">
                  <a:extLst>
                    <a:ext uri="{9D8B030D-6E8A-4147-A177-3AD203B41FA5}">
                      <a16:colId xmlns:a16="http://schemas.microsoft.com/office/drawing/2014/main" val="1252170334"/>
                    </a:ext>
                  </a:extLst>
                </a:gridCol>
                <a:gridCol w="3326899">
                  <a:extLst>
                    <a:ext uri="{9D8B030D-6E8A-4147-A177-3AD203B41FA5}">
                      <a16:colId xmlns:a16="http://schemas.microsoft.com/office/drawing/2014/main" val="1433458762"/>
                    </a:ext>
                  </a:extLst>
                </a:gridCol>
              </a:tblGrid>
              <a:tr h="443878">
                <a:tc>
                  <a:txBody>
                    <a:bodyPr/>
                    <a:lstStyle/>
                    <a:p>
                      <a:pPr algn="ctr"/>
                      <a:r>
                        <a:rPr lang="en-US" sz="1400"/>
                        <a:t>GOOD PREDICTORS </a:t>
                      </a:r>
                      <a:br>
                        <a:rPr lang="en-US" sz="1400"/>
                      </a:br>
                      <a:r>
                        <a:rPr lang="en-US" sz="1400"/>
                        <a:t>(Positive Association)</a:t>
                      </a:r>
                    </a:p>
                  </a:txBody>
                  <a:tcPr anchor="ctr"/>
                </a:tc>
                <a:tc>
                  <a:txBody>
                    <a:bodyPr/>
                    <a:lstStyle/>
                    <a:p>
                      <a:pPr algn="ctr"/>
                      <a:r>
                        <a:rPr lang="en-US" sz="1400"/>
                        <a:t>BAD PREDICTORS</a:t>
                      </a:r>
                      <a:br>
                        <a:rPr lang="en-US" sz="1400"/>
                      </a:br>
                      <a:r>
                        <a:rPr lang="en-US" sz="1400"/>
                        <a:t>(</a:t>
                      </a:r>
                      <a:r>
                        <a:rPr lang="en-US" sz="1400" b="0" i="0" u="none" strike="noStrike" noProof="0">
                          <a:latin typeface="Neue Haas Grotesk Text Pro"/>
                        </a:rPr>
                        <a:t>Negative Association)</a:t>
                      </a:r>
                      <a:endParaRPr lang="en-US" sz="1400"/>
                    </a:p>
                  </a:txBody>
                  <a:tcPr anchor="ctr"/>
                </a:tc>
                <a:tc>
                  <a:txBody>
                    <a:bodyPr/>
                    <a:lstStyle/>
                    <a:p>
                      <a:pPr lvl="0" algn="ctr">
                        <a:buNone/>
                      </a:pPr>
                      <a:r>
                        <a:rPr lang="en-US" sz="1400" b="1" i="0" u="none" strike="noStrike" noProof="0">
                          <a:latin typeface="Neue Haas Grotesk Text Pro"/>
                        </a:rPr>
                        <a:t>Neutral Predictors</a:t>
                      </a:r>
                      <a:r>
                        <a:rPr lang="en-US" sz="1400" b="0" i="0" u="none" strike="noStrike" noProof="0">
                          <a:latin typeface="Neue Haas Grotesk Text Pro"/>
                        </a:rPr>
                        <a:t> </a:t>
                      </a:r>
                      <a:endParaRPr lang="en-US" sz="1400"/>
                    </a:p>
                    <a:p>
                      <a:pPr lvl="0" algn="ctr">
                        <a:buNone/>
                      </a:pPr>
                      <a:r>
                        <a:rPr lang="en-US" sz="1400" b="0" i="0" u="none" strike="noStrike" noProof="0">
                          <a:latin typeface="Neue Haas Grotesk Text Pro"/>
                        </a:rPr>
                        <a:t>(No Association)</a:t>
                      </a:r>
                      <a:endParaRPr lang="en-US" sz="1400"/>
                    </a:p>
                  </a:txBody>
                  <a:tcPr anchor="ctr"/>
                </a:tc>
                <a:extLst>
                  <a:ext uri="{0D108BD9-81ED-4DB2-BD59-A6C34878D82A}">
                    <a16:rowId xmlns:a16="http://schemas.microsoft.com/office/drawing/2014/main" val="4049034587"/>
                  </a:ext>
                </a:extLst>
              </a:tr>
              <a:tr h="443878">
                <a:tc>
                  <a:txBody>
                    <a:bodyPr/>
                    <a:lstStyle/>
                    <a:p>
                      <a:pPr marL="0" lvl="0" indent="0" algn="l">
                        <a:lnSpc>
                          <a:spcPct val="100000"/>
                        </a:lnSpc>
                        <a:spcBef>
                          <a:spcPts val="0"/>
                        </a:spcBef>
                        <a:spcAft>
                          <a:spcPts val="0"/>
                        </a:spcAft>
                        <a:buNone/>
                      </a:pPr>
                      <a:r>
                        <a:rPr lang="en-US" sz="1400" b="1" i="0" u="none" strike="noStrike" noProof="0">
                          <a:latin typeface="Neue Haas Grotesk Text Pro"/>
                        </a:rPr>
                        <a:t>Month March :</a:t>
                      </a:r>
                      <a:r>
                        <a:rPr lang="en-US" sz="1400" b="0" i="0" u="none" strike="noStrike" noProof="0">
                          <a:latin typeface="Neue Haas Grotesk Text Pro"/>
                        </a:rPr>
                        <a:t> 6.99</a:t>
                      </a:r>
                    </a:p>
                    <a:p>
                      <a:pPr lvl="0">
                        <a:buNone/>
                      </a:pPr>
                      <a:endParaRPr lang="en-US" sz="1400"/>
                    </a:p>
                  </a:txBody>
                  <a:tcPr anchor="ctr"/>
                </a:tc>
                <a:tc>
                  <a:txBody>
                    <a:bodyPr/>
                    <a:lstStyle/>
                    <a:p>
                      <a:pPr marL="0" lvl="0" indent="0" algn="l">
                        <a:lnSpc>
                          <a:spcPct val="100000"/>
                        </a:lnSpc>
                        <a:spcBef>
                          <a:spcPts val="0"/>
                        </a:spcBef>
                        <a:spcAft>
                          <a:spcPts val="0"/>
                        </a:spcAft>
                        <a:buNone/>
                      </a:pPr>
                      <a:r>
                        <a:rPr lang="en-US" sz="1400" b="1" i="0" u="none" strike="noStrike" noProof="0">
                          <a:latin typeface="Neue Haas Grotesk Text Pro"/>
                        </a:rPr>
                        <a:t>Job retired</a:t>
                      </a:r>
                      <a:r>
                        <a:rPr lang="en-US" sz="1400" b="0" i="0" u="none" strike="noStrike" noProof="0">
                          <a:latin typeface="Neue Haas Grotesk Text Pro"/>
                        </a:rPr>
                        <a:t>: 0.01</a:t>
                      </a:r>
                      <a:endParaRPr lang="en-US" sz="1400"/>
                    </a:p>
                    <a:p>
                      <a:pPr lvl="0">
                        <a:buNone/>
                      </a:pPr>
                      <a:endParaRPr lang="en-US" sz="1400"/>
                    </a:p>
                  </a:txBody>
                  <a:tcPr anchor="ctr"/>
                </a:tc>
                <a:tc>
                  <a:txBody>
                    <a:bodyPr/>
                    <a:lstStyle/>
                    <a:p>
                      <a:pPr marL="0" lvl="0" indent="0" algn="l">
                        <a:lnSpc>
                          <a:spcPct val="100000"/>
                        </a:lnSpc>
                        <a:spcBef>
                          <a:spcPts val="0"/>
                        </a:spcBef>
                        <a:spcAft>
                          <a:spcPts val="0"/>
                        </a:spcAft>
                        <a:buNone/>
                      </a:pPr>
                      <a:r>
                        <a:rPr lang="en-US" sz="1400" b="1" i="0" u="none" strike="noStrike" noProof="0">
                          <a:latin typeface="Neue Haas Grotesk Text Pro"/>
                        </a:rPr>
                        <a:t> Age job blue-collar</a:t>
                      </a:r>
                      <a:r>
                        <a:rPr lang="en-US" sz="1400" b="0" i="0" u="none" strike="noStrike" noProof="0">
                          <a:latin typeface="Neue Haas Grotesk Text Pro"/>
                        </a:rPr>
                        <a:t>: 0.99</a:t>
                      </a:r>
                      <a:endParaRPr lang="en-US"/>
                    </a:p>
                    <a:p>
                      <a:pPr lvl="0">
                        <a:buNone/>
                      </a:pPr>
                      <a:endParaRPr lang="en-US" sz="1400"/>
                    </a:p>
                  </a:txBody>
                  <a:tcPr anchor="ctr"/>
                </a:tc>
                <a:extLst>
                  <a:ext uri="{0D108BD9-81ED-4DB2-BD59-A6C34878D82A}">
                    <a16:rowId xmlns:a16="http://schemas.microsoft.com/office/drawing/2014/main" val="1554553099"/>
                  </a:ext>
                </a:extLst>
              </a:tr>
              <a:tr h="443878">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Month December</a:t>
                      </a:r>
                      <a:r>
                        <a:rPr lang="en-US" sz="1400" b="0" i="0" u="none" strike="noStrike" noProof="0">
                          <a:solidFill>
                            <a:srgbClr val="000000"/>
                          </a:solidFill>
                          <a:latin typeface="Neue Haas Grotesk Text Pro"/>
                        </a:rPr>
                        <a:t>: 4.45</a:t>
                      </a:r>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Job blue collar</a:t>
                      </a:r>
                      <a:r>
                        <a:rPr lang="en-US" sz="1400" b="0" i="0" u="none" strike="noStrike" noProof="0">
                          <a:solidFill>
                            <a:srgbClr val="000000"/>
                          </a:solidFill>
                          <a:latin typeface="Neue Haas Grotesk Text Pro"/>
                        </a:rPr>
                        <a:t>: 0.99</a:t>
                      </a:r>
                    </a:p>
                    <a:p>
                      <a:pPr lvl="0">
                        <a:buNone/>
                      </a:pPr>
                      <a:endParaRPr lang="en-US" sz="1400"/>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Age job technician</a:t>
                      </a:r>
                      <a:r>
                        <a:rPr lang="en-US" sz="1400" b="0" i="0" u="none" strike="noStrike" noProof="0">
                          <a:solidFill>
                            <a:srgbClr val="000000"/>
                          </a:solidFill>
                          <a:latin typeface="Neue Haas Grotesk Text Pro"/>
                        </a:rPr>
                        <a:t>: 1.00</a:t>
                      </a:r>
                    </a:p>
                    <a:p>
                      <a:pPr lvl="0">
                        <a:buNone/>
                      </a:pPr>
                      <a:endParaRPr lang="en-US" sz="1400"/>
                    </a:p>
                  </a:txBody>
                  <a:tcPr anchor="ctr"/>
                </a:tc>
                <a:extLst>
                  <a:ext uri="{0D108BD9-81ED-4DB2-BD59-A6C34878D82A}">
                    <a16:rowId xmlns:a16="http://schemas.microsoft.com/office/drawing/2014/main" val="4137554495"/>
                  </a:ext>
                </a:extLst>
              </a:tr>
              <a:tr h="443878">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Month October</a:t>
                      </a:r>
                      <a:r>
                        <a:rPr lang="en-US" sz="1400" b="0" i="0" u="none" strike="noStrike" noProof="0">
                          <a:solidFill>
                            <a:srgbClr val="000000"/>
                          </a:solidFill>
                          <a:latin typeface="Neue Haas Grotesk Text Pro"/>
                        </a:rPr>
                        <a:t>: 3.34</a:t>
                      </a:r>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Job Unemployed</a:t>
                      </a:r>
                      <a:r>
                        <a:rPr lang="en-US" sz="1400" b="0" i="0" u="none" strike="noStrike" noProof="0">
                          <a:solidFill>
                            <a:srgbClr val="000000"/>
                          </a:solidFill>
                          <a:latin typeface="Neue Haas Grotesk Text Pro"/>
                        </a:rPr>
                        <a:t>: 0.76</a:t>
                      </a:r>
                    </a:p>
                    <a:p>
                      <a:pPr lvl="0">
                        <a:buNone/>
                      </a:pPr>
                      <a:endParaRPr lang="en-US" sz="1400"/>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Marital single</a:t>
                      </a:r>
                      <a:r>
                        <a:rPr lang="en-US" sz="1400" b="0" i="0" u="none" strike="noStrike" noProof="0">
                          <a:solidFill>
                            <a:srgbClr val="000000"/>
                          </a:solidFill>
                          <a:latin typeface="Neue Haas Grotesk Text Pro"/>
                        </a:rPr>
                        <a:t>: 1.00</a:t>
                      </a:r>
                    </a:p>
                    <a:p>
                      <a:pPr lvl="0">
                        <a:buNone/>
                      </a:pPr>
                      <a:endParaRPr lang="en-US" sz="1400"/>
                    </a:p>
                  </a:txBody>
                  <a:tcPr anchor="ctr"/>
                </a:tc>
                <a:extLst>
                  <a:ext uri="{0D108BD9-81ED-4DB2-BD59-A6C34878D82A}">
                    <a16:rowId xmlns:a16="http://schemas.microsoft.com/office/drawing/2014/main" val="770125352"/>
                  </a:ext>
                </a:extLst>
              </a:tr>
              <a:tr h="443878">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Month September</a:t>
                      </a:r>
                      <a:r>
                        <a:rPr lang="en-US" sz="1400" b="0" i="0" u="none" strike="noStrike" noProof="0">
                          <a:solidFill>
                            <a:srgbClr val="000000"/>
                          </a:solidFill>
                          <a:latin typeface="Neue Haas Grotesk Text Pro"/>
                        </a:rPr>
                        <a:t>: 3.18</a:t>
                      </a:r>
                    </a:p>
                    <a:p>
                      <a:pPr lvl="0">
                        <a:buNone/>
                      </a:pPr>
                      <a:endParaRPr lang="en-US" sz="1400"/>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Contact telephone month may</a:t>
                      </a:r>
                      <a:r>
                        <a:rPr lang="en-US" sz="1400" b="0" i="0" u="none" strike="noStrike" noProof="0">
                          <a:solidFill>
                            <a:srgbClr val="000000"/>
                          </a:solidFill>
                          <a:latin typeface="Neue Haas Grotesk Text Pro"/>
                        </a:rPr>
                        <a:t>: 0.49</a:t>
                      </a:r>
                      <a:endParaRPr lang="en-US" sz="1400"/>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Education secondary</a:t>
                      </a:r>
                      <a:r>
                        <a:rPr lang="en-US" sz="1400" b="0" i="0" u="none" strike="noStrike" noProof="0">
                          <a:solidFill>
                            <a:srgbClr val="000000"/>
                          </a:solidFill>
                          <a:latin typeface="Neue Haas Grotesk Text Pro"/>
                        </a:rPr>
                        <a:t>: 0.97</a:t>
                      </a:r>
                    </a:p>
                    <a:p>
                      <a:pPr lvl="0">
                        <a:buNone/>
                      </a:pPr>
                      <a:endParaRPr lang="en-US" sz="1400"/>
                    </a:p>
                  </a:txBody>
                  <a:tcPr anchor="ctr"/>
                </a:tc>
                <a:extLst>
                  <a:ext uri="{0D108BD9-81ED-4DB2-BD59-A6C34878D82A}">
                    <a16:rowId xmlns:a16="http://schemas.microsoft.com/office/drawing/2014/main" val="2708407606"/>
                  </a:ext>
                </a:extLst>
              </a:tr>
              <a:tr h="634112">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Housing No </a:t>
                      </a:r>
                      <a:r>
                        <a:rPr lang="en-US" sz="1400" b="0" i="0" u="none" strike="noStrike" noProof="0">
                          <a:solidFill>
                            <a:srgbClr val="000000"/>
                          </a:solidFill>
                          <a:latin typeface="Neue Haas Grotesk Text Pro"/>
                        </a:rPr>
                        <a:t>:1.67</a:t>
                      </a:r>
                    </a:p>
                    <a:p>
                      <a:pPr lvl="0">
                        <a:buNone/>
                      </a:pPr>
                      <a:endParaRPr lang="en-US" sz="1400"/>
                    </a:p>
                  </a:txBody>
                  <a:tcPr anchor="ctr"/>
                </a:tc>
                <a:tc>
                  <a:txBody>
                    <a:bodyPr/>
                    <a:lstStyle/>
                    <a:p>
                      <a:pPr marL="0" lvl="0" indent="0" algn="l">
                        <a:lnSpc>
                          <a:spcPct val="100000"/>
                        </a:lnSpc>
                        <a:spcBef>
                          <a:spcPts val="0"/>
                        </a:spcBef>
                        <a:spcAft>
                          <a:spcPts val="0"/>
                        </a:spcAft>
                        <a:buNone/>
                      </a:pPr>
                      <a:r>
                        <a:rPr lang="en-US" sz="1400" b="1" i="0" u="none" strike="noStrike" noProof="0">
                          <a:solidFill>
                            <a:srgbClr val="000000"/>
                          </a:solidFill>
                          <a:latin typeface="Neue Haas Grotesk Text Pro"/>
                        </a:rPr>
                        <a:t>Marital single education secondary</a:t>
                      </a:r>
                      <a:r>
                        <a:rPr lang="en-US" sz="1400" b="0" i="0" u="none" strike="noStrike" noProof="0">
                          <a:solidFill>
                            <a:srgbClr val="000000"/>
                          </a:solidFill>
                          <a:latin typeface="Neue Haas Grotesk Text Pro"/>
                        </a:rPr>
                        <a:t>: 1.18</a:t>
                      </a:r>
                      <a:endParaRPr lang="en-US"/>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Default yes</a:t>
                      </a:r>
                      <a:r>
                        <a:rPr lang="en-US" sz="1400" b="0" i="0" u="none" strike="noStrike" noProof="0">
                          <a:solidFill>
                            <a:srgbClr val="000000"/>
                          </a:solidFill>
                          <a:latin typeface="Neue Haas Grotesk Text Pro"/>
                        </a:rPr>
                        <a:t>: 0.62</a:t>
                      </a:r>
                    </a:p>
                    <a:p>
                      <a:pPr lvl="0">
                        <a:buNone/>
                      </a:pPr>
                      <a:endParaRPr lang="en-US" sz="1400" b="0" i="0" u="none" strike="noStrike" noProof="0">
                        <a:solidFill>
                          <a:srgbClr val="000000"/>
                        </a:solidFill>
                        <a:latin typeface="Neue Haas Grotesk Text Pro"/>
                      </a:endParaRPr>
                    </a:p>
                    <a:p>
                      <a:pPr lvl="0">
                        <a:buNone/>
                      </a:pPr>
                      <a:endParaRPr lang="en-US" sz="1400"/>
                    </a:p>
                  </a:txBody>
                  <a:tcPr anchor="ctr"/>
                </a:tc>
                <a:extLst>
                  <a:ext uri="{0D108BD9-81ED-4DB2-BD59-A6C34878D82A}">
                    <a16:rowId xmlns:a16="http://schemas.microsoft.com/office/drawing/2014/main" val="1600548965"/>
                  </a:ext>
                </a:extLst>
              </a:tr>
              <a:tr h="634112">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Contact telephone month </a:t>
                      </a:r>
                      <a:r>
                        <a:rPr lang="en-US" sz="1400" b="1" i="0" u="none" strike="noStrike" noProof="0" err="1">
                          <a:solidFill>
                            <a:srgbClr val="000000"/>
                          </a:solidFill>
                          <a:latin typeface="Neue Haas Grotesk Text Pro"/>
                        </a:rPr>
                        <a:t>jun</a:t>
                      </a:r>
                      <a:r>
                        <a:rPr lang="en-US" sz="1400" b="0" i="0" u="none" strike="noStrike" noProof="0">
                          <a:solidFill>
                            <a:srgbClr val="000000"/>
                          </a:solidFill>
                          <a:latin typeface="Neue Haas Grotesk Text Pro"/>
                        </a:rPr>
                        <a:t>: 2.15</a:t>
                      </a:r>
                    </a:p>
                    <a:p>
                      <a:pPr lvl="0">
                        <a:buNone/>
                      </a:pPr>
                      <a:r>
                        <a:rPr lang="en-US" sz="1400"/>
                        <a:t> </a:t>
                      </a:r>
                    </a:p>
                  </a:txBody>
                  <a:tcPr anchor="ctr"/>
                </a:tc>
                <a:tc>
                  <a:txBody>
                    <a:bodyPr/>
                    <a:lstStyle/>
                    <a:p>
                      <a:pPr marL="0" lvl="0" indent="0" algn="l">
                        <a:lnSpc>
                          <a:spcPct val="100000"/>
                        </a:lnSpc>
                        <a:spcBef>
                          <a:spcPts val="0"/>
                        </a:spcBef>
                        <a:spcAft>
                          <a:spcPts val="0"/>
                        </a:spcAft>
                        <a:buClr>
                          <a:srgbClr val="000000"/>
                        </a:buClr>
                        <a:buNone/>
                      </a:pPr>
                      <a:endParaRPr lang="en-US" sz="1400" b="0" i="0" u="none" strike="noStrike" noProof="0">
                        <a:solidFill>
                          <a:srgbClr val="000000"/>
                        </a:solidFill>
                        <a:latin typeface="Neue Haas Grotesk Text Pro"/>
                      </a:endParaRPr>
                    </a:p>
                  </a:txBody>
                  <a:tcPr anchor="ctr"/>
                </a:tc>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Campaign</a:t>
                      </a:r>
                      <a:r>
                        <a:rPr lang="en-US" sz="1400" b="0" i="0" u="none" strike="noStrike" noProof="0">
                          <a:solidFill>
                            <a:srgbClr val="000000"/>
                          </a:solidFill>
                          <a:latin typeface="Neue Haas Grotesk Text Pro"/>
                        </a:rPr>
                        <a:t>: 0.90</a:t>
                      </a:r>
                    </a:p>
                  </a:txBody>
                  <a:tcPr anchor="ctr"/>
                </a:tc>
                <a:extLst>
                  <a:ext uri="{0D108BD9-81ED-4DB2-BD59-A6C34878D82A}">
                    <a16:rowId xmlns:a16="http://schemas.microsoft.com/office/drawing/2014/main" val="805714178"/>
                  </a:ext>
                </a:extLst>
              </a:tr>
              <a:tr h="1204814">
                <a:tc>
                  <a:txBody>
                    <a:bodyPr/>
                    <a:lstStyle/>
                    <a:p>
                      <a:pPr marL="0" lvl="0" indent="0" algn="l">
                        <a:lnSpc>
                          <a:spcPct val="100000"/>
                        </a:lnSpc>
                        <a:spcBef>
                          <a:spcPts val="0"/>
                        </a:spcBef>
                        <a:spcAft>
                          <a:spcPts val="0"/>
                        </a:spcAft>
                        <a:buClr>
                          <a:srgbClr val="000000"/>
                        </a:buClr>
                        <a:buNone/>
                      </a:pPr>
                      <a:r>
                        <a:rPr lang="en-US" sz="1400" b="1" i="0" u="none" strike="noStrike" noProof="0">
                          <a:solidFill>
                            <a:srgbClr val="000000"/>
                          </a:solidFill>
                          <a:latin typeface="Neue Haas Grotesk Text Pro"/>
                        </a:rPr>
                        <a:t>Contact telephone month </a:t>
                      </a:r>
                      <a:r>
                        <a:rPr lang="en-US" sz="1400" b="1" i="0" u="none" strike="noStrike" noProof="0" err="1">
                          <a:solidFill>
                            <a:srgbClr val="000000"/>
                          </a:solidFill>
                          <a:latin typeface="Neue Haas Grotesk Text Pro"/>
                        </a:rPr>
                        <a:t>aug</a:t>
                      </a:r>
                      <a:r>
                        <a:rPr lang="en-US" sz="1400" b="0" i="0" u="none" strike="noStrike" noProof="0">
                          <a:solidFill>
                            <a:srgbClr val="000000"/>
                          </a:solidFill>
                          <a:latin typeface="Neue Haas Grotesk Text Pro"/>
                        </a:rPr>
                        <a:t>: 1.24</a:t>
                      </a:r>
                    </a:p>
                    <a:p>
                      <a:pPr lvl="0">
                        <a:buNone/>
                      </a:pPr>
                      <a:endParaRPr lang="en-US" sz="1400"/>
                    </a:p>
                  </a:txBody>
                  <a:tcPr anchor="ctr"/>
                </a:tc>
                <a:tc>
                  <a:txBody>
                    <a:bodyPr/>
                    <a:lstStyle/>
                    <a:p>
                      <a:pPr marL="0" lvl="0" indent="0" algn="l">
                        <a:lnSpc>
                          <a:spcPct val="100000"/>
                        </a:lnSpc>
                        <a:spcBef>
                          <a:spcPts val="0"/>
                        </a:spcBef>
                        <a:spcAft>
                          <a:spcPts val="0"/>
                        </a:spcAft>
                        <a:buClr>
                          <a:srgbClr val="000000"/>
                        </a:buClr>
                        <a:buNone/>
                      </a:pPr>
                      <a:endParaRPr lang="en-US" sz="1400" b="0" i="0" u="none" strike="noStrike" noProof="0">
                        <a:solidFill>
                          <a:srgbClr val="000000"/>
                        </a:solidFill>
                        <a:latin typeface="Neue Haas Grotesk Text Pro"/>
                      </a:endParaRPr>
                    </a:p>
                  </a:txBody>
                  <a:tcPr anchor="ctr"/>
                </a:tc>
                <a:tc>
                  <a:txBody>
                    <a:bodyPr/>
                    <a:lstStyle/>
                    <a:p>
                      <a:endParaRPr lang="en-US" sz="1400"/>
                    </a:p>
                  </a:txBody>
                  <a:tcPr anchor="ctr"/>
                </a:tc>
                <a:extLst>
                  <a:ext uri="{0D108BD9-81ED-4DB2-BD59-A6C34878D82A}">
                    <a16:rowId xmlns:a16="http://schemas.microsoft.com/office/drawing/2014/main" val="2370114044"/>
                  </a:ext>
                </a:extLst>
              </a:tr>
            </a:tbl>
          </a:graphicData>
        </a:graphic>
      </p:graphicFrame>
      <p:sp>
        <p:nvSpPr>
          <p:cNvPr id="6" name="Slide Number Placeholder 5">
            <a:extLst>
              <a:ext uri="{FF2B5EF4-FFF2-40B4-BE49-F238E27FC236}">
                <a16:creationId xmlns:a16="http://schemas.microsoft.com/office/drawing/2014/main" id="{945C146C-676F-8D2A-4078-6EEC51932B8E}"/>
              </a:ext>
            </a:extLst>
          </p:cNvPr>
          <p:cNvSpPr>
            <a:spLocks noGrp="1"/>
          </p:cNvSpPr>
          <p:nvPr>
            <p:ph type="sldNum" sz="quarter" idx="12"/>
          </p:nvPr>
        </p:nvSpPr>
        <p:spPr/>
        <p:txBody>
          <a:bodyPr/>
          <a:lstStyle/>
          <a:p>
            <a:fld id="{B5CEABB6-07DC-46E8-9B57-56EC44A396E5}" type="slidenum">
              <a:rPr lang="en-US" smtClean="0"/>
              <a:pPr/>
              <a:t>19</a:t>
            </a:fld>
            <a:endParaRPr lang="en-US"/>
          </a:p>
        </p:txBody>
      </p:sp>
    </p:spTree>
    <p:extLst>
      <p:ext uri="{BB962C8B-B14F-4D97-AF65-F5344CB8AC3E}">
        <p14:creationId xmlns:p14="http://schemas.microsoft.com/office/powerpoint/2010/main" val="233865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9539-C6E0-0F2E-9AFF-18DBF682D27B}"/>
              </a:ext>
            </a:extLst>
          </p:cNvPr>
          <p:cNvSpPr>
            <a:spLocks noGrp="1"/>
          </p:cNvSpPr>
          <p:nvPr>
            <p:ph type="title"/>
          </p:nvPr>
        </p:nvSpPr>
        <p:spPr>
          <a:xfrm>
            <a:off x="612648" y="548640"/>
            <a:ext cx="10653578" cy="1132258"/>
          </a:xfrm>
        </p:spPr>
        <p:txBody>
          <a:bodyPr anchor="t">
            <a:normAutofit/>
          </a:bodyPr>
          <a:lstStyle/>
          <a:p>
            <a:r>
              <a:rPr lang="en-US"/>
              <a:t>CONTENTS</a:t>
            </a:r>
          </a:p>
        </p:txBody>
      </p:sp>
      <p:sp>
        <p:nvSpPr>
          <p:cNvPr id="18" name="Date Placeholder 4">
            <a:extLst>
              <a:ext uri="{FF2B5EF4-FFF2-40B4-BE49-F238E27FC236}">
                <a16:creationId xmlns:a16="http://schemas.microsoft.com/office/drawing/2014/main" id="{A11A4C6A-4DAB-75CA-7391-5FDE997C2593}"/>
              </a:ext>
            </a:extLst>
          </p:cNvPr>
          <p:cNvSpPr>
            <a:spLocks noGrp="1"/>
          </p:cNvSpPr>
          <p:nvPr>
            <p:ph type="dt" sz="half" idx="10"/>
          </p:nvPr>
        </p:nvSpPr>
        <p:spPr>
          <a:xfrm>
            <a:off x="137160" y="6453002"/>
            <a:ext cx="3494314" cy="365125"/>
          </a:xfrm>
        </p:spPr>
        <p:txBody>
          <a:bodyPr anchor="ctr">
            <a:normAutofit/>
          </a:bodyPr>
          <a:lstStyle/>
          <a:p>
            <a:pPr>
              <a:spcAft>
                <a:spcPts val="600"/>
              </a:spcAft>
            </a:pPr>
            <a:fld id="{19A3F991-5749-4BA4-A032-891370E3B5D3}" type="datetime1">
              <a:rPr lang="en-US"/>
              <a:pPr>
                <a:spcAft>
                  <a:spcPts val="600"/>
                </a:spcAft>
              </a:pPr>
              <a:t>12/4/2024</a:t>
            </a:fld>
            <a:endParaRPr lang="en-US"/>
          </a:p>
        </p:txBody>
      </p:sp>
      <p:sp>
        <p:nvSpPr>
          <p:cNvPr id="20" name="Footer Placeholder 5">
            <a:extLst>
              <a:ext uri="{FF2B5EF4-FFF2-40B4-BE49-F238E27FC236}">
                <a16:creationId xmlns:a16="http://schemas.microsoft.com/office/drawing/2014/main" id="{A329DEF4-F91D-1A2B-5B09-EC062EAFFDEC}"/>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graphicFrame>
        <p:nvGraphicFramePr>
          <p:cNvPr id="7" name="Content Placeholder 2">
            <a:extLst>
              <a:ext uri="{FF2B5EF4-FFF2-40B4-BE49-F238E27FC236}">
                <a16:creationId xmlns:a16="http://schemas.microsoft.com/office/drawing/2014/main" id="{07BBB706-B805-C82B-842C-C856C0D62797}"/>
              </a:ext>
            </a:extLst>
          </p:cNvPr>
          <p:cNvGraphicFramePr>
            <a:graphicFrameLocks noGrp="1"/>
          </p:cNvGraphicFramePr>
          <p:nvPr>
            <p:ph idx="1"/>
            <p:extLst>
              <p:ext uri="{D42A27DB-BD31-4B8C-83A1-F6EECF244321}">
                <p14:modId xmlns:p14="http://schemas.microsoft.com/office/powerpoint/2010/main" val="2859737940"/>
              </p:ext>
            </p:extLst>
          </p:nvPr>
        </p:nvGraphicFramePr>
        <p:xfrm>
          <a:off x="612647" y="1289329"/>
          <a:ext cx="10653579" cy="5020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73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8F842-D95F-32E4-59B0-60283CC86021}"/>
              </a:ext>
            </a:extLst>
          </p:cNvPr>
          <p:cNvSpPr>
            <a:spLocks noGrp="1"/>
          </p:cNvSpPr>
          <p:nvPr>
            <p:ph type="title"/>
          </p:nvPr>
        </p:nvSpPr>
        <p:spPr>
          <a:xfrm>
            <a:off x="919202" y="485113"/>
            <a:ext cx="10526038" cy="351992"/>
          </a:xfrm>
        </p:spPr>
        <p:txBody>
          <a:bodyPr>
            <a:normAutofit fontScale="90000"/>
          </a:bodyPr>
          <a:lstStyle/>
          <a:p>
            <a:pPr algn="ctr"/>
            <a:r>
              <a:rPr lang="en-US"/>
              <a:t>CONCLUSION</a:t>
            </a:r>
          </a:p>
        </p:txBody>
      </p:sp>
      <p:sp>
        <p:nvSpPr>
          <p:cNvPr id="2" name="Slide Number Placeholder 1">
            <a:extLst>
              <a:ext uri="{FF2B5EF4-FFF2-40B4-BE49-F238E27FC236}">
                <a16:creationId xmlns:a16="http://schemas.microsoft.com/office/drawing/2014/main" id="{21B27BAD-9602-6B60-C782-2749DB99012E}"/>
              </a:ext>
            </a:extLst>
          </p:cNvPr>
          <p:cNvSpPr>
            <a:spLocks noGrp="1"/>
          </p:cNvSpPr>
          <p:nvPr>
            <p:ph type="sldNum" sz="quarter" idx="4"/>
          </p:nvPr>
        </p:nvSpPr>
        <p:spPr/>
        <p:txBody>
          <a:bodyPr/>
          <a:lstStyle/>
          <a:p>
            <a:fld id="{B5CEABB6-07DC-46E8-9B57-56EC44A396E5}" type="slidenum">
              <a:rPr lang="en-US" smtClean="0"/>
              <a:pPr/>
              <a:t>20</a:t>
            </a:fld>
            <a:endParaRPr lang="en-US"/>
          </a:p>
        </p:txBody>
      </p:sp>
      <p:sp>
        <p:nvSpPr>
          <p:cNvPr id="4" name="TextBox 3">
            <a:extLst>
              <a:ext uri="{FF2B5EF4-FFF2-40B4-BE49-F238E27FC236}">
                <a16:creationId xmlns:a16="http://schemas.microsoft.com/office/drawing/2014/main" id="{E8957B18-6619-9B18-F56B-093322D2FF67}"/>
              </a:ext>
            </a:extLst>
          </p:cNvPr>
          <p:cNvSpPr txBox="1"/>
          <p:nvPr/>
        </p:nvSpPr>
        <p:spPr>
          <a:xfrm>
            <a:off x="548355" y="1039132"/>
            <a:ext cx="1127272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Based on the analysis, we  drawn several key conclusions regarding the factors influencing the success of the bank’s marketing campaigns and customer subscriptions to term deposits. Our model, which achieved an accuracy of 82.18%, provides strong predictive capabilities and insights.</a:t>
            </a:r>
          </a:p>
          <a:p>
            <a:r>
              <a:rPr lang="en-US" sz="1600" b="1">
                <a:ea typeface="+mn-lt"/>
                <a:cs typeface="+mn-lt"/>
              </a:rPr>
              <a:t>Targeted Marketing</a:t>
            </a:r>
            <a:r>
              <a:rPr lang="en-US" sz="1600">
                <a:ea typeface="+mn-lt"/>
                <a:cs typeface="+mn-lt"/>
              </a:rPr>
              <a:t>:</a:t>
            </a:r>
            <a:endParaRPr lang="en-US" sz="1600"/>
          </a:p>
          <a:p>
            <a:pPr marL="742950" lvl="1" indent="-285750">
              <a:buFont typeface="Arial"/>
              <a:buChar char="•"/>
            </a:pPr>
            <a:r>
              <a:rPr lang="en-US" sz="1600">
                <a:ea typeface="+mn-lt"/>
                <a:cs typeface="+mn-lt"/>
              </a:rPr>
              <a:t>Focus marketing efforts on customers around </a:t>
            </a:r>
            <a:r>
              <a:rPr lang="en-US" sz="1600">
                <a:highlight>
                  <a:srgbClr val="F0D9D7"/>
                </a:highlight>
                <a:ea typeface="+mn-lt"/>
                <a:cs typeface="+mn-lt"/>
              </a:rPr>
              <a:t>30 years old</a:t>
            </a:r>
            <a:r>
              <a:rPr lang="en-US" sz="1600">
                <a:ea typeface="+mn-lt"/>
                <a:cs typeface="+mn-lt"/>
              </a:rPr>
              <a:t>, particularly those who are</a:t>
            </a:r>
            <a:r>
              <a:rPr lang="en-US" sz="1600">
                <a:highlight>
                  <a:srgbClr val="F0D9D7"/>
                </a:highlight>
                <a:ea typeface="+mn-lt"/>
                <a:cs typeface="+mn-lt"/>
              </a:rPr>
              <a:t> married</a:t>
            </a:r>
            <a:r>
              <a:rPr lang="en-US" sz="1600">
                <a:ea typeface="+mn-lt"/>
                <a:cs typeface="+mn-lt"/>
              </a:rPr>
              <a:t> , and have </a:t>
            </a:r>
            <a:r>
              <a:rPr lang="en-US" sz="1600">
                <a:highlight>
                  <a:srgbClr val="F0D9D7"/>
                </a:highlight>
                <a:ea typeface="+mn-lt"/>
                <a:cs typeface="+mn-lt"/>
              </a:rPr>
              <a:t>secondary or tertiary education</a:t>
            </a:r>
            <a:r>
              <a:rPr lang="en-US" sz="1600">
                <a:ea typeface="+mn-lt"/>
                <a:cs typeface="+mn-lt"/>
              </a:rPr>
              <a:t>.</a:t>
            </a:r>
            <a:endParaRPr lang="en-US" sz="1600"/>
          </a:p>
          <a:p>
            <a:pPr marL="742950" lvl="1" indent="-285750">
              <a:buFont typeface="Arial"/>
              <a:buChar char="•"/>
            </a:pPr>
            <a:r>
              <a:rPr lang="en-US" sz="1600">
                <a:ea typeface="+mn-lt"/>
                <a:cs typeface="+mn-lt"/>
              </a:rPr>
              <a:t>Highlight the benefits of term deposits to customers in</a:t>
            </a:r>
            <a:r>
              <a:rPr lang="en-US" sz="1600">
                <a:highlight>
                  <a:srgbClr val="F0D9D7"/>
                </a:highlight>
                <a:ea typeface="+mn-lt"/>
                <a:cs typeface="+mn-lt"/>
              </a:rPr>
              <a:t> management, blue-collar, technician, and administrative occupations.</a:t>
            </a:r>
            <a:endParaRPr lang="en-US" sz="1600">
              <a:highlight>
                <a:srgbClr val="F0D9D7"/>
              </a:highlight>
            </a:endParaRPr>
          </a:p>
          <a:p>
            <a:r>
              <a:rPr lang="en-US" sz="1600" b="1">
                <a:ea typeface="+mn-lt"/>
                <a:cs typeface="+mn-lt"/>
              </a:rPr>
              <a:t>Effective Communication</a:t>
            </a:r>
            <a:r>
              <a:rPr lang="en-US" sz="1600">
                <a:ea typeface="+mn-lt"/>
                <a:cs typeface="+mn-lt"/>
              </a:rPr>
              <a:t>:</a:t>
            </a:r>
            <a:endParaRPr lang="en-US" sz="1600"/>
          </a:p>
          <a:p>
            <a:pPr marL="742950" lvl="1" indent="-285750">
              <a:buFont typeface="Arial"/>
              <a:buChar char="•"/>
            </a:pPr>
            <a:r>
              <a:rPr lang="en-US" sz="1600">
                <a:ea typeface="+mn-lt"/>
                <a:cs typeface="+mn-lt"/>
              </a:rPr>
              <a:t>Prioritize </a:t>
            </a:r>
            <a:r>
              <a:rPr lang="en-US" sz="1600">
                <a:highlight>
                  <a:srgbClr val="F0D9D7"/>
                </a:highlight>
                <a:ea typeface="+mn-lt"/>
                <a:cs typeface="+mn-lt"/>
              </a:rPr>
              <a:t>cellular</a:t>
            </a:r>
            <a:r>
              <a:rPr lang="en-US" sz="1600">
                <a:ea typeface="+mn-lt"/>
                <a:cs typeface="+mn-lt"/>
              </a:rPr>
              <a:t> communication for marketing campaigns.</a:t>
            </a:r>
            <a:endParaRPr lang="en-US" sz="1600"/>
          </a:p>
          <a:p>
            <a:pPr marL="742950" lvl="1" indent="-285750">
              <a:buFont typeface="Arial"/>
              <a:buChar char="•"/>
            </a:pPr>
            <a:r>
              <a:rPr lang="en-US" sz="1600">
                <a:ea typeface="+mn-lt"/>
                <a:cs typeface="+mn-lt"/>
              </a:rPr>
              <a:t>Train call center agents to engage in longer, more </a:t>
            </a:r>
            <a:r>
              <a:rPr lang="en-US" sz="1600">
                <a:highlight>
                  <a:srgbClr val="F0D9D7"/>
                </a:highlight>
                <a:ea typeface="+mn-lt"/>
                <a:cs typeface="+mn-lt"/>
              </a:rPr>
              <a:t>informative conversations</a:t>
            </a:r>
            <a:r>
              <a:rPr lang="en-US" sz="1600">
                <a:ea typeface="+mn-lt"/>
                <a:cs typeface="+mn-lt"/>
              </a:rPr>
              <a:t> with potential customers to increase conversion rates.</a:t>
            </a:r>
            <a:endParaRPr lang="en-US" sz="1600"/>
          </a:p>
          <a:p>
            <a:r>
              <a:rPr lang="en-US" sz="1600" b="1">
                <a:ea typeface="+mn-lt"/>
                <a:cs typeface="+mn-lt"/>
              </a:rPr>
              <a:t>Timing of Campaigns</a:t>
            </a:r>
            <a:r>
              <a:rPr lang="en-US" sz="1600">
                <a:ea typeface="+mn-lt"/>
                <a:cs typeface="+mn-lt"/>
              </a:rPr>
              <a:t>:</a:t>
            </a:r>
            <a:endParaRPr lang="en-US" sz="1600"/>
          </a:p>
          <a:p>
            <a:pPr marL="742950" lvl="1" indent="-285750">
              <a:buFont typeface="Arial"/>
              <a:buChar char="•"/>
            </a:pPr>
            <a:r>
              <a:rPr lang="en-US" sz="1600">
                <a:ea typeface="+mn-lt"/>
                <a:cs typeface="+mn-lt"/>
              </a:rPr>
              <a:t>Schedule intensive marketing efforts during the high-success months of </a:t>
            </a:r>
            <a:r>
              <a:rPr lang="en-US" sz="1600">
                <a:highlight>
                  <a:srgbClr val="F0D9D7"/>
                </a:highlight>
                <a:ea typeface="+mn-lt"/>
                <a:cs typeface="+mn-lt"/>
              </a:rPr>
              <a:t>December, March, September</a:t>
            </a:r>
            <a:r>
              <a:rPr lang="en-US" sz="1600">
                <a:ea typeface="+mn-lt"/>
                <a:cs typeface="+mn-lt"/>
              </a:rPr>
              <a:t>, and </a:t>
            </a:r>
            <a:r>
              <a:rPr lang="en-US" sz="1600">
                <a:highlight>
                  <a:srgbClr val="F0D9D7"/>
                </a:highlight>
                <a:ea typeface="+mn-lt"/>
                <a:cs typeface="+mn-lt"/>
              </a:rPr>
              <a:t>October</a:t>
            </a:r>
            <a:r>
              <a:rPr lang="en-US" sz="1600">
                <a:ea typeface="+mn-lt"/>
                <a:cs typeface="+mn-lt"/>
              </a:rPr>
              <a:t>.</a:t>
            </a:r>
            <a:endParaRPr lang="en-US" sz="1600"/>
          </a:p>
          <a:p>
            <a:pPr marL="742950" lvl="1" indent="-285750">
              <a:buFont typeface="Arial"/>
              <a:buChar char="•"/>
            </a:pPr>
            <a:r>
              <a:rPr lang="en-US" sz="1600">
                <a:ea typeface="+mn-lt"/>
                <a:cs typeface="+mn-lt"/>
              </a:rPr>
              <a:t>Plan to boost communication at the </a:t>
            </a:r>
            <a:r>
              <a:rPr lang="en-US" sz="1600">
                <a:highlight>
                  <a:srgbClr val="F0D9D7"/>
                </a:highlight>
                <a:ea typeface="+mn-lt"/>
                <a:cs typeface="+mn-lt"/>
              </a:rPr>
              <a:t>beginning, mid-week</a:t>
            </a:r>
            <a:r>
              <a:rPr lang="en-US" sz="1600">
                <a:ea typeface="+mn-lt"/>
                <a:cs typeface="+mn-lt"/>
              </a:rPr>
              <a:t>, and </a:t>
            </a:r>
            <a:r>
              <a:rPr lang="en-US" sz="1600">
                <a:highlight>
                  <a:srgbClr val="F0D9D7"/>
                </a:highlight>
                <a:ea typeface="+mn-lt"/>
                <a:cs typeface="+mn-lt"/>
              </a:rPr>
              <a:t>end of</a:t>
            </a:r>
            <a:r>
              <a:rPr lang="en-US" sz="1600">
                <a:ea typeface="+mn-lt"/>
                <a:cs typeface="+mn-lt"/>
              </a:rPr>
              <a:t> each month to align with customers' financial cycles.</a:t>
            </a:r>
            <a:endParaRPr lang="en-US" sz="1600"/>
          </a:p>
          <a:p>
            <a:r>
              <a:rPr lang="en-US" sz="1600" b="1">
                <a:ea typeface="+mn-lt"/>
                <a:cs typeface="+mn-lt"/>
              </a:rPr>
              <a:t>Continuous Improvement</a:t>
            </a:r>
            <a:r>
              <a:rPr lang="en-US" sz="1600">
                <a:ea typeface="+mn-lt"/>
                <a:cs typeface="+mn-lt"/>
              </a:rPr>
              <a:t>:</a:t>
            </a:r>
            <a:endParaRPr lang="en-US" sz="1600"/>
          </a:p>
          <a:p>
            <a:pPr marL="742950" lvl="1" indent="-285750">
              <a:buFont typeface="Arial"/>
              <a:buChar char="•"/>
            </a:pPr>
            <a:r>
              <a:rPr lang="en-US" sz="1600">
                <a:ea typeface="+mn-lt"/>
                <a:cs typeface="+mn-lt"/>
              </a:rPr>
              <a:t>Regularly update and refine the predictive model to maintain high accuracy and adapt to changing customer behaviors and market conditions.</a:t>
            </a:r>
          </a:p>
          <a:p>
            <a:endParaRPr lang="en-US" sz="1600"/>
          </a:p>
        </p:txBody>
      </p:sp>
    </p:spTree>
    <p:extLst>
      <p:ext uri="{BB962C8B-B14F-4D97-AF65-F5344CB8AC3E}">
        <p14:creationId xmlns:p14="http://schemas.microsoft.com/office/powerpoint/2010/main" val="138236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E9E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9C8F-BD69-E8EA-BF07-6638632DFF8E}"/>
              </a:ext>
            </a:extLst>
          </p:cNvPr>
          <p:cNvSpPr>
            <a:spLocks noGrp="1"/>
          </p:cNvSpPr>
          <p:nvPr>
            <p:ph type="title"/>
          </p:nvPr>
        </p:nvSpPr>
        <p:spPr/>
        <p:txBody>
          <a:bodyPr/>
          <a:lstStyle/>
          <a:p>
            <a:pPr algn="ctr"/>
            <a:r>
              <a:rPr lang="en-US">
                <a:ea typeface="+mj-lt"/>
                <a:cs typeface="+mj-lt"/>
              </a:rPr>
              <a:t>Future Scope and Actions to Enhance the Predictive Model</a:t>
            </a:r>
            <a:endParaRPr lang="en-US"/>
          </a:p>
          <a:p>
            <a:endParaRPr lang="en-US"/>
          </a:p>
        </p:txBody>
      </p:sp>
      <p:sp>
        <p:nvSpPr>
          <p:cNvPr id="3" name="Content Placeholder 2">
            <a:extLst>
              <a:ext uri="{FF2B5EF4-FFF2-40B4-BE49-F238E27FC236}">
                <a16:creationId xmlns:a16="http://schemas.microsoft.com/office/drawing/2014/main" id="{0EBAED3A-73D0-9B65-833A-F66C16947E71}"/>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b="1">
                <a:ea typeface="+mn-lt"/>
                <a:cs typeface="+mn-lt"/>
              </a:rPr>
              <a:t>Incorporate Additional Data Sources:</a:t>
            </a:r>
            <a:endParaRPr lang="en-US"/>
          </a:p>
          <a:p>
            <a:pPr lvl="1"/>
            <a:r>
              <a:rPr lang="en-US">
                <a:ea typeface="+mn-lt"/>
                <a:cs typeface="+mn-lt"/>
              </a:rPr>
              <a:t>Collect financial behavior data from internal bank records or credit bureaus.</a:t>
            </a:r>
            <a:endParaRPr lang="en-US"/>
          </a:p>
          <a:p>
            <a:pPr lvl="1"/>
            <a:r>
              <a:rPr lang="en-US">
                <a:ea typeface="+mn-lt"/>
                <a:cs typeface="+mn-lt"/>
              </a:rPr>
              <a:t>Gather demographic and lifestyle data from market research firms or customer surveys.</a:t>
            </a:r>
            <a:endParaRPr lang="en-US"/>
          </a:p>
          <a:p>
            <a:pPr lvl="1"/>
            <a:r>
              <a:rPr lang="en-US">
                <a:ea typeface="+mn-lt"/>
                <a:cs typeface="+mn-lt"/>
              </a:rPr>
              <a:t>Preprocess and integrate this new data into the existing dataset for analysis.</a:t>
            </a:r>
          </a:p>
          <a:p>
            <a:r>
              <a:rPr lang="en-US" b="1">
                <a:ea typeface="+mn-lt"/>
                <a:cs typeface="+mn-lt"/>
              </a:rPr>
              <a:t>Use Advanced Modeling Techniques:</a:t>
            </a:r>
            <a:endParaRPr lang="en-US"/>
          </a:p>
          <a:p>
            <a:pPr lvl="1"/>
            <a:r>
              <a:rPr lang="en-US">
                <a:ea typeface="+mn-lt"/>
                <a:cs typeface="+mn-lt"/>
              </a:rPr>
              <a:t>Experiment with ensemble models and neural networks.</a:t>
            </a:r>
            <a:endParaRPr lang="en-US"/>
          </a:p>
          <a:p>
            <a:pPr lvl="1"/>
            <a:r>
              <a:rPr lang="en-US">
                <a:ea typeface="+mn-lt"/>
                <a:cs typeface="+mn-lt"/>
              </a:rPr>
              <a:t>Train and evaluate models using cross-validation.</a:t>
            </a:r>
            <a:endParaRPr lang="en-US"/>
          </a:p>
          <a:p>
            <a:r>
              <a:rPr lang="en-US" b="1">
                <a:ea typeface="+mn-lt"/>
                <a:cs typeface="+mn-lt"/>
              </a:rPr>
              <a:t>Implement Real-Time Prediction:</a:t>
            </a:r>
            <a:endParaRPr lang="en-US"/>
          </a:p>
          <a:p>
            <a:pPr lvl="1"/>
            <a:r>
              <a:rPr lang="en-US">
                <a:ea typeface="+mn-lt"/>
                <a:cs typeface="+mn-lt"/>
              </a:rPr>
              <a:t>Develop a real-time system for instant recommendations.</a:t>
            </a:r>
            <a:endParaRPr lang="en-US"/>
          </a:p>
          <a:p>
            <a:pPr lvl="1"/>
            <a:r>
              <a:rPr lang="en-US">
                <a:ea typeface="+mn-lt"/>
                <a:cs typeface="+mn-lt"/>
              </a:rPr>
              <a:t>Set up a streaming data pipeline using frameworks like Apache Kafka.</a:t>
            </a:r>
            <a:endParaRPr lang="en-US"/>
          </a:p>
          <a:p>
            <a:r>
              <a:rPr lang="en-US" b="1">
                <a:ea typeface="+mn-lt"/>
                <a:cs typeface="+mn-lt"/>
              </a:rPr>
              <a:t>Enhance Model Interpretability:</a:t>
            </a:r>
            <a:endParaRPr lang="en-US"/>
          </a:p>
          <a:p>
            <a:pPr lvl="1"/>
            <a:r>
              <a:rPr lang="en-US">
                <a:ea typeface="+mn-lt"/>
                <a:cs typeface="+mn-lt"/>
              </a:rPr>
              <a:t>Utilize SHAP values and LIME to explain model predictions.</a:t>
            </a:r>
            <a:endParaRPr lang="en-US"/>
          </a:p>
          <a:p>
            <a:pPr lvl="1"/>
            <a:r>
              <a:rPr lang="en-US">
                <a:ea typeface="+mn-lt"/>
                <a:cs typeface="+mn-lt"/>
              </a:rPr>
              <a:t>Generate reports for actionable insights.</a:t>
            </a:r>
            <a:endParaRPr lang="en-US"/>
          </a:p>
          <a:p>
            <a:endParaRPr lang="en-US"/>
          </a:p>
        </p:txBody>
      </p:sp>
      <p:sp>
        <p:nvSpPr>
          <p:cNvPr id="6" name="Slide Number Placeholder 5">
            <a:extLst>
              <a:ext uri="{FF2B5EF4-FFF2-40B4-BE49-F238E27FC236}">
                <a16:creationId xmlns:a16="http://schemas.microsoft.com/office/drawing/2014/main" id="{5C8F7578-377E-9B66-AE63-D17AF8580417}"/>
              </a:ext>
            </a:extLst>
          </p:cNvPr>
          <p:cNvSpPr>
            <a:spLocks noGrp="1"/>
          </p:cNvSpPr>
          <p:nvPr>
            <p:ph type="sldNum" sz="quarter" idx="12"/>
          </p:nvPr>
        </p:nvSpPr>
        <p:spPr/>
        <p:txBody>
          <a:bodyPr/>
          <a:lstStyle/>
          <a:p>
            <a:fld id="{B5CEABB6-07DC-46E8-9B57-56EC44A396E5}" type="slidenum">
              <a:rPr lang="en-US" smtClean="0"/>
              <a:pPr/>
              <a:t>21</a:t>
            </a:fld>
            <a:endParaRPr lang="en-US"/>
          </a:p>
        </p:txBody>
      </p:sp>
    </p:spTree>
    <p:extLst>
      <p:ext uri="{BB962C8B-B14F-4D97-AF65-F5344CB8AC3E}">
        <p14:creationId xmlns:p14="http://schemas.microsoft.com/office/powerpoint/2010/main" val="26869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3936722" y="2659484"/>
            <a:ext cx="3841316" cy="1060537"/>
          </a:xfrm>
        </p:spPr>
        <p:txBody>
          <a:bodyPr/>
          <a:lstStyle/>
          <a:p>
            <a:r>
              <a:rPr lang="en-US"/>
              <a:t>Thank you</a:t>
            </a:r>
          </a:p>
        </p:txBody>
      </p:sp>
    </p:spTree>
    <p:extLst>
      <p:ext uri="{BB962C8B-B14F-4D97-AF65-F5344CB8AC3E}">
        <p14:creationId xmlns:p14="http://schemas.microsoft.com/office/powerpoint/2010/main" val="330384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3C93A4-288A-A90E-92F2-457C7878C7D4}"/>
              </a:ext>
            </a:extLst>
          </p:cNvPr>
          <p:cNvSpPr>
            <a:spLocks noGrp="1"/>
          </p:cNvSpPr>
          <p:nvPr>
            <p:ph type="title"/>
          </p:nvPr>
        </p:nvSpPr>
        <p:spPr>
          <a:xfrm>
            <a:off x="899160" y="655320"/>
            <a:ext cx="10589092" cy="5486400"/>
          </a:xfrm>
        </p:spPr>
        <p:txBody>
          <a:bodyPr vert="horz" lIns="91440" tIns="45720" rIns="91440" bIns="45720" rtlCol="0" anchor="ctr">
            <a:normAutofit/>
          </a:bodyPr>
          <a:lstStyle/>
          <a:p>
            <a:pPr algn="ctr"/>
            <a:r>
              <a:rPr lang="en-US"/>
              <a:t>QUESTIONS?</a:t>
            </a:r>
          </a:p>
        </p:txBody>
      </p:sp>
    </p:spTree>
    <p:extLst>
      <p:ext uri="{BB962C8B-B14F-4D97-AF65-F5344CB8AC3E}">
        <p14:creationId xmlns:p14="http://schemas.microsoft.com/office/powerpoint/2010/main" val="371112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p:txBody>
          <a:bodyPr anchor="ctr">
            <a:normAutofit/>
          </a:bodyPr>
          <a:lstStyle/>
          <a:p>
            <a:r>
              <a:rPr lang="en-US"/>
              <a:t>Key Research Questions to Address Through Our Analysis</a:t>
            </a:r>
          </a:p>
        </p:txBody>
      </p:sp>
      <p:graphicFrame>
        <p:nvGraphicFramePr>
          <p:cNvPr id="10" name="Picture Placeholder 2">
            <a:extLst>
              <a:ext uri="{FF2B5EF4-FFF2-40B4-BE49-F238E27FC236}">
                <a16:creationId xmlns:a16="http://schemas.microsoft.com/office/drawing/2014/main" id="{1E20882F-AAFA-7056-B623-657B30D75681}"/>
              </a:ext>
            </a:extLst>
          </p:cNvPr>
          <p:cNvGraphicFramePr>
            <a:graphicFrameLocks noGrp="1"/>
          </p:cNvGraphicFramePr>
          <p:nvPr>
            <p:ph type="tbl" sz="quarter" idx="10"/>
            <p:extLst>
              <p:ext uri="{D42A27DB-BD31-4B8C-83A1-F6EECF244321}">
                <p14:modId xmlns:p14="http://schemas.microsoft.com/office/powerpoint/2010/main" val="593138361"/>
              </p:ext>
            </p:extLst>
          </p:nvPr>
        </p:nvGraphicFramePr>
        <p:xfrm>
          <a:off x="1086850" y="2022388"/>
          <a:ext cx="10331450" cy="3938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AF31FC46-2D48-D824-B5F0-8CAE69415EF7}"/>
              </a:ext>
            </a:extLst>
          </p:cNvPr>
          <p:cNvSpPr>
            <a:spLocks noGrp="1"/>
          </p:cNvSpPr>
          <p:nvPr>
            <p:ph type="sldNum" sz="quarter" idx="4"/>
          </p:nvPr>
        </p:nvSpPr>
        <p:spPr/>
        <p:txBody>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21905908-61C5-E80D-F570-D84DB7527C19}"/>
              </a:ext>
            </a:extLst>
          </p:cNvPr>
          <p:cNvSpPr>
            <a:spLocks noGrp="1"/>
          </p:cNvSpPr>
          <p:nvPr>
            <p:ph type="title"/>
          </p:nvPr>
        </p:nvSpPr>
        <p:spPr>
          <a:xfrm>
            <a:off x="912629" y="598947"/>
            <a:ext cx="10515600" cy="879865"/>
          </a:xfrm>
        </p:spPr>
        <p:txBody>
          <a:bodyPr anchor="ctr">
            <a:normAutofit/>
          </a:bodyPr>
          <a:lstStyle/>
          <a:p>
            <a:pPr algn="ctr"/>
            <a:r>
              <a:rPr lang="en-US" b="1"/>
              <a:t>DATA OVERVIEW</a:t>
            </a:r>
            <a:endParaRPr lang="en-US"/>
          </a:p>
        </p:txBody>
      </p:sp>
      <p:graphicFrame>
        <p:nvGraphicFramePr>
          <p:cNvPr id="32" name="Content Placeholder 27">
            <a:extLst>
              <a:ext uri="{FF2B5EF4-FFF2-40B4-BE49-F238E27FC236}">
                <a16:creationId xmlns:a16="http://schemas.microsoft.com/office/drawing/2014/main" id="{054EBA4A-9387-17E1-78C9-38E4F9E406B2}"/>
              </a:ext>
            </a:extLst>
          </p:cNvPr>
          <p:cNvGraphicFramePr>
            <a:graphicFrameLocks noGrp="1"/>
          </p:cNvGraphicFramePr>
          <p:nvPr>
            <p:ph type="tbl" sz="quarter" idx="10"/>
            <p:extLst>
              <p:ext uri="{D42A27DB-BD31-4B8C-83A1-F6EECF244321}">
                <p14:modId xmlns:p14="http://schemas.microsoft.com/office/powerpoint/2010/main" val="2918508216"/>
              </p:ext>
            </p:extLst>
          </p:nvPr>
        </p:nvGraphicFramePr>
        <p:xfrm>
          <a:off x="830894" y="1480509"/>
          <a:ext cx="10535727" cy="4649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 name="Slide Number Placeholder 4">
            <a:extLst>
              <a:ext uri="{FF2B5EF4-FFF2-40B4-BE49-F238E27FC236}">
                <a16:creationId xmlns:a16="http://schemas.microsoft.com/office/drawing/2014/main" id="{294AD3C6-C11A-77ED-4966-3F24DB9D93AC}"/>
              </a:ext>
            </a:extLst>
          </p:cNvPr>
          <p:cNvSpPr>
            <a:spLocks noGrp="1"/>
          </p:cNvSpPr>
          <p:nvPr>
            <p:ph type="sldNum" sz="quarter" idx="4"/>
          </p:nvPr>
        </p:nvSpPr>
        <p:spPr/>
        <p:txBody>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1427108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24200E-D264-95CE-569A-F18B4BDBAB4D}"/>
              </a:ext>
            </a:extLst>
          </p:cNvPr>
          <p:cNvSpPr>
            <a:spLocks noGrp="1"/>
          </p:cNvSpPr>
          <p:nvPr>
            <p:ph type="title"/>
          </p:nvPr>
        </p:nvSpPr>
        <p:spPr/>
        <p:txBody>
          <a:bodyPr anchor="ctr">
            <a:normAutofit/>
          </a:bodyPr>
          <a:lstStyle/>
          <a:p>
            <a:r>
              <a:rPr lang="en-US"/>
              <a:t>DATA CLEANING</a:t>
            </a:r>
          </a:p>
        </p:txBody>
      </p:sp>
      <p:sp>
        <p:nvSpPr>
          <p:cNvPr id="16" name="Slide Number Placeholder 3">
            <a:extLst>
              <a:ext uri="{FF2B5EF4-FFF2-40B4-BE49-F238E27FC236}">
                <a16:creationId xmlns:a16="http://schemas.microsoft.com/office/drawing/2014/main" id="{85EE3FF8-D5EC-62D9-F80E-332080BE1704}"/>
              </a:ext>
            </a:extLst>
          </p:cNvPr>
          <p:cNvSpPr>
            <a:spLocks noGrp="1"/>
          </p:cNvSpPr>
          <p:nvPr>
            <p:ph type="sldNum" sz="quarter" idx="4"/>
          </p:nvPr>
        </p:nvSpPr>
        <p:spPr/>
        <p:txBody>
          <a:bodyPr/>
          <a:lstStyle/>
          <a:p>
            <a:pPr>
              <a:spcAft>
                <a:spcPts val="600"/>
              </a:spcAft>
            </a:pPr>
            <a:fld id="{B5CEABB6-07DC-46E8-9B57-56EC44A396E5}" type="slidenum">
              <a:rPr lang="en-US" smtClean="0"/>
              <a:pPr>
                <a:spcAft>
                  <a:spcPts val="600"/>
                </a:spcAft>
              </a:pPr>
              <a:t>5</a:t>
            </a:fld>
            <a:endParaRPr lang="en-US"/>
          </a:p>
        </p:txBody>
      </p:sp>
      <p:sp>
        <p:nvSpPr>
          <p:cNvPr id="3" name="Slide Number Placeholder 2" hidden="1">
            <a:extLst>
              <a:ext uri="{FF2B5EF4-FFF2-40B4-BE49-F238E27FC236}">
                <a16:creationId xmlns:a16="http://schemas.microsoft.com/office/drawing/2014/main" id="{49D350C2-47A5-211F-A685-9ACD211179E2}"/>
              </a:ext>
            </a:extLst>
          </p:cNvPr>
          <p:cNvSpPr>
            <a:spLocks noGrp="1"/>
          </p:cNvSpPr>
          <p:nvPr>
            <p:ph type="sldNum" sz="quarter" idx="4294967295"/>
          </p:nvPr>
        </p:nvSpPr>
        <p:spPr>
          <a:xfrm>
            <a:off x="9448800" y="6121400"/>
            <a:ext cx="2743200" cy="365125"/>
          </a:xfrm>
        </p:spPr>
        <p:txBody>
          <a:bodyPr/>
          <a:lstStyle/>
          <a:p>
            <a:pPr>
              <a:spcAft>
                <a:spcPts val="600"/>
              </a:spcAft>
            </a:pPr>
            <a:fld id="{B5CEABB6-07DC-46E8-9B57-56EC44A396E5}" type="slidenum">
              <a:rPr lang="en-US" smtClean="0"/>
              <a:pPr>
                <a:spcAft>
                  <a:spcPts val="600"/>
                </a:spcAft>
              </a:pPr>
              <a:t>5</a:t>
            </a:fld>
            <a:endParaRPr lang="en-US"/>
          </a:p>
        </p:txBody>
      </p:sp>
      <p:graphicFrame>
        <p:nvGraphicFramePr>
          <p:cNvPr id="11" name="Diagram 10">
            <a:extLst>
              <a:ext uri="{FF2B5EF4-FFF2-40B4-BE49-F238E27FC236}">
                <a16:creationId xmlns:a16="http://schemas.microsoft.com/office/drawing/2014/main" id="{545BB333-FD99-9EF4-6E8D-A1A2506A8B62}"/>
              </a:ext>
            </a:extLst>
          </p:cNvPr>
          <p:cNvGraphicFramePr/>
          <p:nvPr>
            <p:extLst>
              <p:ext uri="{D42A27DB-BD31-4B8C-83A1-F6EECF244321}">
                <p14:modId xmlns:p14="http://schemas.microsoft.com/office/powerpoint/2010/main" val="680351662"/>
              </p:ext>
            </p:extLst>
          </p:nvPr>
        </p:nvGraphicFramePr>
        <p:xfrm>
          <a:off x="930275" y="2168526"/>
          <a:ext cx="10331450" cy="3939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626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0E4F-EE38-B763-3B5E-A2C7CF8A7ACE}"/>
              </a:ext>
            </a:extLst>
          </p:cNvPr>
          <p:cNvSpPr>
            <a:spLocks noGrp="1"/>
          </p:cNvSpPr>
          <p:nvPr>
            <p:ph type="title"/>
          </p:nvPr>
        </p:nvSpPr>
        <p:spPr>
          <a:xfrm>
            <a:off x="552203" y="485113"/>
            <a:ext cx="10720982" cy="655201"/>
          </a:xfrm>
        </p:spPr>
        <p:txBody>
          <a:bodyPr/>
          <a:lstStyle/>
          <a:p>
            <a:pPr algn="ctr"/>
            <a:r>
              <a:rPr lang="en-US"/>
              <a:t>DATA ISSUES</a:t>
            </a:r>
          </a:p>
        </p:txBody>
      </p:sp>
      <p:pic>
        <p:nvPicPr>
          <p:cNvPr id="8" name="Picture 7" descr="A black text on a white background&#10;&#10;Description automatically generated">
            <a:extLst>
              <a:ext uri="{FF2B5EF4-FFF2-40B4-BE49-F238E27FC236}">
                <a16:creationId xmlns:a16="http://schemas.microsoft.com/office/drawing/2014/main" id="{BB77B04A-6213-3EF3-16D7-ADB230A8EAB1}"/>
              </a:ext>
            </a:extLst>
          </p:cNvPr>
          <p:cNvPicPr>
            <a:picLocks noChangeAspect="1"/>
          </p:cNvPicPr>
          <p:nvPr/>
        </p:nvPicPr>
        <p:blipFill>
          <a:blip r:embed="rId2"/>
          <a:stretch>
            <a:fillRect/>
          </a:stretch>
        </p:blipFill>
        <p:spPr>
          <a:xfrm>
            <a:off x="817625" y="4671618"/>
            <a:ext cx="10551973" cy="1528930"/>
          </a:xfrm>
          <a:prstGeom prst="rect">
            <a:avLst/>
          </a:prstGeom>
        </p:spPr>
      </p:pic>
      <p:sp>
        <p:nvSpPr>
          <p:cNvPr id="9" name="TextBox 8">
            <a:extLst>
              <a:ext uri="{FF2B5EF4-FFF2-40B4-BE49-F238E27FC236}">
                <a16:creationId xmlns:a16="http://schemas.microsoft.com/office/drawing/2014/main" id="{8EBB91DC-CDA4-78C3-74B2-2FD0940F37F3}"/>
              </a:ext>
            </a:extLst>
          </p:cNvPr>
          <p:cNvSpPr txBox="1"/>
          <p:nvPr/>
        </p:nvSpPr>
        <p:spPr>
          <a:xfrm>
            <a:off x="725361" y="980314"/>
            <a:ext cx="1053361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a:p>
            <a:pPr marL="285750" indent="-285750">
              <a:buFont typeface="Arial"/>
              <a:buChar char="•"/>
            </a:pPr>
            <a:r>
              <a:rPr lang="en-US">
                <a:ea typeface="+mn-lt"/>
                <a:cs typeface="+mn-lt"/>
              </a:rPr>
              <a:t>Dropped column </a:t>
            </a:r>
            <a:r>
              <a:rPr lang="en-US" err="1">
                <a:ea typeface="+mn-lt"/>
                <a:cs typeface="+mn-lt"/>
              </a:rPr>
              <a:t>poutcome</a:t>
            </a:r>
            <a:r>
              <a:rPr lang="en-US">
                <a:ea typeface="+mn-lt"/>
                <a:cs typeface="+mn-lt"/>
              </a:rPr>
              <a:t>  due to a high number of "unknown" values (36,959), making it unreliable for analysis.</a:t>
            </a:r>
            <a:endParaRPr lang="en-US"/>
          </a:p>
          <a:p>
            <a:pPr marL="285750" indent="-285750">
              <a:buFont typeface="Arial"/>
              <a:buChar char="•"/>
            </a:pPr>
            <a:r>
              <a:rPr lang="en-US">
                <a:ea typeface="+mn-lt"/>
                <a:cs typeface="+mn-lt"/>
              </a:rPr>
              <a:t>Dropped previous as it is similar to campaign.</a:t>
            </a:r>
          </a:p>
          <a:p>
            <a:pPr marL="285750" indent="-285750">
              <a:buFont typeface="Arial"/>
              <a:buChar char="•"/>
            </a:pPr>
            <a:r>
              <a:rPr lang="en-US">
                <a:ea typeface="+mn-lt"/>
                <a:cs typeface="+mn-lt"/>
              </a:rPr>
              <a:t>Used an imputation strategy that leverages the mode (most frequent value) within groups to handle missing values.</a:t>
            </a:r>
          </a:p>
          <a:p>
            <a:pPr marL="285750" indent="-285750">
              <a:buFont typeface="Arial"/>
              <a:buChar char="•"/>
            </a:pPr>
            <a:r>
              <a:rPr lang="en-US">
                <a:ea typeface="+mn-lt"/>
                <a:cs typeface="+mn-lt"/>
              </a:rPr>
              <a:t>Imputed missing values for the job, education, and contact columns by replacing them with the most common value within each group.</a:t>
            </a:r>
            <a:endParaRPr lang="en-US"/>
          </a:p>
          <a:p>
            <a:pPr marL="285750" indent="-285750">
              <a:buFont typeface="Arial"/>
              <a:buChar char="•"/>
            </a:pPr>
            <a:r>
              <a:rPr lang="en-US">
                <a:ea typeface="+mn-lt"/>
                <a:cs typeface="+mn-lt"/>
              </a:rPr>
              <a:t>Ensures that the imputed values are contextually relevant and preserves the relationship between variables.</a:t>
            </a:r>
            <a:endParaRPr lang="en-US"/>
          </a:p>
          <a:p>
            <a:pPr marL="285750" indent="-285750">
              <a:buFont typeface="Arial"/>
              <a:buChar char="•"/>
            </a:pPr>
            <a:r>
              <a:rPr lang="en-US">
                <a:ea typeface="+mn-lt"/>
                <a:cs typeface="+mn-lt"/>
              </a:rPr>
              <a:t>Maintains the integrity of the data distribution and prevents the introduction of bias.</a:t>
            </a:r>
            <a:endParaRPr lang="en-US"/>
          </a:p>
          <a:p>
            <a:pPr marL="285750" indent="-285750">
              <a:buFont typeface="Arial"/>
              <a:buChar char="•"/>
            </a:pPr>
            <a:r>
              <a:rPr lang="en-US">
                <a:ea typeface="+mn-lt"/>
                <a:cs typeface="+mn-lt"/>
              </a:rPr>
              <a:t>Imputed values are realistic and representative of the actual data.</a:t>
            </a:r>
            <a:endParaRPr lang="en-US"/>
          </a:p>
          <a:p>
            <a:pPr marL="285750" indent="-285750">
              <a:buFont typeface="Arial"/>
              <a:buChar char="•"/>
            </a:pPr>
            <a:r>
              <a:rPr lang="en-US">
                <a:ea typeface="+mn-lt"/>
                <a:cs typeface="+mn-lt"/>
              </a:rPr>
              <a:t>Leads to more accurate and reliable analysis and modeling.</a:t>
            </a:r>
            <a:endParaRPr lang="en-US"/>
          </a:p>
          <a:p>
            <a:pPr algn="l"/>
            <a:endParaRPr lang="en-US"/>
          </a:p>
        </p:txBody>
      </p:sp>
    </p:spTree>
    <p:extLst>
      <p:ext uri="{BB962C8B-B14F-4D97-AF65-F5344CB8AC3E}">
        <p14:creationId xmlns:p14="http://schemas.microsoft.com/office/powerpoint/2010/main" val="48329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A1B8-4BD3-C2DA-7106-969F9DC728E8}"/>
              </a:ext>
            </a:extLst>
          </p:cNvPr>
          <p:cNvSpPr>
            <a:spLocks noGrp="1"/>
          </p:cNvSpPr>
          <p:nvPr>
            <p:ph type="title"/>
          </p:nvPr>
        </p:nvSpPr>
        <p:spPr>
          <a:xfrm>
            <a:off x="864248" y="635233"/>
            <a:ext cx="10515600" cy="605317"/>
          </a:xfrm>
        </p:spPr>
        <p:txBody>
          <a:bodyPr/>
          <a:lstStyle/>
          <a:p>
            <a:pPr algn="ctr"/>
            <a:r>
              <a:rPr lang="en-US"/>
              <a:t>OUTLIERS</a:t>
            </a:r>
          </a:p>
        </p:txBody>
      </p:sp>
      <p:graphicFrame>
        <p:nvGraphicFramePr>
          <p:cNvPr id="8" name="Table Placeholder 7">
            <a:extLst>
              <a:ext uri="{FF2B5EF4-FFF2-40B4-BE49-F238E27FC236}">
                <a16:creationId xmlns:a16="http://schemas.microsoft.com/office/drawing/2014/main" id="{C27450C9-AFF8-14B5-1544-8E259DE11561}"/>
              </a:ext>
            </a:extLst>
          </p:cNvPr>
          <p:cNvGraphicFramePr>
            <a:graphicFrameLocks noGrp="1"/>
          </p:cNvGraphicFramePr>
          <p:nvPr>
            <p:ph sz="quarter" idx="11"/>
            <p:extLst>
              <p:ext uri="{D42A27DB-BD31-4B8C-83A1-F6EECF244321}">
                <p14:modId xmlns:p14="http://schemas.microsoft.com/office/powerpoint/2010/main" val="4115275927"/>
              </p:ext>
            </p:extLst>
          </p:nvPr>
        </p:nvGraphicFramePr>
        <p:xfrm>
          <a:off x="866383" y="1412326"/>
          <a:ext cx="3079080" cy="3825804"/>
        </p:xfrm>
        <a:graphic>
          <a:graphicData uri="http://schemas.openxmlformats.org/drawingml/2006/table">
            <a:tbl>
              <a:tblPr firstRow="1" bandRow="1">
                <a:tableStyleId>{8799B23B-EC83-4686-B30A-512413B5E67A}</a:tableStyleId>
              </a:tblPr>
              <a:tblGrid>
                <a:gridCol w="1539540">
                  <a:extLst>
                    <a:ext uri="{9D8B030D-6E8A-4147-A177-3AD203B41FA5}">
                      <a16:colId xmlns:a16="http://schemas.microsoft.com/office/drawing/2014/main" val="1475716079"/>
                    </a:ext>
                  </a:extLst>
                </a:gridCol>
                <a:gridCol w="1539540">
                  <a:extLst>
                    <a:ext uri="{9D8B030D-6E8A-4147-A177-3AD203B41FA5}">
                      <a16:colId xmlns:a16="http://schemas.microsoft.com/office/drawing/2014/main" val="1593428997"/>
                    </a:ext>
                  </a:extLst>
                </a:gridCol>
              </a:tblGrid>
              <a:tr h="637634">
                <a:tc>
                  <a:txBody>
                    <a:bodyPr/>
                    <a:lstStyle/>
                    <a:p>
                      <a:pPr algn="ctr"/>
                      <a:r>
                        <a:rPr lang="en-US"/>
                        <a:t>FEATURE</a:t>
                      </a:r>
                    </a:p>
                  </a:txBody>
                  <a:tcPr anchor="ctr"/>
                </a:tc>
                <a:tc>
                  <a:txBody>
                    <a:bodyPr/>
                    <a:lstStyle/>
                    <a:p>
                      <a:pPr algn="ctr"/>
                      <a:r>
                        <a:rPr lang="en-US"/>
                        <a:t>OUTLIERS</a:t>
                      </a:r>
                    </a:p>
                  </a:txBody>
                  <a:tcPr anchor="ctr"/>
                </a:tc>
                <a:extLst>
                  <a:ext uri="{0D108BD9-81ED-4DB2-BD59-A6C34878D82A}">
                    <a16:rowId xmlns:a16="http://schemas.microsoft.com/office/drawing/2014/main" val="2507118486"/>
                  </a:ext>
                </a:extLst>
              </a:tr>
              <a:tr h="637634">
                <a:tc>
                  <a:txBody>
                    <a:bodyPr/>
                    <a:lstStyle/>
                    <a:p>
                      <a:r>
                        <a:rPr lang="en-US"/>
                        <a:t>Age</a:t>
                      </a:r>
                    </a:p>
                  </a:txBody>
                  <a:tcPr/>
                </a:tc>
                <a:tc>
                  <a:txBody>
                    <a:bodyPr/>
                    <a:lstStyle/>
                    <a:p>
                      <a:r>
                        <a:rPr lang="en-US"/>
                        <a:t>487</a:t>
                      </a:r>
                    </a:p>
                  </a:txBody>
                  <a:tcPr/>
                </a:tc>
                <a:extLst>
                  <a:ext uri="{0D108BD9-81ED-4DB2-BD59-A6C34878D82A}">
                    <a16:rowId xmlns:a16="http://schemas.microsoft.com/office/drawing/2014/main" val="1495982259"/>
                  </a:ext>
                </a:extLst>
              </a:tr>
              <a:tr h="637634">
                <a:tc>
                  <a:txBody>
                    <a:bodyPr/>
                    <a:lstStyle/>
                    <a:p>
                      <a:r>
                        <a:rPr lang="en-US"/>
                        <a:t>Balance</a:t>
                      </a:r>
                    </a:p>
                  </a:txBody>
                  <a:tcPr/>
                </a:tc>
                <a:tc>
                  <a:txBody>
                    <a:bodyPr/>
                    <a:lstStyle/>
                    <a:p>
                      <a:r>
                        <a:rPr lang="en-US"/>
                        <a:t>4729</a:t>
                      </a:r>
                    </a:p>
                  </a:txBody>
                  <a:tcPr/>
                </a:tc>
                <a:extLst>
                  <a:ext uri="{0D108BD9-81ED-4DB2-BD59-A6C34878D82A}">
                    <a16:rowId xmlns:a16="http://schemas.microsoft.com/office/drawing/2014/main" val="1415461068"/>
                  </a:ext>
                </a:extLst>
              </a:tr>
              <a:tr h="637634">
                <a:tc>
                  <a:txBody>
                    <a:bodyPr/>
                    <a:lstStyle/>
                    <a:p>
                      <a:r>
                        <a:rPr lang="en-US"/>
                        <a:t>Duration</a:t>
                      </a:r>
                    </a:p>
                  </a:txBody>
                  <a:tcPr/>
                </a:tc>
                <a:tc>
                  <a:txBody>
                    <a:bodyPr/>
                    <a:lstStyle/>
                    <a:p>
                      <a:r>
                        <a:rPr lang="en-US"/>
                        <a:t>3235</a:t>
                      </a:r>
                    </a:p>
                  </a:txBody>
                  <a:tcPr/>
                </a:tc>
                <a:extLst>
                  <a:ext uri="{0D108BD9-81ED-4DB2-BD59-A6C34878D82A}">
                    <a16:rowId xmlns:a16="http://schemas.microsoft.com/office/drawing/2014/main" val="3191522056"/>
                  </a:ext>
                </a:extLst>
              </a:tr>
              <a:tr h="637634">
                <a:tc>
                  <a:txBody>
                    <a:bodyPr/>
                    <a:lstStyle/>
                    <a:p>
                      <a:r>
                        <a:rPr lang="en-US"/>
                        <a:t>Campaign</a:t>
                      </a:r>
                    </a:p>
                  </a:txBody>
                  <a:tcPr/>
                </a:tc>
                <a:tc>
                  <a:txBody>
                    <a:bodyPr/>
                    <a:lstStyle/>
                    <a:p>
                      <a:r>
                        <a:rPr lang="en-US"/>
                        <a:t>3064</a:t>
                      </a:r>
                    </a:p>
                  </a:txBody>
                  <a:tcPr/>
                </a:tc>
                <a:extLst>
                  <a:ext uri="{0D108BD9-81ED-4DB2-BD59-A6C34878D82A}">
                    <a16:rowId xmlns:a16="http://schemas.microsoft.com/office/drawing/2014/main" val="1160553746"/>
                  </a:ext>
                </a:extLst>
              </a:tr>
              <a:tr h="637634">
                <a:tc>
                  <a:txBody>
                    <a:bodyPr/>
                    <a:lstStyle/>
                    <a:p>
                      <a:r>
                        <a:rPr lang="en-US" err="1"/>
                        <a:t>Pdays</a:t>
                      </a:r>
                    </a:p>
                  </a:txBody>
                  <a:tcPr/>
                </a:tc>
                <a:tc>
                  <a:txBody>
                    <a:bodyPr/>
                    <a:lstStyle/>
                    <a:p>
                      <a:r>
                        <a:rPr lang="en-US"/>
                        <a:t>8257</a:t>
                      </a:r>
                    </a:p>
                  </a:txBody>
                  <a:tcPr/>
                </a:tc>
                <a:extLst>
                  <a:ext uri="{0D108BD9-81ED-4DB2-BD59-A6C34878D82A}">
                    <a16:rowId xmlns:a16="http://schemas.microsoft.com/office/drawing/2014/main" val="4140502996"/>
                  </a:ext>
                </a:extLst>
              </a:tr>
            </a:tbl>
          </a:graphicData>
        </a:graphic>
      </p:graphicFrame>
      <p:sp>
        <p:nvSpPr>
          <p:cNvPr id="4" name="Slide Number Placeholder 3">
            <a:extLst>
              <a:ext uri="{FF2B5EF4-FFF2-40B4-BE49-F238E27FC236}">
                <a16:creationId xmlns:a16="http://schemas.microsoft.com/office/drawing/2014/main" id="{5EE35838-06BE-7A87-1FCA-38EEBDB9853A}"/>
              </a:ext>
            </a:extLst>
          </p:cNvPr>
          <p:cNvSpPr>
            <a:spLocks noGrp="1"/>
          </p:cNvSpPr>
          <p:nvPr>
            <p:ph type="sldNum" sz="quarter" idx="4"/>
          </p:nvPr>
        </p:nvSpPr>
        <p:spPr/>
        <p:txBody>
          <a:bodyPr/>
          <a:lstStyle/>
          <a:p>
            <a:fld id="{B5CEABB6-07DC-46E8-9B57-56EC44A396E5}" type="slidenum">
              <a:rPr lang="en-US" smtClean="0"/>
              <a:pPr/>
              <a:t>7</a:t>
            </a:fld>
            <a:endParaRPr lang="en-US"/>
          </a:p>
        </p:txBody>
      </p:sp>
      <p:sp>
        <p:nvSpPr>
          <p:cNvPr id="12" name="TextBox 11">
            <a:extLst>
              <a:ext uri="{FF2B5EF4-FFF2-40B4-BE49-F238E27FC236}">
                <a16:creationId xmlns:a16="http://schemas.microsoft.com/office/drawing/2014/main" id="{BCB65925-607C-977C-69F7-1A9971C971BD}"/>
              </a:ext>
            </a:extLst>
          </p:cNvPr>
          <p:cNvSpPr txBox="1"/>
          <p:nvPr/>
        </p:nvSpPr>
        <p:spPr>
          <a:xfrm>
            <a:off x="4321251" y="1411393"/>
            <a:ext cx="7062084"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b="1">
                <a:ea typeface="+mn-lt"/>
                <a:cs typeface="+mn-lt"/>
              </a:rPr>
              <a:t>Age and Balance</a:t>
            </a:r>
            <a:r>
              <a:rPr lang="en-US" sz="2000">
                <a:ea typeface="+mn-lt"/>
                <a:cs typeface="+mn-lt"/>
              </a:rPr>
              <a:t>: Outliers in </a:t>
            </a:r>
            <a:r>
              <a:rPr lang="en-US" sz="2000">
                <a:latin typeface="Consolas"/>
              </a:rPr>
              <a:t>age</a:t>
            </a:r>
            <a:r>
              <a:rPr lang="en-US" sz="2000">
                <a:ea typeface="+mn-lt"/>
                <a:cs typeface="+mn-lt"/>
              </a:rPr>
              <a:t> and </a:t>
            </a:r>
            <a:r>
              <a:rPr lang="en-US" sz="2000">
                <a:latin typeface="Consolas"/>
              </a:rPr>
              <a:t>balance</a:t>
            </a:r>
            <a:r>
              <a:rPr lang="en-US" sz="2000">
                <a:ea typeface="+mn-lt"/>
                <a:cs typeface="+mn-lt"/>
              </a:rPr>
              <a:t> might be real data points representing important information. </a:t>
            </a:r>
            <a:endParaRPr lang="en-US" sz="2000"/>
          </a:p>
          <a:p>
            <a:pPr marL="285750" indent="-285750" algn="just">
              <a:buFont typeface="Arial"/>
              <a:buChar char="•"/>
            </a:pPr>
            <a:r>
              <a:rPr lang="en-US" sz="2000">
                <a:ea typeface="+mn-lt"/>
                <a:cs typeface="+mn-lt"/>
              </a:rPr>
              <a:t>For </a:t>
            </a:r>
            <a:r>
              <a:rPr lang="en-US" sz="2000" b="1" err="1">
                <a:ea typeface="+mn-lt"/>
                <a:cs typeface="+mn-lt"/>
              </a:rPr>
              <a:t>pdays</a:t>
            </a:r>
            <a:r>
              <a:rPr lang="en-US" sz="2000" b="1">
                <a:ea typeface="+mn-lt"/>
                <a:cs typeface="+mn-lt"/>
              </a:rPr>
              <a:t> </a:t>
            </a:r>
            <a:r>
              <a:rPr lang="en-US" sz="2000">
                <a:ea typeface="+mn-lt"/>
                <a:cs typeface="+mn-lt"/>
              </a:rPr>
              <a:t>I am leaving it as is because it represents the number of days since the last contact with the client, which is an important feature that reflects temporal information. Imputing it could distort its meaning or relationship with the target variable.</a:t>
            </a:r>
          </a:p>
          <a:p>
            <a:pPr marL="285750" indent="-285750" algn="just">
              <a:buFont typeface="Arial"/>
              <a:buChar char="•"/>
            </a:pPr>
            <a:r>
              <a:rPr lang="en-US" sz="2000" b="1">
                <a:ea typeface="+mn-lt"/>
                <a:cs typeface="+mn-lt"/>
              </a:rPr>
              <a:t>Capping</a:t>
            </a:r>
            <a:r>
              <a:rPr lang="en-US" sz="2000">
                <a:ea typeface="+mn-lt"/>
                <a:cs typeface="+mn-lt"/>
              </a:rPr>
              <a:t> the outliers in both the </a:t>
            </a:r>
            <a:r>
              <a:rPr lang="en-US" sz="2000" b="1">
                <a:ea typeface="+mn-lt"/>
                <a:cs typeface="+mn-lt"/>
              </a:rPr>
              <a:t>campaign</a:t>
            </a:r>
            <a:r>
              <a:rPr lang="en-US" sz="2000">
                <a:ea typeface="+mn-lt"/>
                <a:cs typeface="+mn-lt"/>
              </a:rPr>
              <a:t> and </a:t>
            </a:r>
            <a:r>
              <a:rPr lang="en-US" sz="2000" b="1">
                <a:ea typeface="+mn-lt"/>
                <a:cs typeface="+mn-lt"/>
              </a:rPr>
              <a:t>duration</a:t>
            </a:r>
            <a:r>
              <a:rPr lang="en-US" sz="2000">
                <a:ea typeface="+mn-lt"/>
                <a:cs typeface="+mn-lt"/>
              </a:rPr>
              <a:t> variables helps prevent extreme values from skewing the model. For campaign, this ensures that additional contacts beyond a certain point have the same effect, while for duration, it limits the impact of unusually long or short durations that could distort the results.</a:t>
            </a:r>
          </a:p>
          <a:p>
            <a:pPr algn="just"/>
            <a:endParaRPr lang="en-US" sz="2000"/>
          </a:p>
          <a:p>
            <a:pPr marL="285750" indent="-285750">
              <a:buFont typeface="Arial"/>
              <a:buChar char="•"/>
            </a:pPr>
            <a:endParaRPr lang="en-US" sz="2000">
              <a:ea typeface="+mn-lt"/>
              <a:cs typeface="+mn-lt"/>
            </a:endParaRPr>
          </a:p>
          <a:p>
            <a:pPr marL="285750" indent="-285750">
              <a:buFont typeface="Arial"/>
              <a:buChar char="•"/>
            </a:pPr>
            <a:endParaRPr lang="en-US">
              <a:ea typeface="+mn-lt"/>
              <a:cs typeface="+mn-lt"/>
            </a:endParaRPr>
          </a:p>
        </p:txBody>
      </p:sp>
    </p:spTree>
    <p:extLst>
      <p:ext uri="{BB962C8B-B14F-4D97-AF65-F5344CB8AC3E}">
        <p14:creationId xmlns:p14="http://schemas.microsoft.com/office/powerpoint/2010/main" val="175131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A136-15CC-BFF7-2FDD-4BD7E7BC166A}"/>
              </a:ext>
            </a:extLst>
          </p:cNvPr>
          <p:cNvSpPr>
            <a:spLocks noGrp="1"/>
          </p:cNvSpPr>
          <p:nvPr>
            <p:ph type="title"/>
          </p:nvPr>
        </p:nvSpPr>
        <p:spPr>
          <a:xfrm>
            <a:off x="836908" y="616605"/>
            <a:ext cx="4750711" cy="1097021"/>
          </a:xfrm>
        </p:spPr>
        <p:txBody>
          <a:bodyPr/>
          <a:lstStyle/>
          <a:p>
            <a:r>
              <a:rPr lang="en-US"/>
              <a:t>IMBALANCE </a:t>
            </a:r>
          </a:p>
        </p:txBody>
      </p:sp>
      <p:sp>
        <p:nvSpPr>
          <p:cNvPr id="7" name="Content Placeholder 6">
            <a:extLst>
              <a:ext uri="{FF2B5EF4-FFF2-40B4-BE49-F238E27FC236}">
                <a16:creationId xmlns:a16="http://schemas.microsoft.com/office/drawing/2014/main" id="{80825447-5132-B219-4485-EFB4B26FAC27}"/>
              </a:ext>
            </a:extLst>
          </p:cNvPr>
          <p:cNvSpPr>
            <a:spLocks noGrp="1"/>
          </p:cNvSpPr>
          <p:nvPr>
            <p:ph sz="quarter" idx="11"/>
          </p:nvPr>
        </p:nvSpPr>
        <p:spPr>
          <a:xfrm>
            <a:off x="549058" y="2010557"/>
            <a:ext cx="4996463" cy="3596640"/>
          </a:xfrm>
        </p:spPr>
        <p:txBody>
          <a:bodyPr vert="horz" lIns="91440" tIns="45720" rIns="91440" bIns="45720" rtlCol="0" anchor="t">
            <a:normAutofit fontScale="85000" lnSpcReduction="10000"/>
          </a:bodyPr>
          <a:lstStyle/>
          <a:p>
            <a:pPr marL="285750" indent="-285750" algn="just">
              <a:buChar char="•"/>
            </a:pPr>
            <a:r>
              <a:rPr lang="en-US">
                <a:ea typeface="+mn-lt"/>
                <a:cs typeface="+mn-lt"/>
              </a:rPr>
              <a:t>Random oversampling is a technique used to balance the class distribution by duplicating instances of the minority class.</a:t>
            </a:r>
            <a:endParaRPr lang="en-US">
              <a:ea typeface="Source Sans Pro Light"/>
            </a:endParaRPr>
          </a:p>
          <a:p>
            <a:pPr marL="285750" indent="-285750" algn="just">
              <a:buChar char="•"/>
            </a:pPr>
            <a:r>
              <a:rPr lang="en-US">
                <a:ea typeface="+mn-lt"/>
                <a:cs typeface="+mn-lt"/>
              </a:rPr>
              <a:t>It helps improve model performance by allowing the model to learn from both classes, enhancing metrics like accuracy, precision, recall, and F1 score.</a:t>
            </a:r>
            <a:endParaRPr lang="en-US">
              <a:ea typeface="Source Sans Pro Light"/>
            </a:endParaRPr>
          </a:p>
          <a:p>
            <a:pPr marL="285750" indent="-285750" algn="just">
              <a:buChar char="•"/>
            </a:pPr>
            <a:r>
              <a:rPr lang="en-US">
                <a:ea typeface="+mn-lt"/>
                <a:cs typeface="+mn-lt"/>
              </a:rPr>
              <a:t>This method reduces bias, preventing the model from favoring the majority class and ensuring better performance on the minority class.</a:t>
            </a:r>
            <a:endParaRPr lang="en-US">
              <a:ea typeface="Source Sans Pro Light"/>
            </a:endParaRPr>
          </a:p>
          <a:p>
            <a:pPr marL="285750" indent="-285750" algn="just">
              <a:buChar char="•"/>
            </a:pPr>
            <a:r>
              <a:rPr lang="en-US">
                <a:ea typeface="+mn-lt"/>
                <a:cs typeface="+mn-lt"/>
              </a:rPr>
              <a:t>By balancing the dataset, it ensures an equal or nearly equal number of samples for both classes, leading to fairer and more reliable predictions.</a:t>
            </a:r>
            <a:endParaRPr lang="en-US">
              <a:ea typeface="Source Sans Pro Light"/>
            </a:endParaRPr>
          </a:p>
          <a:p>
            <a:endParaRPr lang="en-US">
              <a:ea typeface="Source Sans Pro Light"/>
            </a:endParaRPr>
          </a:p>
        </p:txBody>
      </p:sp>
      <p:pic>
        <p:nvPicPr>
          <p:cNvPr id="4" name="Picture Placeholder 3" descr="A graph of a number of subscribers&#10;&#10;Description automatically generated">
            <a:extLst>
              <a:ext uri="{FF2B5EF4-FFF2-40B4-BE49-F238E27FC236}">
                <a16:creationId xmlns:a16="http://schemas.microsoft.com/office/drawing/2014/main" id="{C19DE8E3-90FD-83B3-2DC4-0C054273D3AF}"/>
              </a:ext>
            </a:extLst>
          </p:cNvPr>
          <p:cNvPicPr>
            <a:picLocks noGrp="1" noChangeAspect="1"/>
          </p:cNvPicPr>
          <p:nvPr>
            <p:ph type="pic" sz="quarter" idx="10"/>
          </p:nvPr>
        </p:nvPicPr>
        <p:blipFill>
          <a:blip r:embed="rId2"/>
          <a:srcRect l="-1338" t="529" r="260" b="-223"/>
          <a:stretch/>
        </p:blipFill>
        <p:spPr>
          <a:xfrm>
            <a:off x="6117212" y="898312"/>
            <a:ext cx="4901440" cy="5540062"/>
          </a:xfrm>
        </p:spPr>
      </p:pic>
    </p:spTree>
    <p:extLst>
      <p:ext uri="{BB962C8B-B14F-4D97-AF65-F5344CB8AC3E}">
        <p14:creationId xmlns:p14="http://schemas.microsoft.com/office/powerpoint/2010/main" val="34821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52A1E-B3F7-E1B2-76ED-8F78E74B9EA9}"/>
              </a:ext>
            </a:extLst>
          </p:cNvPr>
          <p:cNvSpPr>
            <a:spLocks noGrp="1"/>
          </p:cNvSpPr>
          <p:nvPr>
            <p:ph type="title"/>
          </p:nvPr>
        </p:nvSpPr>
        <p:spPr>
          <a:xfrm>
            <a:off x="620295" y="700215"/>
            <a:ext cx="4401319" cy="2026919"/>
          </a:xfrm>
        </p:spPr>
        <p:txBody>
          <a:bodyPr vert="horz" lIns="91440" tIns="45720" rIns="91440" bIns="45720" rtlCol="0" anchor="ctr">
            <a:noAutofit/>
          </a:bodyPr>
          <a:lstStyle/>
          <a:p>
            <a:r>
              <a:rPr lang="en-US" sz="2800" b="0"/>
              <a:t>IMPACT OF DEMOGRAPHIC FACTORS ON SUBSCRIPTION STATUS</a:t>
            </a:r>
            <a:endParaRPr lang="en-US"/>
          </a:p>
        </p:txBody>
      </p:sp>
      <p:pic>
        <p:nvPicPr>
          <p:cNvPr id="20" name="Content Placeholder 19" descr="A graph of a number of people&#10;&#10;Description automatically generated">
            <a:extLst>
              <a:ext uri="{FF2B5EF4-FFF2-40B4-BE49-F238E27FC236}">
                <a16:creationId xmlns:a16="http://schemas.microsoft.com/office/drawing/2014/main" id="{A78939BE-B382-323C-E3B4-4ED3C7DE3242}"/>
              </a:ext>
            </a:extLst>
          </p:cNvPr>
          <p:cNvPicPr>
            <a:picLocks noGrp="1" noChangeAspect="1"/>
          </p:cNvPicPr>
          <p:nvPr>
            <p:ph sz="quarter" idx="11"/>
          </p:nvPr>
        </p:nvPicPr>
        <p:blipFill>
          <a:blip r:embed="rId3"/>
          <a:srcRect r="6153" b="-1"/>
          <a:stretch/>
        </p:blipFill>
        <p:spPr>
          <a:xfrm>
            <a:off x="5299242" y="402924"/>
            <a:ext cx="6460418" cy="2888114"/>
          </a:xfrm>
          <a:noFill/>
        </p:spPr>
      </p:pic>
      <p:sp>
        <p:nvSpPr>
          <p:cNvPr id="24" name="Footer Placeholder 7">
            <a:extLst>
              <a:ext uri="{FF2B5EF4-FFF2-40B4-BE49-F238E27FC236}">
                <a16:creationId xmlns:a16="http://schemas.microsoft.com/office/drawing/2014/main" id="{24649675-F483-7429-ABA6-9C3E0C671802}"/>
              </a:ext>
            </a:extLst>
          </p:cNvPr>
          <p:cNvSpPr>
            <a:spLocks noGrp="1"/>
          </p:cNvSpPr>
          <p:nvPr>
            <p:ph type="ftr" sz="quarter" idx="3"/>
          </p:nvPr>
        </p:nvSpPr>
        <p:spPr>
          <a:xfrm>
            <a:off x="914400" y="6121252"/>
            <a:ext cx="4114800" cy="365125"/>
          </a:xfrm>
        </p:spPr>
        <p:txBody>
          <a:bodyPr anchor="ctr">
            <a:normAutofit/>
          </a:bodyPr>
          <a:lstStyle/>
          <a:p>
            <a:pPr>
              <a:lnSpc>
                <a:spcPct val="90000"/>
              </a:lnSpc>
              <a:spcAft>
                <a:spcPts val="600"/>
              </a:spcAft>
            </a:pPr>
            <a:r>
              <a:rPr lang="en-US" sz="700"/>
              <a:t>
              </a:t>
            </a:r>
          </a:p>
        </p:txBody>
      </p:sp>
      <p:sp>
        <p:nvSpPr>
          <p:cNvPr id="2" name="Slide Number Placeholder 1">
            <a:extLst>
              <a:ext uri="{FF2B5EF4-FFF2-40B4-BE49-F238E27FC236}">
                <a16:creationId xmlns:a16="http://schemas.microsoft.com/office/drawing/2014/main" id="{9A38ADE9-D6F5-84F7-8489-6CDEB832E66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
        <p:nvSpPr>
          <p:cNvPr id="22" name="Date Placeholder 6" hidden="1">
            <a:extLst>
              <a:ext uri="{FF2B5EF4-FFF2-40B4-BE49-F238E27FC236}">
                <a16:creationId xmlns:a16="http://schemas.microsoft.com/office/drawing/2014/main" id="{EAE3C18A-C3D3-E1B6-2555-1344B67BBF50}"/>
              </a:ext>
            </a:extLst>
          </p:cNvPr>
          <p:cNvSpPr>
            <a:spLocks noGrp="1"/>
          </p:cNvSpPr>
          <p:nvPr>
            <p:ph type="dt" sz="half" idx="4294967295"/>
          </p:nvPr>
        </p:nvSpPr>
        <p:spPr>
          <a:xfrm>
            <a:off x="137160" y="6453002"/>
            <a:ext cx="3494314" cy="365125"/>
          </a:xfrm>
        </p:spPr>
        <p:txBody>
          <a:bodyPr/>
          <a:lstStyle/>
          <a:p>
            <a:pPr>
              <a:spcAft>
                <a:spcPts val="600"/>
              </a:spcAft>
            </a:pPr>
            <a:fld id="{8416CAD8-02FA-4209-B58B-F8D309E1496F}" type="datetime1">
              <a:rPr lang="en-US"/>
              <a:pPr>
                <a:spcAft>
                  <a:spcPts val="600"/>
                </a:spcAft>
              </a:pPr>
              <a:t>12/4/2024</a:t>
            </a:fld>
            <a:endParaRPr lang="en-US"/>
          </a:p>
        </p:txBody>
      </p:sp>
      <p:pic>
        <p:nvPicPr>
          <p:cNvPr id="23" name="Picture 22">
            <a:extLst>
              <a:ext uri="{FF2B5EF4-FFF2-40B4-BE49-F238E27FC236}">
                <a16:creationId xmlns:a16="http://schemas.microsoft.com/office/drawing/2014/main" id="{E7A6BEA0-594B-A0B8-2A19-5DF1BBC27ACC}"/>
              </a:ext>
            </a:extLst>
          </p:cNvPr>
          <p:cNvPicPr>
            <a:picLocks noChangeAspect="1"/>
          </p:cNvPicPr>
          <p:nvPr/>
        </p:nvPicPr>
        <p:blipFill>
          <a:blip r:embed="rId4"/>
          <a:stretch>
            <a:fillRect/>
          </a:stretch>
        </p:blipFill>
        <p:spPr>
          <a:xfrm>
            <a:off x="478588" y="2811966"/>
            <a:ext cx="4630820" cy="3453231"/>
          </a:xfrm>
          <a:prstGeom prst="rect">
            <a:avLst/>
          </a:prstGeom>
        </p:spPr>
      </p:pic>
      <p:pic>
        <p:nvPicPr>
          <p:cNvPr id="27" name="Picture 26">
            <a:extLst>
              <a:ext uri="{FF2B5EF4-FFF2-40B4-BE49-F238E27FC236}">
                <a16:creationId xmlns:a16="http://schemas.microsoft.com/office/drawing/2014/main" id="{2E5E8871-B9FB-E56A-4413-93024252FC1A}"/>
              </a:ext>
            </a:extLst>
          </p:cNvPr>
          <p:cNvPicPr>
            <a:picLocks noChangeAspect="1"/>
          </p:cNvPicPr>
          <p:nvPr/>
        </p:nvPicPr>
        <p:blipFill>
          <a:blip r:embed="rId5"/>
          <a:stretch>
            <a:fillRect/>
          </a:stretch>
        </p:blipFill>
        <p:spPr>
          <a:xfrm>
            <a:off x="5293895" y="3431375"/>
            <a:ext cx="6470315" cy="2896199"/>
          </a:xfrm>
          <a:prstGeom prst="rect">
            <a:avLst/>
          </a:prstGeom>
        </p:spPr>
      </p:pic>
    </p:spTree>
    <p:extLst>
      <p:ext uri="{BB962C8B-B14F-4D97-AF65-F5344CB8AC3E}">
        <p14:creationId xmlns:p14="http://schemas.microsoft.com/office/powerpoint/2010/main" val="485500553"/>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9</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VanillaVTI</vt:lpstr>
      <vt:lpstr>Predicting Term Deposit Subscriptions: A Statistical Analysis of Bank Marketing Data.</vt:lpstr>
      <vt:lpstr>CONTENTS</vt:lpstr>
      <vt:lpstr>Key Research Questions to Address Through Our Analysis</vt:lpstr>
      <vt:lpstr>DATA OVERVIEW</vt:lpstr>
      <vt:lpstr>DATA CLEANING</vt:lpstr>
      <vt:lpstr>DATA ISSUES</vt:lpstr>
      <vt:lpstr>OUTLIERS</vt:lpstr>
      <vt:lpstr>IMBALANCE </vt:lpstr>
      <vt:lpstr>IMPACT OF DEMOGRAPHIC FACTORS ON SUBSCRIPTION STATUS</vt:lpstr>
      <vt:lpstr>IMPACT OF SOCIO-ECONOMIC FACTORS ON SUBSCRIPTION STATUS</vt:lpstr>
      <vt:lpstr>IMPACT OF CONTACT METHODS ON CAMPIGN SUCCESS </vt:lpstr>
      <vt:lpstr>IDENTIFYING KEY PERIODS FOR HIGH SUBSCRIPTION SUCCESS </vt:lpstr>
      <vt:lpstr>ENCODING CATEGORICAL VARIABLES</vt:lpstr>
      <vt:lpstr>BASELINE MODEL: GLM WITH ALL FEATURES </vt:lpstr>
      <vt:lpstr>BACKWARD ELIMINATION MODEL: WITH STEP AIC </vt:lpstr>
      <vt:lpstr>COMPLEX MODEL : WITH INTERACTION TERMS</vt:lpstr>
      <vt:lpstr>MODEL COMAPARISION</vt:lpstr>
      <vt:lpstr>GOODNESS OF FIT</vt:lpstr>
      <vt:lpstr>KEY FINDINGS FROM ODDS RATIO</vt:lpstr>
      <vt:lpstr>CONCLUSION</vt:lpstr>
      <vt:lpstr>Future Scope and Actions to Enhance the Predictive Model </vt:lpstr>
      <vt:lpstr>Thank you</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2024-11-27T17:31:17Z</dcterms:created>
  <dcterms:modified xsi:type="dcterms:W3CDTF">2024-12-05T07:52:23Z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